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57" r:id="rId3"/>
    <p:sldId id="258" r:id="rId4"/>
    <p:sldId id="259" r:id="rId5"/>
    <p:sldId id="260" r:id="rId6"/>
    <p:sldId id="261" r:id="rId7"/>
    <p:sldId id="262" r:id="rId8"/>
    <p:sldId id="263" r:id="rId9"/>
    <p:sldId id="264" r:id="rId10"/>
    <p:sldId id="270" r:id="rId11"/>
    <p:sldId id="266" r:id="rId12"/>
    <p:sldId id="273" r:id="rId13"/>
    <p:sldId id="274" r:id="rId14"/>
    <p:sldId id="272" r:id="rId15"/>
    <p:sldId id="267" r:id="rId16"/>
    <p:sldId id="268" r:id="rId17"/>
    <p:sldId id="269" r:id="rId18"/>
    <p:sldId id="275" r:id="rId19"/>
    <p:sldId id="276" r:id="rId20"/>
    <p:sldId id="277" r:id="rId21"/>
    <p:sldId id="278"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76" userDrawn="1">
          <p15:clr>
            <a:srgbClr val="A4A3A4"/>
          </p15:clr>
        </p15:guide>
        <p15:guide id="2" pos="3840" userDrawn="1">
          <p15:clr>
            <a:srgbClr val="A4A3A4"/>
          </p15:clr>
        </p15:guide>
        <p15:guide id="3" pos="7152"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C1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83" autoAdjust="0"/>
    <p:restoredTop sz="45101" autoAdjust="0"/>
  </p:normalViewPr>
  <p:slideViewPr>
    <p:cSldViewPr snapToGrid="0">
      <p:cViewPr varScale="1">
        <p:scale>
          <a:sx n="38" d="100"/>
          <a:sy n="38" d="100"/>
        </p:scale>
        <p:origin x="1949" y="53"/>
      </p:cViewPr>
      <p:guideLst>
        <p:guide pos="576"/>
        <p:guide pos="3840"/>
        <p:guide pos="7152"/>
        <p:guide orient="horz" pos="2160"/>
      </p:guideLst>
    </p:cSldViewPr>
  </p:slideViewPr>
  <p:notesTextViewPr>
    <p:cViewPr>
      <p:scale>
        <a:sx n="153" d="100"/>
        <a:sy n="153" d="100"/>
      </p:scale>
      <p:origin x="0" y="0"/>
    </p:cViewPr>
  </p:notesTextViewPr>
  <p:notesViewPr>
    <p:cSldViewPr snapToGrid="0">
      <p:cViewPr varScale="1">
        <p:scale>
          <a:sx n="65" d="100"/>
          <a:sy n="65" d="100"/>
        </p:scale>
        <p:origin x="3154" y="43"/>
      </p:cViewPr>
      <p:guideLst/>
    </p:cSldViewPr>
  </p:notesViewPr>
  <p:gridSpacing cx="457200" cy="457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94E07D-155B-45F8-9A3A-2ECDB4D1B074}" type="doc">
      <dgm:prSet loTypeId="urn:microsoft.com/office/officeart/2005/8/layout/pyramid2" loCatId="pyramid" qsTypeId="urn:microsoft.com/office/officeart/2005/8/quickstyle/simple1" qsCatId="simple" csTypeId="urn:microsoft.com/office/officeart/2005/8/colors/accent0_1" csCatId="mainScheme" phldr="1"/>
      <dgm:spPr/>
    </dgm:pt>
    <dgm:pt modelId="{6632220A-E094-4813-A16E-12CBD5C81A7F}">
      <dgm:prSet/>
      <dgm:spPr>
        <a:solidFill>
          <a:srgbClr val="FEC160">
            <a:alpha val="90000"/>
          </a:srgbClr>
        </a:solidFill>
      </dgm:spPr>
      <dgm:t>
        <a:bodyPr/>
        <a:lstStyle/>
        <a:p>
          <a:r>
            <a:rPr lang="en-US" dirty="0"/>
            <a:t>Cognitive-Autonomous</a:t>
          </a:r>
        </a:p>
      </dgm:t>
    </dgm:pt>
    <dgm:pt modelId="{97D41325-37C5-4D30-BC3F-D937466082D7}" type="parTrans" cxnId="{D3DCBCA3-DCCA-4BDC-B18E-6A60DFD92FBC}">
      <dgm:prSet/>
      <dgm:spPr/>
      <dgm:t>
        <a:bodyPr/>
        <a:lstStyle/>
        <a:p>
          <a:endParaRPr lang="en-US"/>
        </a:p>
      </dgm:t>
    </dgm:pt>
    <dgm:pt modelId="{2819C9BB-C4ED-4F7E-ACB2-E7778FF68452}" type="sibTrans" cxnId="{D3DCBCA3-DCCA-4BDC-B18E-6A60DFD92FBC}">
      <dgm:prSet/>
      <dgm:spPr/>
      <dgm:t>
        <a:bodyPr/>
        <a:lstStyle/>
        <a:p>
          <a:endParaRPr lang="en-US"/>
        </a:p>
      </dgm:t>
    </dgm:pt>
    <dgm:pt modelId="{1CFA5160-F8F1-4E75-BDF1-398F80C28643}">
      <dgm:prSet/>
      <dgm:spPr/>
      <dgm:t>
        <a:bodyPr/>
        <a:lstStyle/>
        <a:p>
          <a:r>
            <a:rPr lang="en-US" dirty="0"/>
            <a:t>Self-Organizing</a:t>
          </a:r>
        </a:p>
      </dgm:t>
    </dgm:pt>
    <dgm:pt modelId="{F6811DAD-CB65-4108-8BAC-C256F6A443CB}" type="parTrans" cxnId="{3079A61F-A4C0-496F-81D5-317483B5C962}">
      <dgm:prSet/>
      <dgm:spPr/>
      <dgm:t>
        <a:bodyPr/>
        <a:lstStyle/>
        <a:p>
          <a:endParaRPr lang="en-US"/>
        </a:p>
      </dgm:t>
    </dgm:pt>
    <dgm:pt modelId="{D38F24C3-D05B-4D71-8AD4-EB369E4A14FB}" type="sibTrans" cxnId="{3079A61F-A4C0-496F-81D5-317483B5C962}">
      <dgm:prSet/>
      <dgm:spPr/>
      <dgm:t>
        <a:bodyPr/>
        <a:lstStyle/>
        <a:p>
          <a:endParaRPr lang="en-US"/>
        </a:p>
      </dgm:t>
    </dgm:pt>
    <dgm:pt modelId="{9815D429-5A64-4FF9-874B-F159FBA26340}">
      <dgm:prSet/>
      <dgm:spPr/>
      <dgm:t>
        <a:bodyPr/>
        <a:lstStyle/>
        <a:p>
          <a:r>
            <a:rPr lang="en-US" dirty="0"/>
            <a:t>Autonomous</a:t>
          </a:r>
        </a:p>
      </dgm:t>
    </dgm:pt>
    <dgm:pt modelId="{F5DBC415-F17E-418D-8710-9F7C02F5250D}" type="parTrans" cxnId="{14972512-5CC4-413D-BD0B-8C485E0DE30F}">
      <dgm:prSet/>
      <dgm:spPr/>
      <dgm:t>
        <a:bodyPr/>
        <a:lstStyle/>
        <a:p>
          <a:endParaRPr lang="en-US"/>
        </a:p>
      </dgm:t>
    </dgm:pt>
    <dgm:pt modelId="{502343D3-F1D2-4E23-ADB3-00622FC7BBF5}" type="sibTrans" cxnId="{14972512-5CC4-413D-BD0B-8C485E0DE30F}">
      <dgm:prSet/>
      <dgm:spPr/>
      <dgm:t>
        <a:bodyPr/>
        <a:lstStyle/>
        <a:p>
          <a:endParaRPr lang="en-US"/>
        </a:p>
      </dgm:t>
    </dgm:pt>
    <dgm:pt modelId="{EFE3D187-7B18-49EE-A8A6-ED5955086EE8}">
      <dgm:prSet/>
      <dgm:spPr/>
      <dgm:t>
        <a:bodyPr/>
        <a:lstStyle/>
        <a:p>
          <a:r>
            <a:rPr lang="en-US" dirty="0"/>
            <a:t>Automated/Scripted</a:t>
          </a:r>
        </a:p>
      </dgm:t>
    </dgm:pt>
    <dgm:pt modelId="{9FDA1A06-FBD1-4B6C-A914-EB6D2727C3F8}" type="parTrans" cxnId="{F665D9A1-D943-4A60-94D6-646735AFB23A}">
      <dgm:prSet/>
      <dgm:spPr/>
      <dgm:t>
        <a:bodyPr/>
        <a:lstStyle/>
        <a:p>
          <a:endParaRPr lang="en-US"/>
        </a:p>
      </dgm:t>
    </dgm:pt>
    <dgm:pt modelId="{3A050BEE-6BD9-45F6-BB78-60F8006995F6}" type="sibTrans" cxnId="{F665D9A1-D943-4A60-94D6-646735AFB23A}">
      <dgm:prSet/>
      <dgm:spPr/>
      <dgm:t>
        <a:bodyPr/>
        <a:lstStyle/>
        <a:p>
          <a:endParaRPr lang="en-US"/>
        </a:p>
      </dgm:t>
    </dgm:pt>
    <dgm:pt modelId="{FB566370-BD9D-4F2A-B3DC-AD28B7367792}" type="pres">
      <dgm:prSet presAssocID="{C894E07D-155B-45F8-9A3A-2ECDB4D1B074}" presName="compositeShape" presStyleCnt="0">
        <dgm:presLayoutVars>
          <dgm:dir/>
          <dgm:resizeHandles/>
        </dgm:presLayoutVars>
      </dgm:prSet>
      <dgm:spPr/>
    </dgm:pt>
    <dgm:pt modelId="{19D577A8-6C87-4772-82D1-B85200F845ED}" type="pres">
      <dgm:prSet presAssocID="{C894E07D-155B-45F8-9A3A-2ECDB4D1B074}" presName="pyramid" presStyleLbl="node1" presStyleIdx="0" presStyleCnt="1"/>
      <dgm:spPr>
        <a:ln w="38100"/>
      </dgm:spPr>
    </dgm:pt>
    <dgm:pt modelId="{25596854-BFC3-4B4F-88CC-FA9101721829}" type="pres">
      <dgm:prSet presAssocID="{C894E07D-155B-45F8-9A3A-2ECDB4D1B074}" presName="theList" presStyleCnt="0"/>
      <dgm:spPr/>
    </dgm:pt>
    <dgm:pt modelId="{6754409E-9490-4D85-BBBD-444C314C7BA7}" type="pres">
      <dgm:prSet presAssocID="{6632220A-E094-4813-A16E-12CBD5C81A7F}" presName="aNode" presStyleLbl="fgAcc1" presStyleIdx="0" presStyleCnt="4">
        <dgm:presLayoutVars>
          <dgm:bulletEnabled val="1"/>
        </dgm:presLayoutVars>
      </dgm:prSet>
      <dgm:spPr/>
    </dgm:pt>
    <dgm:pt modelId="{849A477E-435C-4E4D-8FA9-7B4EFCE8170A}" type="pres">
      <dgm:prSet presAssocID="{6632220A-E094-4813-A16E-12CBD5C81A7F}" presName="aSpace" presStyleCnt="0"/>
      <dgm:spPr/>
    </dgm:pt>
    <dgm:pt modelId="{B783B8C4-BE54-4948-B124-FB10F429639E}" type="pres">
      <dgm:prSet presAssocID="{9815D429-5A64-4FF9-874B-F159FBA26340}" presName="aNode" presStyleLbl="fgAcc1" presStyleIdx="1" presStyleCnt="4">
        <dgm:presLayoutVars>
          <dgm:bulletEnabled val="1"/>
        </dgm:presLayoutVars>
      </dgm:prSet>
      <dgm:spPr/>
    </dgm:pt>
    <dgm:pt modelId="{3DA6CF6B-85BC-4090-842E-541F1B7076E2}" type="pres">
      <dgm:prSet presAssocID="{9815D429-5A64-4FF9-874B-F159FBA26340}" presName="aSpace" presStyleCnt="0"/>
      <dgm:spPr/>
    </dgm:pt>
    <dgm:pt modelId="{672B9E0A-2180-4343-B424-AC0484D6E2A1}" type="pres">
      <dgm:prSet presAssocID="{1CFA5160-F8F1-4E75-BDF1-398F80C28643}" presName="aNode" presStyleLbl="fgAcc1" presStyleIdx="2" presStyleCnt="4">
        <dgm:presLayoutVars>
          <dgm:bulletEnabled val="1"/>
        </dgm:presLayoutVars>
      </dgm:prSet>
      <dgm:spPr/>
    </dgm:pt>
    <dgm:pt modelId="{7CC6DA67-0B5A-4CA8-A41D-7C49761FB904}" type="pres">
      <dgm:prSet presAssocID="{1CFA5160-F8F1-4E75-BDF1-398F80C28643}" presName="aSpace" presStyleCnt="0"/>
      <dgm:spPr/>
    </dgm:pt>
    <dgm:pt modelId="{F7B91E33-84D0-4B67-B386-5E846AB63B88}" type="pres">
      <dgm:prSet presAssocID="{EFE3D187-7B18-49EE-A8A6-ED5955086EE8}" presName="aNode" presStyleLbl="fgAcc1" presStyleIdx="3" presStyleCnt="4">
        <dgm:presLayoutVars>
          <dgm:bulletEnabled val="1"/>
        </dgm:presLayoutVars>
      </dgm:prSet>
      <dgm:spPr/>
    </dgm:pt>
    <dgm:pt modelId="{794EB063-0851-4840-AD04-7F883E57A675}" type="pres">
      <dgm:prSet presAssocID="{EFE3D187-7B18-49EE-A8A6-ED5955086EE8}" presName="aSpace" presStyleCnt="0"/>
      <dgm:spPr/>
    </dgm:pt>
  </dgm:ptLst>
  <dgm:cxnLst>
    <dgm:cxn modelId="{720D6901-6E20-451E-95FC-C4E8546F2364}" type="presOf" srcId="{9815D429-5A64-4FF9-874B-F159FBA26340}" destId="{B783B8C4-BE54-4948-B124-FB10F429639E}" srcOrd="0" destOrd="0" presId="urn:microsoft.com/office/officeart/2005/8/layout/pyramid2"/>
    <dgm:cxn modelId="{14972512-5CC4-413D-BD0B-8C485E0DE30F}" srcId="{C894E07D-155B-45F8-9A3A-2ECDB4D1B074}" destId="{9815D429-5A64-4FF9-874B-F159FBA26340}" srcOrd="1" destOrd="0" parTransId="{F5DBC415-F17E-418D-8710-9F7C02F5250D}" sibTransId="{502343D3-F1D2-4E23-ADB3-00622FC7BBF5}"/>
    <dgm:cxn modelId="{3079A61F-A4C0-496F-81D5-317483B5C962}" srcId="{C894E07D-155B-45F8-9A3A-2ECDB4D1B074}" destId="{1CFA5160-F8F1-4E75-BDF1-398F80C28643}" srcOrd="2" destOrd="0" parTransId="{F6811DAD-CB65-4108-8BAC-C256F6A443CB}" sibTransId="{D38F24C3-D05B-4D71-8AD4-EB369E4A14FB}"/>
    <dgm:cxn modelId="{CA45DB2A-60F8-487D-BC36-33FC29FAC802}" type="presOf" srcId="{EFE3D187-7B18-49EE-A8A6-ED5955086EE8}" destId="{F7B91E33-84D0-4B67-B386-5E846AB63B88}" srcOrd="0" destOrd="0" presId="urn:microsoft.com/office/officeart/2005/8/layout/pyramid2"/>
    <dgm:cxn modelId="{F665D9A1-D943-4A60-94D6-646735AFB23A}" srcId="{C894E07D-155B-45F8-9A3A-2ECDB4D1B074}" destId="{EFE3D187-7B18-49EE-A8A6-ED5955086EE8}" srcOrd="3" destOrd="0" parTransId="{9FDA1A06-FBD1-4B6C-A914-EB6D2727C3F8}" sibTransId="{3A050BEE-6BD9-45F6-BB78-60F8006995F6}"/>
    <dgm:cxn modelId="{D3DCBCA3-DCCA-4BDC-B18E-6A60DFD92FBC}" srcId="{C894E07D-155B-45F8-9A3A-2ECDB4D1B074}" destId="{6632220A-E094-4813-A16E-12CBD5C81A7F}" srcOrd="0" destOrd="0" parTransId="{97D41325-37C5-4D30-BC3F-D937466082D7}" sibTransId="{2819C9BB-C4ED-4F7E-ACB2-E7778FF68452}"/>
    <dgm:cxn modelId="{90FED9A5-B795-4BA6-84D6-8BC724935790}" type="presOf" srcId="{6632220A-E094-4813-A16E-12CBD5C81A7F}" destId="{6754409E-9490-4D85-BBBD-444C314C7BA7}" srcOrd="0" destOrd="0" presId="urn:microsoft.com/office/officeart/2005/8/layout/pyramid2"/>
    <dgm:cxn modelId="{025052B6-348A-4F8D-82B1-B6B860C359A2}" type="presOf" srcId="{1CFA5160-F8F1-4E75-BDF1-398F80C28643}" destId="{672B9E0A-2180-4343-B424-AC0484D6E2A1}" srcOrd="0" destOrd="0" presId="urn:microsoft.com/office/officeart/2005/8/layout/pyramid2"/>
    <dgm:cxn modelId="{F30BC6E0-15AA-47C0-ABB7-F9AA556EA170}" type="presOf" srcId="{C894E07D-155B-45F8-9A3A-2ECDB4D1B074}" destId="{FB566370-BD9D-4F2A-B3DC-AD28B7367792}" srcOrd="0" destOrd="0" presId="urn:microsoft.com/office/officeart/2005/8/layout/pyramid2"/>
    <dgm:cxn modelId="{A23937B9-9020-4366-B2C6-A1127948383E}" type="presParOf" srcId="{FB566370-BD9D-4F2A-B3DC-AD28B7367792}" destId="{19D577A8-6C87-4772-82D1-B85200F845ED}" srcOrd="0" destOrd="0" presId="urn:microsoft.com/office/officeart/2005/8/layout/pyramid2"/>
    <dgm:cxn modelId="{49D724C7-A27D-4C23-B798-63859BC05E5D}" type="presParOf" srcId="{FB566370-BD9D-4F2A-B3DC-AD28B7367792}" destId="{25596854-BFC3-4B4F-88CC-FA9101721829}" srcOrd="1" destOrd="0" presId="urn:microsoft.com/office/officeart/2005/8/layout/pyramid2"/>
    <dgm:cxn modelId="{4D894DCE-D566-4895-A666-BF9C70EF882C}" type="presParOf" srcId="{25596854-BFC3-4B4F-88CC-FA9101721829}" destId="{6754409E-9490-4D85-BBBD-444C314C7BA7}" srcOrd="0" destOrd="0" presId="urn:microsoft.com/office/officeart/2005/8/layout/pyramid2"/>
    <dgm:cxn modelId="{817C09D5-81A0-4763-AAAE-BCD4FA49596A}" type="presParOf" srcId="{25596854-BFC3-4B4F-88CC-FA9101721829}" destId="{849A477E-435C-4E4D-8FA9-7B4EFCE8170A}" srcOrd="1" destOrd="0" presId="urn:microsoft.com/office/officeart/2005/8/layout/pyramid2"/>
    <dgm:cxn modelId="{8723AB53-F24E-4E2A-9127-A43FAEBD6C11}" type="presParOf" srcId="{25596854-BFC3-4B4F-88CC-FA9101721829}" destId="{B783B8C4-BE54-4948-B124-FB10F429639E}" srcOrd="2" destOrd="0" presId="urn:microsoft.com/office/officeart/2005/8/layout/pyramid2"/>
    <dgm:cxn modelId="{F3ADFD39-AABF-4DE3-A397-159436A6D01D}" type="presParOf" srcId="{25596854-BFC3-4B4F-88CC-FA9101721829}" destId="{3DA6CF6B-85BC-4090-842E-541F1B7076E2}" srcOrd="3" destOrd="0" presId="urn:microsoft.com/office/officeart/2005/8/layout/pyramid2"/>
    <dgm:cxn modelId="{8B357752-B00B-424D-8FC3-6D80F94304E7}" type="presParOf" srcId="{25596854-BFC3-4B4F-88CC-FA9101721829}" destId="{672B9E0A-2180-4343-B424-AC0484D6E2A1}" srcOrd="4" destOrd="0" presId="urn:microsoft.com/office/officeart/2005/8/layout/pyramid2"/>
    <dgm:cxn modelId="{08DF27C6-6943-4296-96CA-706C9584117D}" type="presParOf" srcId="{25596854-BFC3-4B4F-88CC-FA9101721829}" destId="{7CC6DA67-0B5A-4CA8-A41D-7C49761FB904}" srcOrd="5" destOrd="0" presId="urn:microsoft.com/office/officeart/2005/8/layout/pyramid2"/>
    <dgm:cxn modelId="{25E3FF23-2F69-4B59-9047-B360E655D3D7}" type="presParOf" srcId="{25596854-BFC3-4B4F-88CC-FA9101721829}" destId="{F7B91E33-84D0-4B67-B386-5E846AB63B88}" srcOrd="6" destOrd="0" presId="urn:microsoft.com/office/officeart/2005/8/layout/pyramid2"/>
    <dgm:cxn modelId="{2F09D185-C738-4D06-A53D-77CA884BDFCF}" type="presParOf" srcId="{25596854-BFC3-4B4F-88CC-FA9101721829}" destId="{794EB063-0851-4840-AD04-7F883E57A675}" srcOrd="7" destOrd="0" presId="urn:microsoft.com/office/officeart/2005/8/layout/pyramid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8E7106-895F-482E-A19E-CB14AF7118F9}" type="doc">
      <dgm:prSet loTypeId="urn:microsoft.com/office/officeart/2005/8/layout/hierarchy2" loCatId="hierarchy" qsTypeId="urn:microsoft.com/office/officeart/2005/8/quickstyle/simple2" qsCatId="simple" csTypeId="urn:microsoft.com/office/officeart/2005/8/colors/accent0_1" csCatId="mainScheme" phldr="1"/>
      <dgm:spPr/>
      <dgm:t>
        <a:bodyPr/>
        <a:lstStyle/>
        <a:p>
          <a:endParaRPr lang="en-US"/>
        </a:p>
      </dgm:t>
    </dgm:pt>
    <dgm:pt modelId="{27CD3F7D-2654-4881-82F0-2726D57E79A1}">
      <dgm:prSet phldrT="[Text]" custT="1"/>
      <dgm:spPr/>
      <dgm:t>
        <a:bodyPr/>
        <a:lstStyle/>
        <a:p>
          <a:r>
            <a:rPr lang="en-US" sz="2000" b="0" i="0" u="none" dirty="0"/>
            <a:t>Centralized</a:t>
          </a:r>
          <a:endParaRPr lang="en-US" sz="2000" dirty="0"/>
        </a:p>
      </dgm:t>
    </dgm:pt>
    <dgm:pt modelId="{E27B7A19-5725-4930-9D7F-2DC48C323BBB}" type="parTrans" cxnId="{30DE4765-DA74-4FDB-932E-237A1612B6FD}">
      <dgm:prSet custT="1"/>
      <dgm:spPr/>
      <dgm:t>
        <a:bodyPr/>
        <a:lstStyle/>
        <a:p>
          <a:endParaRPr lang="en-US" sz="2000"/>
        </a:p>
      </dgm:t>
    </dgm:pt>
    <dgm:pt modelId="{B58BC7B3-8413-4C96-93DC-00C4DA21EAD1}" type="sibTrans" cxnId="{30DE4765-DA74-4FDB-932E-237A1612B6FD}">
      <dgm:prSet/>
      <dgm:spPr/>
      <dgm:t>
        <a:bodyPr/>
        <a:lstStyle/>
        <a:p>
          <a:endParaRPr lang="en-US" sz="2000"/>
        </a:p>
      </dgm:t>
    </dgm:pt>
    <dgm:pt modelId="{861ED9AB-3AC3-4C24-A41D-E0BFC47A76D9}">
      <dgm:prSet custT="1"/>
      <dgm:spPr/>
      <dgm:t>
        <a:bodyPr/>
        <a:lstStyle/>
        <a:p>
          <a:r>
            <a:rPr lang="en-US" sz="2000" b="0" i="0" u="none" dirty="0"/>
            <a:t>Distributed</a:t>
          </a:r>
        </a:p>
      </dgm:t>
    </dgm:pt>
    <dgm:pt modelId="{61EE5699-D5BC-4662-B9DB-71C32C62B3FB}" type="parTrans" cxnId="{E7EE8785-1583-4DD3-9020-0300595D81E4}">
      <dgm:prSet custT="1"/>
      <dgm:spPr/>
      <dgm:t>
        <a:bodyPr/>
        <a:lstStyle/>
        <a:p>
          <a:endParaRPr lang="en-US" sz="2000"/>
        </a:p>
      </dgm:t>
    </dgm:pt>
    <dgm:pt modelId="{B12E43A9-5980-47CF-BCFE-94884016E48E}" type="sibTrans" cxnId="{E7EE8785-1583-4DD3-9020-0300595D81E4}">
      <dgm:prSet/>
      <dgm:spPr/>
      <dgm:t>
        <a:bodyPr/>
        <a:lstStyle/>
        <a:p>
          <a:endParaRPr lang="en-US" sz="2000"/>
        </a:p>
      </dgm:t>
    </dgm:pt>
    <dgm:pt modelId="{FD784481-9634-4F22-B1D7-60C351EDD8CA}">
      <dgm:prSet custT="1"/>
      <dgm:spPr/>
      <dgm:t>
        <a:bodyPr/>
        <a:lstStyle/>
        <a:p>
          <a:r>
            <a:rPr lang="en-US" sz="2000" b="0" i="0" u="none" dirty="0"/>
            <a:t>Hybrid</a:t>
          </a:r>
        </a:p>
      </dgm:t>
    </dgm:pt>
    <dgm:pt modelId="{82B756DA-97F7-4D38-B093-8C5859312145}" type="parTrans" cxnId="{8D0273A9-976F-47E2-9B98-20C4607D9BBF}">
      <dgm:prSet custT="1"/>
      <dgm:spPr/>
      <dgm:t>
        <a:bodyPr/>
        <a:lstStyle/>
        <a:p>
          <a:endParaRPr lang="en-US" sz="2000"/>
        </a:p>
      </dgm:t>
    </dgm:pt>
    <dgm:pt modelId="{BA227E5B-E2D3-4224-BDD7-A24EC1A5CE15}" type="sibTrans" cxnId="{8D0273A9-976F-47E2-9B98-20C4607D9BBF}">
      <dgm:prSet/>
      <dgm:spPr/>
      <dgm:t>
        <a:bodyPr/>
        <a:lstStyle/>
        <a:p>
          <a:endParaRPr lang="en-US" sz="2000"/>
        </a:p>
      </dgm:t>
    </dgm:pt>
    <dgm:pt modelId="{9026795B-1CA6-410A-BC99-28D594033A61}">
      <dgm:prSet phldrT="[Text]" custT="1"/>
      <dgm:spPr/>
      <dgm:t>
        <a:bodyPr/>
        <a:lstStyle/>
        <a:p>
          <a:r>
            <a:rPr lang="en-US" sz="1800" dirty="0"/>
            <a:t>SON Architectural Type</a:t>
          </a:r>
        </a:p>
      </dgm:t>
    </dgm:pt>
    <dgm:pt modelId="{E8191AFA-3B95-4368-8546-56BBAE833430}" type="parTrans" cxnId="{309A9113-4CFC-45A8-81E8-6AFD7FF6C0D9}">
      <dgm:prSet/>
      <dgm:spPr/>
      <dgm:t>
        <a:bodyPr/>
        <a:lstStyle/>
        <a:p>
          <a:endParaRPr lang="en-US" sz="2000"/>
        </a:p>
      </dgm:t>
    </dgm:pt>
    <dgm:pt modelId="{476FFF2E-6B5D-4B6B-B513-49C31C553F04}" type="sibTrans" cxnId="{309A9113-4CFC-45A8-81E8-6AFD7FF6C0D9}">
      <dgm:prSet/>
      <dgm:spPr/>
      <dgm:t>
        <a:bodyPr/>
        <a:lstStyle/>
        <a:p>
          <a:endParaRPr lang="en-US" sz="2000"/>
        </a:p>
      </dgm:t>
    </dgm:pt>
    <dgm:pt modelId="{F0985673-AA9E-47EA-9030-32A5DC9D25F5}" type="pres">
      <dgm:prSet presAssocID="{F68E7106-895F-482E-A19E-CB14AF7118F9}" presName="diagram" presStyleCnt="0">
        <dgm:presLayoutVars>
          <dgm:chPref val="1"/>
          <dgm:dir/>
          <dgm:animOne val="branch"/>
          <dgm:animLvl val="lvl"/>
          <dgm:resizeHandles val="exact"/>
        </dgm:presLayoutVars>
      </dgm:prSet>
      <dgm:spPr/>
    </dgm:pt>
    <dgm:pt modelId="{60296BFE-184E-4253-AE73-261DFF159135}" type="pres">
      <dgm:prSet presAssocID="{9026795B-1CA6-410A-BC99-28D594033A61}" presName="root1" presStyleCnt="0"/>
      <dgm:spPr/>
    </dgm:pt>
    <dgm:pt modelId="{1A2B3B11-135D-4802-B3F6-7AE2D6FB6340}" type="pres">
      <dgm:prSet presAssocID="{9026795B-1CA6-410A-BC99-28D594033A61}" presName="LevelOneTextNode" presStyleLbl="node0" presStyleIdx="0" presStyleCnt="1" custScaleX="78734" custScaleY="265311">
        <dgm:presLayoutVars>
          <dgm:chPref val="3"/>
        </dgm:presLayoutVars>
      </dgm:prSet>
      <dgm:spPr/>
    </dgm:pt>
    <dgm:pt modelId="{A4422EDC-F8ED-40E5-9B8C-9D722DA2DF14}" type="pres">
      <dgm:prSet presAssocID="{9026795B-1CA6-410A-BC99-28D594033A61}" presName="level2hierChild" presStyleCnt="0"/>
      <dgm:spPr/>
    </dgm:pt>
    <dgm:pt modelId="{C8BDEC3D-73B5-4644-9734-C765BCE2539E}" type="pres">
      <dgm:prSet presAssocID="{E27B7A19-5725-4930-9D7F-2DC48C323BBB}" presName="conn2-1" presStyleLbl="parChTrans1D2" presStyleIdx="0" presStyleCnt="3"/>
      <dgm:spPr/>
    </dgm:pt>
    <dgm:pt modelId="{7335F8B0-9627-4334-AC3C-0841B2319BF9}" type="pres">
      <dgm:prSet presAssocID="{E27B7A19-5725-4930-9D7F-2DC48C323BBB}" presName="connTx" presStyleLbl="parChTrans1D2" presStyleIdx="0" presStyleCnt="3"/>
      <dgm:spPr/>
    </dgm:pt>
    <dgm:pt modelId="{39A27108-514F-4EA8-A03B-C5A3E2D66C79}" type="pres">
      <dgm:prSet presAssocID="{27CD3F7D-2654-4881-82F0-2726D57E79A1}" presName="root2" presStyleCnt="0"/>
      <dgm:spPr/>
    </dgm:pt>
    <dgm:pt modelId="{FE8A45F1-2740-4422-9FE3-E82D793DDFE1}" type="pres">
      <dgm:prSet presAssocID="{27CD3F7D-2654-4881-82F0-2726D57E79A1}" presName="LevelTwoTextNode" presStyleLbl="node2" presStyleIdx="0" presStyleCnt="3">
        <dgm:presLayoutVars>
          <dgm:chPref val="3"/>
        </dgm:presLayoutVars>
      </dgm:prSet>
      <dgm:spPr/>
    </dgm:pt>
    <dgm:pt modelId="{451791F7-E7BC-4DBD-A7BF-D746E755743C}" type="pres">
      <dgm:prSet presAssocID="{27CD3F7D-2654-4881-82F0-2726D57E79A1}" presName="level3hierChild" presStyleCnt="0"/>
      <dgm:spPr/>
    </dgm:pt>
    <dgm:pt modelId="{940563A7-43B7-436B-829E-1D5DD163D482}" type="pres">
      <dgm:prSet presAssocID="{61EE5699-D5BC-4662-B9DB-71C32C62B3FB}" presName="conn2-1" presStyleLbl="parChTrans1D2" presStyleIdx="1" presStyleCnt="3"/>
      <dgm:spPr/>
    </dgm:pt>
    <dgm:pt modelId="{F48044A7-7D5B-43DD-B3C8-C5F8FFDDD568}" type="pres">
      <dgm:prSet presAssocID="{61EE5699-D5BC-4662-B9DB-71C32C62B3FB}" presName="connTx" presStyleLbl="parChTrans1D2" presStyleIdx="1" presStyleCnt="3"/>
      <dgm:spPr/>
    </dgm:pt>
    <dgm:pt modelId="{3C11EF0C-5356-4BE4-809A-6FBE12C16D38}" type="pres">
      <dgm:prSet presAssocID="{861ED9AB-3AC3-4C24-A41D-E0BFC47A76D9}" presName="root2" presStyleCnt="0"/>
      <dgm:spPr/>
    </dgm:pt>
    <dgm:pt modelId="{A06EF5FB-086C-4300-9B48-F76CE7C8111D}" type="pres">
      <dgm:prSet presAssocID="{861ED9AB-3AC3-4C24-A41D-E0BFC47A76D9}" presName="LevelTwoTextNode" presStyleLbl="node2" presStyleIdx="1" presStyleCnt="3">
        <dgm:presLayoutVars>
          <dgm:chPref val="3"/>
        </dgm:presLayoutVars>
      </dgm:prSet>
      <dgm:spPr/>
    </dgm:pt>
    <dgm:pt modelId="{251A8F03-8A6C-4826-9385-A963285C3825}" type="pres">
      <dgm:prSet presAssocID="{861ED9AB-3AC3-4C24-A41D-E0BFC47A76D9}" presName="level3hierChild" presStyleCnt="0"/>
      <dgm:spPr/>
    </dgm:pt>
    <dgm:pt modelId="{3284F923-35C3-4A53-B3E9-3EE90BB77258}" type="pres">
      <dgm:prSet presAssocID="{82B756DA-97F7-4D38-B093-8C5859312145}" presName="conn2-1" presStyleLbl="parChTrans1D2" presStyleIdx="2" presStyleCnt="3"/>
      <dgm:spPr/>
    </dgm:pt>
    <dgm:pt modelId="{72F565B1-8031-4ED4-B158-CA9AE3EDB168}" type="pres">
      <dgm:prSet presAssocID="{82B756DA-97F7-4D38-B093-8C5859312145}" presName="connTx" presStyleLbl="parChTrans1D2" presStyleIdx="2" presStyleCnt="3"/>
      <dgm:spPr/>
    </dgm:pt>
    <dgm:pt modelId="{52D33755-8CC2-47A0-9AFF-954BBABE0CCB}" type="pres">
      <dgm:prSet presAssocID="{FD784481-9634-4F22-B1D7-60C351EDD8CA}" presName="root2" presStyleCnt="0"/>
      <dgm:spPr/>
    </dgm:pt>
    <dgm:pt modelId="{0A3974A7-E71F-4A7C-8FDE-BDB5241D308B}" type="pres">
      <dgm:prSet presAssocID="{FD784481-9634-4F22-B1D7-60C351EDD8CA}" presName="LevelTwoTextNode" presStyleLbl="node2" presStyleIdx="2" presStyleCnt="3">
        <dgm:presLayoutVars>
          <dgm:chPref val="3"/>
        </dgm:presLayoutVars>
      </dgm:prSet>
      <dgm:spPr/>
    </dgm:pt>
    <dgm:pt modelId="{3963BBF7-A0A9-42A0-9B67-60FD9600BC47}" type="pres">
      <dgm:prSet presAssocID="{FD784481-9634-4F22-B1D7-60C351EDD8CA}" presName="level3hierChild" presStyleCnt="0"/>
      <dgm:spPr/>
    </dgm:pt>
  </dgm:ptLst>
  <dgm:cxnLst>
    <dgm:cxn modelId="{309A9113-4CFC-45A8-81E8-6AFD7FF6C0D9}" srcId="{F68E7106-895F-482E-A19E-CB14AF7118F9}" destId="{9026795B-1CA6-410A-BC99-28D594033A61}" srcOrd="0" destOrd="0" parTransId="{E8191AFA-3B95-4368-8546-56BBAE833430}" sibTransId="{476FFF2E-6B5D-4B6B-B513-49C31C553F04}"/>
    <dgm:cxn modelId="{6299DD3E-DCF0-46D7-ABFF-7E20920CD1CC}" type="presOf" srcId="{61EE5699-D5BC-4662-B9DB-71C32C62B3FB}" destId="{F48044A7-7D5B-43DD-B3C8-C5F8FFDDD568}" srcOrd="1" destOrd="0" presId="urn:microsoft.com/office/officeart/2005/8/layout/hierarchy2"/>
    <dgm:cxn modelId="{40C75C5F-96AA-417E-A2C1-6DC920C7ABFF}" type="presOf" srcId="{61EE5699-D5BC-4662-B9DB-71C32C62B3FB}" destId="{940563A7-43B7-436B-829E-1D5DD163D482}" srcOrd="0" destOrd="0" presId="urn:microsoft.com/office/officeart/2005/8/layout/hierarchy2"/>
    <dgm:cxn modelId="{EB8AEA43-D530-44EB-A285-213487BFA963}" type="presOf" srcId="{27CD3F7D-2654-4881-82F0-2726D57E79A1}" destId="{FE8A45F1-2740-4422-9FE3-E82D793DDFE1}" srcOrd="0" destOrd="0" presId="urn:microsoft.com/office/officeart/2005/8/layout/hierarchy2"/>
    <dgm:cxn modelId="{30DE4765-DA74-4FDB-932E-237A1612B6FD}" srcId="{9026795B-1CA6-410A-BC99-28D594033A61}" destId="{27CD3F7D-2654-4881-82F0-2726D57E79A1}" srcOrd="0" destOrd="0" parTransId="{E27B7A19-5725-4930-9D7F-2DC48C323BBB}" sibTransId="{B58BC7B3-8413-4C96-93DC-00C4DA21EAD1}"/>
    <dgm:cxn modelId="{A8CC4E67-6B34-470A-8667-E0B2B3E623B5}" type="presOf" srcId="{E27B7A19-5725-4930-9D7F-2DC48C323BBB}" destId="{7335F8B0-9627-4334-AC3C-0841B2319BF9}" srcOrd="1" destOrd="0" presId="urn:microsoft.com/office/officeart/2005/8/layout/hierarchy2"/>
    <dgm:cxn modelId="{34563C83-7602-41A8-BAF1-A9CF7CFA7535}" type="presOf" srcId="{E27B7A19-5725-4930-9D7F-2DC48C323BBB}" destId="{C8BDEC3D-73B5-4644-9734-C765BCE2539E}" srcOrd="0" destOrd="0" presId="urn:microsoft.com/office/officeart/2005/8/layout/hierarchy2"/>
    <dgm:cxn modelId="{E7EE8785-1583-4DD3-9020-0300595D81E4}" srcId="{9026795B-1CA6-410A-BC99-28D594033A61}" destId="{861ED9AB-3AC3-4C24-A41D-E0BFC47A76D9}" srcOrd="1" destOrd="0" parTransId="{61EE5699-D5BC-4662-B9DB-71C32C62B3FB}" sibTransId="{B12E43A9-5980-47CF-BCFE-94884016E48E}"/>
    <dgm:cxn modelId="{F87AB896-3967-43AD-BEC5-3810353FD585}" type="presOf" srcId="{FD784481-9634-4F22-B1D7-60C351EDD8CA}" destId="{0A3974A7-E71F-4A7C-8FDE-BDB5241D308B}" srcOrd="0" destOrd="0" presId="urn:microsoft.com/office/officeart/2005/8/layout/hierarchy2"/>
    <dgm:cxn modelId="{9D9F5D9A-BBC0-45EB-B963-57084A702C47}" type="presOf" srcId="{82B756DA-97F7-4D38-B093-8C5859312145}" destId="{72F565B1-8031-4ED4-B158-CA9AE3EDB168}" srcOrd="1" destOrd="0" presId="urn:microsoft.com/office/officeart/2005/8/layout/hierarchy2"/>
    <dgm:cxn modelId="{4AC8BBA6-9DE5-42D7-ACBD-9C05462CFDA1}" type="presOf" srcId="{F68E7106-895F-482E-A19E-CB14AF7118F9}" destId="{F0985673-AA9E-47EA-9030-32A5DC9D25F5}" srcOrd="0" destOrd="0" presId="urn:microsoft.com/office/officeart/2005/8/layout/hierarchy2"/>
    <dgm:cxn modelId="{8D0273A9-976F-47E2-9B98-20C4607D9BBF}" srcId="{9026795B-1CA6-410A-BC99-28D594033A61}" destId="{FD784481-9634-4F22-B1D7-60C351EDD8CA}" srcOrd="2" destOrd="0" parTransId="{82B756DA-97F7-4D38-B093-8C5859312145}" sibTransId="{BA227E5B-E2D3-4224-BDD7-A24EC1A5CE15}"/>
    <dgm:cxn modelId="{D0E22AB5-4405-4F35-A04D-FCBC613AEEC7}" type="presOf" srcId="{82B756DA-97F7-4D38-B093-8C5859312145}" destId="{3284F923-35C3-4A53-B3E9-3EE90BB77258}" srcOrd="0" destOrd="0" presId="urn:microsoft.com/office/officeart/2005/8/layout/hierarchy2"/>
    <dgm:cxn modelId="{6FD54BD5-DFA0-404C-AD4C-4F382EBB78AB}" type="presOf" srcId="{861ED9AB-3AC3-4C24-A41D-E0BFC47A76D9}" destId="{A06EF5FB-086C-4300-9B48-F76CE7C8111D}" srcOrd="0" destOrd="0" presId="urn:microsoft.com/office/officeart/2005/8/layout/hierarchy2"/>
    <dgm:cxn modelId="{EEA470F1-1377-4957-8201-AD8424155806}" type="presOf" srcId="{9026795B-1CA6-410A-BC99-28D594033A61}" destId="{1A2B3B11-135D-4802-B3F6-7AE2D6FB6340}" srcOrd="0" destOrd="0" presId="urn:microsoft.com/office/officeart/2005/8/layout/hierarchy2"/>
    <dgm:cxn modelId="{45C47ECE-F955-46A9-89F0-C98A46683BF8}" type="presParOf" srcId="{F0985673-AA9E-47EA-9030-32A5DC9D25F5}" destId="{60296BFE-184E-4253-AE73-261DFF159135}" srcOrd="0" destOrd="0" presId="urn:microsoft.com/office/officeart/2005/8/layout/hierarchy2"/>
    <dgm:cxn modelId="{204AF2A1-D5B5-4B23-AD85-853191A6DC59}" type="presParOf" srcId="{60296BFE-184E-4253-AE73-261DFF159135}" destId="{1A2B3B11-135D-4802-B3F6-7AE2D6FB6340}" srcOrd="0" destOrd="0" presId="urn:microsoft.com/office/officeart/2005/8/layout/hierarchy2"/>
    <dgm:cxn modelId="{70C15B1F-9020-4E73-875B-5B55E5AE5BC0}" type="presParOf" srcId="{60296BFE-184E-4253-AE73-261DFF159135}" destId="{A4422EDC-F8ED-40E5-9B8C-9D722DA2DF14}" srcOrd="1" destOrd="0" presId="urn:microsoft.com/office/officeart/2005/8/layout/hierarchy2"/>
    <dgm:cxn modelId="{8752AD6A-5540-4687-B767-CFD851ED0522}" type="presParOf" srcId="{A4422EDC-F8ED-40E5-9B8C-9D722DA2DF14}" destId="{C8BDEC3D-73B5-4644-9734-C765BCE2539E}" srcOrd="0" destOrd="0" presId="urn:microsoft.com/office/officeart/2005/8/layout/hierarchy2"/>
    <dgm:cxn modelId="{D78E095E-2E59-4E7A-B1A0-44424807BA9A}" type="presParOf" srcId="{C8BDEC3D-73B5-4644-9734-C765BCE2539E}" destId="{7335F8B0-9627-4334-AC3C-0841B2319BF9}" srcOrd="0" destOrd="0" presId="urn:microsoft.com/office/officeart/2005/8/layout/hierarchy2"/>
    <dgm:cxn modelId="{9B08A8C1-AD40-4BF0-8364-7CDA88315C45}" type="presParOf" srcId="{A4422EDC-F8ED-40E5-9B8C-9D722DA2DF14}" destId="{39A27108-514F-4EA8-A03B-C5A3E2D66C79}" srcOrd="1" destOrd="0" presId="urn:microsoft.com/office/officeart/2005/8/layout/hierarchy2"/>
    <dgm:cxn modelId="{4CF3B775-59C0-46B0-97B5-AB77A70F6CCB}" type="presParOf" srcId="{39A27108-514F-4EA8-A03B-C5A3E2D66C79}" destId="{FE8A45F1-2740-4422-9FE3-E82D793DDFE1}" srcOrd="0" destOrd="0" presId="urn:microsoft.com/office/officeart/2005/8/layout/hierarchy2"/>
    <dgm:cxn modelId="{6142C309-E03A-4D22-A22F-03B4E21C153F}" type="presParOf" srcId="{39A27108-514F-4EA8-A03B-C5A3E2D66C79}" destId="{451791F7-E7BC-4DBD-A7BF-D746E755743C}" srcOrd="1" destOrd="0" presId="urn:microsoft.com/office/officeart/2005/8/layout/hierarchy2"/>
    <dgm:cxn modelId="{D5169319-DAF5-4C27-B33D-EF45EEA6DA4E}" type="presParOf" srcId="{A4422EDC-F8ED-40E5-9B8C-9D722DA2DF14}" destId="{940563A7-43B7-436B-829E-1D5DD163D482}" srcOrd="2" destOrd="0" presId="urn:microsoft.com/office/officeart/2005/8/layout/hierarchy2"/>
    <dgm:cxn modelId="{144788EA-476E-4C48-BE5D-4E140058EFEF}" type="presParOf" srcId="{940563A7-43B7-436B-829E-1D5DD163D482}" destId="{F48044A7-7D5B-43DD-B3C8-C5F8FFDDD568}" srcOrd="0" destOrd="0" presId="urn:microsoft.com/office/officeart/2005/8/layout/hierarchy2"/>
    <dgm:cxn modelId="{1DB219F0-E4BC-4BDC-8CD2-8FE96C9F2645}" type="presParOf" srcId="{A4422EDC-F8ED-40E5-9B8C-9D722DA2DF14}" destId="{3C11EF0C-5356-4BE4-809A-6FBE12C16D38}" srcOrd="3" destOrd="0" presId="urn:microsoft.com/office/officeart/2005/8/layout/hierarchy2"/>
    <dgm:cxn modelId="{4FE5E3ED-629E-4DAC-943D-1F6B2FB21B28}" type="presParOf" srcId="{3C11EF0C-5356-4BE4-809A-6FBE12C16D38}" destId="{A06EF5FB-086C-4300-9B48-F76CE7C8111D}" srcOrd="0" destOrd="0" presId="urn:microsoft.com/office/officeart/2005/8/layout/hierarchy2"/>
    <dgm:cxn modelId="{110D98BE-8436-468C-A037-30A13771E548}" type="presParOf" srcId="{3C11EF0C-5356-4BE4-809A-6FBE12C16D38}" destId="{251A8F03-8A6C-4826-9385-A963285C3825}" srcOrd="1" destOrd="0" presId="urn:microsoft.com/office/officeart/2005/8/layout/hierarchy2"/>
    <dgm:cxn modelId="{572AE6D7-659C-4FDA-A33C-0538489EBC64}" type="presParOf" srcId="{A4422EDC-F8ED-40E5-9B8C-9D722DA2DF14}" destId="{3284F923-35C3-4A53-B3E9-3EE90BB77258}" srcOrd="4" destOrd="0" presId="urn:microsoft.com/office/officeart/2005/8/layout/hierarchy2"/>
    <dgm:cxn modelId="{6D4728D6-9705-441A-A1CF-C16F024176AC}" type="presParOf" srcId="{3284F923-35C3-4A53-B3E9-3EE90BB77258}" destId="{72F565B1-8031-4ED4-B158-CA9AE3EDB168}" srcOrd="0" destOrd="0" presId="urn:microsoft.com/office/officeart/2005/8/layout/hierarchy2"/>
    <dgm:cxn modelId="{12674FF4-0A84-45E8-A1E1-34F4383C0F67}" type="presParOf" srcId="{A4422EDC-F8ED-40E5-9B8C-9D722DA2DF14}" destId="{52D33755-8CC2-47A0-9AFF-954BBABE0CCB}" srcOrd="5" destOrd="0" presId="urn:microsoft.com/office/officeart/2005/8/layout/hierarchy2"/>
    <dgm:cxn modelId="{8C5547BF-7063-4AF8-9F95-29F3BAA4E255}" type="presParOf" srcId="{52D33755-8CC2-47A0-9AFF-954BBABE0CCB}" destId="{0A3974A7-E71F-4A7C-8FDE-BDB5241D308B}" srcOrd="0" destOrd="0" presId="urn:microsoft.com/office/officeart/2005/8/layout/hierarchy2"/>
    <dgm:cxn modelId="{CF233C63-1D9E-4616-AEE6-B2FD8986AE5D}" type="presParOf" srcId="{52D33755-8CC2-47A0-9AFF-954BBABE0CCB}" destId="{3963BBF7-A0A9-42A0-9B67-60FD9600BC47}"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8E7106-895F-482E-A19E-CB14AF7118F9}" type="doc">
      <dgm:prSet loTypeId="urn:microsoft.com/office/officeart/2005/8/layout/orgChart1" loCatId="hierarchy" qsTypeId="urn:microsoft.com/office/officeart/2005/8/quickstyle/simple2" qsCatId="simple" csTypeId="urn:microsoft.com/office/officeart/2005/8/colors/accent0_1" csCatId="mainScheme" phldr="1"/>
      <dgm:spPr/>
      <dgm:t>
        <a:bodyPr/>
        <a:lstStyle/>
        <a:p>
          <a:endParaRPr lang="en-US"/>
        </a:p>
      </dgm:t>
    </dgm:pt>
    <dgm:pt modelId="{27CD3F7D-2654-4881-82F0-2726D57E79A1}">
      <dgm:prSet phldrT="[Text]"/>
      <dgm:spPr/>
      <dgm:t>
        <a:bodyPr/>
        <a:lstStyle/>
        <a:p>
          <a:r>
            <a:rPr lang="en-US" dirty="0"/>
            <a:t>SON Sub-Functions</a:t>
          </a:r>
        </a:p>
      </dgm:t>
    </dgm:pt>
    <dgm:pt modelId="{E27B7A19-5725-4930-9D7F-2DC48C323BBB}" type="parTrans" cxnId="{30DE4765-DA74-4FDB-932E-237A1612B6FD}">
      <dgm:prSet/>
      <dgm:spPr/>
      <dgm:t>
        <a:bodyPr/>
        <a:lstStyle/>
        <a:p>
          <a:endParaRPr lang="en-US"/>
        </a:p>
      </dgm:t>
    </dgm:pt>
    <dgm:pt modelId="{B58BC7B3-8413-4C96-93DC-00C4DA21EAD1}" type="sibTrans" cxnId="{30DE4765-DA74-4FDB-932E-237A1612B6FD}">
      <dgm:prSet/>
      <dgm:spPr/>
      <dgm:t>
        <a:bodyPr/>
        <a:lstStyle/>
        <a:p>
          <a:endParaRPr lang="en-US"/>
        </a:p>
      </dgm:t>
    </dgm:pt>
    <dgm:pt modelId="{C31DC526-233C-4172-823D-C753E38BA027}">
      <dgm:prSet phldrT="[Text]"/>
      <dgm:spPr/>
      <dgm:t>
        <a:bodyPr/>
        <a:lstStyle/>
        <a:p>
          <a:r>
            <a:rPr lang="en-US" dirty="0"/>
            <a:t>Self-Optimization</a:t>
          </a:r>
        </a:p>
      </dgm:t>
    </dgm:pt>
    <dgm:pt modelId="{A371B8A8-21E3-4946-81D7-BD71EBF48BA6}" type="parTrans" cxnId="{5D80C36D-283C-4C29-9AB3-D4C8C437FA4C}">
      <dgm:prSet>
        <dgm:style>
          <a:lnRef idx="0">
            <a:scrgbClr r="0" g="0" b="0"/>
          </a:lnRef>
          <a:fillRef idx="0">
            <a:scrgbClr r="0" g="0" b="0"/>
          </a:fillRef>
          <a:effectRef idx="0">
            <a:scrgbClr r="0" g="0" b="0"/>
          </a:effectRef>
          <a:fontRef idx="minor">
            <a:schemeClr val="tx1"/>
          </a:fontRef>
        </dgm:style>
      </dgm:prSet>
      <dgm:spPr>
        <a:ln w="9525" cap="flat" cmpd="sng" algn="ctr">
          <a:solidFill>
            <a:schemeClr val="dk1"/>
          </a:solidFill>
          <a:prstDash val="solid"/>
          <a:round/>
          <a:headEnd type="none" w="med" len="med"/>
          <a:tailEnd type="arrow" w="med" len="med"/>
        </a:ln>
      </dgm:spPr>
      <dgm:t>
        <a:bodyPr/>
        <a:lstStyle/>
        <a:p>
          <a:endParaRPr lang="en-US"/>
        </a:p>
      </dgm:t>
    </dgm:pt>
    <dgm:pt modelId="{75EDA22A-CF83-4916-887A-5AD6E5CDC3D8}" type="sibTrans" cxnId="{5D80C36D-283C-4C29-9AB3-D4C8C437FA4C}">
      <dgm:prSet/>
      <dgm:spPr/>
      <dgm:t>
        <a:bodyPr/>
        <a:lstStyle/>
        <a:p>
          <a:endParaRPr lang="en-US"/>
        </a:p>
      </dgm:t>
    </dgm:pt>
    <dgm:pt modelId="{2D7394F4-9B0E-4F13-8B9A-A895885BE370}">
      <dgm:prSet phldrT="[Text]"/>
      <dgm:spPr/>
      <dgm:t>
        <a:bodyPr/>
        <a:lstStyle/>
        <a:p>
          <a:r>
            <a:rPr lang="en-US" dirty="0"/>
            <a:t>Self-Healing</a:t>
          </a:r>
        </a:p>
      </dgm:t>
    </dgm:pt>
    <dgm:pt modelId="{2A39511F-3424-433C-B503-C642767D0DB2}" type="parTrans" cxnId="{123E78BB-6EEF-4C27-93E2-83DDD43189AE}">
      <dgm:prSet>
        <dgm:style>
          <a:lnRef idx="0">
            <a:scrgbClr r="0" g="0" b="0"/>
          </a:lnRef>
          <a:fillRef idx="0">
            <a:scrgbClr r="0" g="0" b="0"/>
          </a:fillRef>
          <a:effectRef idx="0">
            <a:scrgbClr r="0" g="0" b="0"/>
          </a:effectRef>
          <a:fontRef idx="minor">
            <a:schemeClr val="tx1"/>
          </a:fontRef>
        </dgm:style>
      </dgm:prSet>
      <dgm:spPr>
        <a:ln w="9525" cap="flat" cmpd="sng" algn="ctr">
          <a:solidFill>
            <a:schemeClr val="dk1"/>
          </a:solidFill>
          <a:prstDash val="solid"/>
          <a:round/>
          <a:headEnd type="none" w="med" len="med"/>
          <a:tailEnd type="arrow" w="med" len="med"/>
        </a:ln>
      </dgm:spPr>
      <dgm:t>
        <a:bodyPr/>
        <a:lstStyle/>
        <a:p>
          <a:endParaRPr lang="en-US"/>
        </a:p>
      </dgm:t>
    </dgm:pt>
    <dgm:pt modelId="{D782BBF5-6FAA-40BF-8FE9-8F7417279A54}" type="sibTrans" cxnId="{123E78BB-6EEF-4C27-93E2-83DDD43189AE}">
      <dgm:prSet/>
      <dgm:spPr/>
      <dgm:t>
        <a:bodyPr/>
        <a:lstStyle/>
        <a:p>
          <a:endParaRPr lang="en-US"/>
        </a:p>
      </dgm:t>
    </dgm:pt>
    <dgm:pt modelId="{3A8BAF41-3892-46DE-A7F7-227C27E899A2}">
      <dgm:prSet phldrT="[Text]"/>
      <dgm:spPr/>
      <dgm:t>
        <a:bodyPr/>
        <a:lstStyle/>
        <a:p>
          <a:r>
            <a:rPr lang="en-US" dirty="0"/>
            <a:t>Self-Configuration</a:t>
          </a:r>
        </a:p>
      </dgm:t>
    </dgm:pt>
    <dgm:pt modelId="{F152CA3D-5CAF-4330-A9AF-33F4565CC075}" type="parTrans" cxnId="{3BADFDB5-6A09-4266-95F9-96F2C15D029C}">
      <dgm:prSet>
        <dgm:style>
          <a:lnRef idx="0">
            <a:scrgbClr r="0" g="0" b="0"/>
          </a:lnRef>
          <a:fillRef idx="0">
            <a:scrgbClr r="0" g="0" b="0"/>
          </a:fillRef>
          <a:effectRef idx="0">
            <a:scrgbClr r="0" g="0" b="0"/>
          </a:effectRef>
          <a:fontRef idx="minor">
            <a:schemeClr val="tx1"/>
          </a:fontRef>
        </dgm:style>
      </dgm:prSet>
      <dgm:spPr>
        <a:ln w="9525" cap="flat" cmpd="sng" algn="ctr">
          <a:solidFill>
            <a:schemeClr val="dk1"/>
          </a:solidFill>
          <a:prstDash val="solid"/>
          <a:round/>
          <a:headEnd type="none" w="med" len="med"/>
          <a:tailEnd type="arrow" w="med" len="med"/>
        </a:ln>
      </dgm:spPr>
      <dgm:t>
        <a:bodyPr/>
        <a:lstStyle/>
        <a:p>
          <a:endParaRPr lang="en-US"/>
        </a:p>
      </dgm:t>
    </dgm:pt>
    <dgm:pt modelId="{E09842E0-6778-42C8-8FF2-E99561A09813}" type="sibTrans" cxnId="{3BADFDB5-6A09-4266-95F9-96F2C15D029C}">
      <dgm:prSet/>
      <dgm:spPr/>
      <dgm:t>
        <a:bodyPr/>
        <a:lstStyle/>
        <a:p>
          <a:endParaRPr lang="en-US"/>
        </a:p>
      </dgm:t>
    </dgm:pt>
    <dgm:pt modelId="{D344D42B-C155-4645-9011-2FCC6C36EAD6}" type="pres">
      <dgm:prSet presAssocID="{F68E7106-895F-482E-A19E-CB14AF7118F9}" presName="hierChild1" presStyleCnt="0">
        <dgm:presLayoutVars>
          <dgm:orgChart val="1"/>
          <dgm:chPref val="1"/>
          <dgm:dir/>
          <dgm:animOne val="branch"/>
          <dgm:animLvl val="lvl"/>
          <dgm:resizeHandles/>
        </dgm:presLayoutVars>
      </dgm:prSet>
      <dgm:spPr/>
    </dgm:pt>
    <dgm:pt modelId="{32EB79AF-3D1E-42FC-9967-7467088FAE45}" type="pres">
      <dgm:prSet presAssocID="{27CD3F7D-2654-4881-82F0-2726D57E79A1}" presName="hierRoot1" presStyleCnt="0">
        <dgm:presLayoutVars>
          <dgm:hierBranch val="init"/>
        </dgm:presLayoutVars>
      </dgm:prSet>
      <dgm:spPr/>
    </dgm:pt>
    <dgm:pt modelId="{5869E9FB-F474-407F-967E-0CC5237DE166}" type="pres">
      <dgm:prSet presAssocID="{27CD3F7D-2654-4881-82F0-2726D57E79A1}" presName="rootComposite1" presStyleCnt="0"/>
      <dgm:spPr/>
    </dgm:pt>
    <dgm:pt modelId="{5EEEB49B-12D5-4BD4-AB91-D70162471C7D}" type="pres">
      <dgm:prSet presAssocID="{27CD3F7D-2654-4881-82F0-2726D57E79A1}" presName="rootText1" presStyleLbl="node0" presStyleIdx="0" presStyleCnt="1" custScaleX="161399">
        <dgm:presLayoutVars>
          <dgm:chPref val="3"/>
        </dgm:presLayoutVars>
      </dgm:prSet>
      <dgm:spPr/>
    </dgm:pt>
    <dgm:pt modelId="{CAD6CDB5-921D-42B6-A28B-0DA03A066F93}" type="pres">
      <dgm:prSet presAssocID="{27CD3F7D-2654-4881-82F0-2726D57E79A1}" presName="rootConnector1" presStyleLbl="node1" presStyleIdx="0" presStyleCnt="0"/>
      <dgm:spPr/>
    </dgm:pt>
    <dgm:pt modelId="{21557487-60BB-47C4-AED5-7075651F51E9}" type="pres">
      <dgm:prSet presAssocID="{27CD3F7D-2654-4881-82F0-2726D57E79A1}" presName="hierChild2" presStyleCnt="0"/>
      <dgm:spPr/>
    </dgm:pt>
    <dgm:pt modelId="{D18976CC-9E1B-428C-84D5-7ED9540E6163}" type="pres">
      <dgm:prSet presAssocID="{F152CA3D-5CAF-4330-A9AF-33F4565CC075}" presName="Name37" presStyleLbl="parChTrans1D2" presStyleIdx="0" presStyleCnt="3"/>
      <dgm:spPr/>
    </dgm:pt>
    <dgm:pt modelId="{32BF128C-A5BD-4AF3-8BD6-587337C09636}" type="pres">
      <dgm:prSet presAssocID="{3A8BAF41-3892-46DE-A7F7-227C27E899A2}" presName="hierRoot2" presStyleCnt="0">
        <dgm:presLayoutVars>
          <dgm:hierBranch val="init"/>
        </dgm:presLayoutVars>
      </dgm:prSet>
      <dgm:spPr/>
    </dgm:pt>
    <dgm:pt modelId="{55A4D3A6-AC91-448D-9ADD-778293596CF6}" type="pres">
      <dgm:prSet presAssocID="{3A8BAF41-3892-46DE-A7F7-227C27E899A2}" presName="rootComposite" presStyleCnt="0"/>
      <dgm:spPr/>
    </dgm:pt>
    <dgm:pt modelId="{A64C864C-081D-4A80-95D1-FE4726D02AC8}" type="pres">
      <dgm:prSet presAssocID="{3A8BAF41-3892-46DE-A7F7-227C27E899A2}" presName="rootText" presStyleLbl="node2" presStyleIdx="0" presStyleCnt="3">
        <dgm:presLayoutVars>
          <dgm:chPref val="3"/>
        </dgm:presLayoutVars>
      </dgm:prSet>
      <dgm:spPr/>
    </dgm:pt>
    <dgm:pt modelId="{C43688B1-08BD-4F0A-8E90-42B4A5AF4078}" type="pres">
      <dgm:prSet presAssocID="{3A8BAF41-3892-46DE-A7F7-227C27E899A2}" presName="rootConnector" presStyleLbl="node2" presStyleIdx="0" presStyleCnt="3"/>
      <dgm:spPr/>
    </dgm:pt>
    <dgm:pt modelId="{0257E630-7CD0-4A57-8852-F55E7643892F}" type="pres">
      <dgm:prSet presAssocID="{3A8BAF41-3892-46DE-A7F7-227C27E899A2}" presName="hierChild4" presStyleCnt="0"/>
      <dgm:spPr/>
    </dgm:pt>
    <dgm:pt modelId="{0EAA8640-E0A8-4080-8FFC-A9BD8A684463}" type="pres">
      <dgm:prSet presAssocID="{3A8BAF41-3892-46DE-A7F7-227C27E899A2}" presName="hierChild5" presStyleCnt="0"/>
      <dgm:spPr/>
    </dgm:pt>
    <dgm:pt modelId="{0CCE38BC-6DE4-4444-9BEE-73E2A850F9FB}" type="pres">
      <dgm:prSet presAssocID="{A371B8A8-21E3-4946-81D7-BD71EBF48BA6}" presName="Name37" presStyleLbl="parChTrans1D2" presStyleIdx="1" presStyleCnt="3"/>
      <dgm:spPr/>
    </dgm:pt>
    <dgm:pt modelId="{92F199AC-2B6B-4F0F-84AE-9797EDDF791D}" type="pres">
      <dgm:prSet presAssocID="{C31DC526-233C-4172-823D-C753E38BA027}" presName="hierRoot2" presStyleCnt="0">
        <dgm:presLayoutVars>
          <dgm:hierBranch val="init"/>
        </dgm:presLayoutVars>
      </dgm:prSet>
      <dgm:spPr/>
    </dgm:pt>
    <dgm:pt modelId="{AB7C650A-A476-4014-9885-CEF9A368C0E3}" type="pres">
      <dgm:prSet presAssocID="{C31DC526-233C-4172-823D-C753E38BA027}" presName="rootComposite" presStyleCnt="0"/>
      <dgm:spPr/>
    </dgm:pt>
    <dgm:pt modelId="{04595084-6A88-4056-8E2F-92259E67ADF9}" type="pres">
      <dgm:prSet presAssocID="{C31DC526-233C-4172-823D-C753E38BA027}" presName="rootText" presStyleLbl="node2" presStyleIdx="1" presStyleCnt="3">
        <dgm:presLayoutVars>
          <dgm:chPref val="3"/>
        </dgm:presLayoutVars>
      </dgm:prSet>
      <dgm:spPr/>
    </dgm:pt>
    <dgm:pt modelId="{95F97352-562F-45A5-BE99-E864CEC3B7E6}" type="pres">
      <dgm:prSet presAssocID="{C31DC526-233C-4172-823D-C753E38BA027}" presName="rootConnector" presStyleLbl="node2" presStyleIdx="1" presStyleCnt="3"/>
      <dgm:spPr/>
    </dgm:pt>
    <dgm:pt modelId="{2F8FA9F9-4155-4770-B746-3D6A65F4F3A5}" type="pres">
      <dgm:prSet presAssocID="{C31DC526-233C-4172-823D-C753E38BA027}" presName="hierChild4" presStyleCnt="0"/>
      <dgm:spPr/>
    </dgm:pt>
    <dgm:pt modelId="{D77BC2FB-06C8-43FF-9E8E-89E9ADF57B8D}" type="pres">
      <dgm:prSet presAssocID="{C31DC526-233C-4172-823D-C753E38BA027}" presName="hierChild5" presStyleCnt="0"/>
      <dgm:spPr/>
    </dgm:pt>
    <dgm:pt modelId="{00A14229-BC50-4AEB-9BD6-5E0C159714BD}" type="pres">
      <dgm:prSet presAssocID="{2A39511F-3424-433C-B503-C642767D0DB2}" presName="Name37" presStyleLbl="parChTrans1D2" presStyleIdx="2" presStyleCnt="3"/>
      <dgm:spPr/>
    </dgm:pt>
    <dgm:pt modelId="{E13ADC84-D002-4496-AEAB-FBCC9C5C0D09}" type="pres">
      <dgm:prSet presAssocID="{2D7394F4-9B0E-4F13-8B9A-A895885BE370}" presName="hierRoot2" presStyleCnt="0">
        <dgm:presLayoutVars>
          <dgm:hierBranch val="init"/>
        </dgm:presLayoutVars>
      </dgm:prSet>
      <dgm:spPr/>
    </dgm:pt>
    <dgm:pt modelId="{AF2AA7E3-4E6C-46D3-91E1-546427CBBE92}" type="pres">
      <dgm:prSet presAssocID="{2D7394F4-9B0E-4F13-8B9A-A895885BE370}" presName="rootComposite" presStyleCnt="0"/>
      <dgm:spPr/>
    </dgm:pt>
    <dgm:pt modelId="{F5264A08-6B36-49D0-9B80-9163057AF599}" type="pres">
      <dgm:prSet presAssocID="{2D7394F4-9B0E-4F13-8B9A-A895885BE370}" presName="rootText" presStyleLbl="node2" presStyleIdx="2" presStyleCnt="3">
        <dgm:presLayoutVars>
          <dgm:chPref val="3"/>
        </dgm:presLayoutVars>
      </dgm:prSet>
      <dgm:spPr/>
    </dgm:pt>
    <dgm:pt modelId="{78A7C1A6-8738-4F69-BF3C-168F2ECF0C0A}" type="pres">
      <dgm:prSet presAssocID="{2D7394F4-9B0E-4F13-8B9A-A895885BE370}" presName="rootConnector" presStyleLbl="node2" presStyleIdx="2" presStyleCnt="3"/>
      <dgm:spPr/>
    </dgm:pt>
    <dgm:pt modelId="{6CA1A637-8A01-41A9-A126-549DF0C8725A}" type="pres">
      <dgm:prSet presAssocID="{2D7394F4-9B0E-4F13-8B9A-A895885BE370}" presName="hierChild4" presStyleCnt="0"/>
      <dgm:spPr/>
    </dgm:pt>
    <dgm:pt modelId="{FE15A900-900A-4656-B792-C74C9940E9A5}" type="pres">
      <dgm:prSet presAssocID="{2D7394F4-9B0E-4F13-8B9A-A895885BE370}" presName="hierChild5" presStyleCnt="0"/>
      <dgm:spPr/>
    </dgm:pt>
    <dgm:pt modelId="{BEFA9065-64A3-4591-B110-2E645D7DEE09}" type="pres">
      <dgm:prSet presAssocID="{27CD3F7D-2654-4881-82F0-2726D57E79A1}" presName="hierChild3" presStyleCnt="0"/>
      <dgm:spPr/>
    </dgm:pt>
  </dgm:ptLst>
  <dgm:cxnLst>
    <dgm:cxn modelId="{A6E91300-1412-46A8-AD02-0CD47FD52B44}" type="presOf" srcId="{F152CA3D-5CAF-4330-A9AF-33F4565CC075}" destId="{D18976CC-9E1B-428C-84D5-7ED9540E6163}" srcOrd="0" destOrd="0" presId="urn:microsoft.com/office/officeart/2005/8/layout/orgChart1"/>
    <dgm:cxn modelId="{9F769609-2DCD-4C59-8062-CA5CB6631199}" type="presOf" srcId="{3A8BAF41-3892-46DE-A7F7-227C27E899A2}" destId="{C43688B1-08BD-4F0A-8E90-42B4A5AF4078}" srcOrd="1" destOrd="0" presId="urn:microsoft.com/office/officeart/2005/8/layout/orgChart1"/>
    <dgm:cxn modelId="{30DE4765-DA74-4FDB-932E-237A1612B6FD}" srcId="{F68E7106-895F-482E-A19E-CB14AF7118F9}" destId="{27CD3F7D-2654-4881-82F0-2726D57E79A1}" srcOrd="0" destOrd="0" parTransId="{E27B7A19-5725-4930-9D7F-2DC48C323BBB}" sibTransId="{B58BC7B3-8413-4C96-93DC-00C4DA21EAD1}"/>
    <dgm:cxn modelId="{1D23F646-E1D0-4F4A-A24F-CAFEEDD5D0FD}" type="presOf" srcId="{3A8BAF41-3892-46DE-A7F7-227C27E899A2}" destId="{A64C864C-081D-4A80-95D1-FE4726D02AC8}" srcOrd="0" destOrd="0" presId="urn:microsoft.com/office/officeart/2005/8/layout/orgChart1"/>
    <dgm:cxn modelId="{5D80C36D-283C-4C29-9AB3-D4C8C437FA4C}" srcId="{27CD3F7D-2654-4881-82F0-2726D57E79A1}" destId="{C31DC526-233C-4172-823D-C753E38BA027}" srcOrd="1" destOrd="0" parTransId="{A371B8A8-21E3-4946-81D7-BD71EBF48BA6}" sibTransId="{75EDA22A-CF83-4916-887A-5AD6E5CDC3D8}"/>
    <dgm:cxn modelId="{66CA2677-6207-4487-823B-27EC1789F92C}" type="presOf" srcId="{2A39511F-3424-433C-B503-C642767D0DB2}" destId="{00A14229-BC50-4AEB-9BD6-5E0C159714BD}" srcOrd="0" destOrd="0" presId="urn:microsoft.com/office/officeart/2005/8/layout/orgChart1"/>
    <dgm:cxn modelId="{EF6C4B7A-74F0-4B01-B566-971F88041037}" type="presOf" srcId="{A371B8A8-21E3-4946-81D7-BD71EBF48BA6}" destId="{0CCE38BC-6DE4-4444-9BEE-73E2A850F9FB}" srcOrd="0" destOrd="0" presId="urn:microsoft.com/office/officeart/2005/8/layout/orgChart1"/>
    <dgm:cxn modelId="{26AB647B-5A95-4BC1-B20F-82790D42B869}" type="presOf" srcId="{2D7394F4-9B0E-4F13-8B9A-A895885BE370}" destId="{F5264A08-6B36-49D0-9B80-9163057AF599}" srcOrd="0" destOrd="0" presId="urn:microsoft.com/office/officeart/2005/8/layout/orgChart1"/>
    <dgm:cxn modelId="{632B3D7C-05F3-48B2-9A98-A481677A57E7}" type="presOf" srcId="{C31DC526-233C-4172-823D-C753E38BA027}" destId="{95F97352-562F-45A5-BE99-E864CEC3B7E6}" srcOrd="1" destOrd="0" presId="urn:microsoft.com/office/officeart/2005/8/layout/orgChart1"/>
    <dgm:cxn modelId="{E2DBEC8B-D6F0-4442-9E4B-87B2DF1033B9}" type="presOf" srcId="{27CD3F7D-2654-4881-82F0-2726D57E79A1}" destId="{CAD6CDB5-921D-42B6-A28B-0DA03A066F93}" srcOrd="1" destOrd="0" presId="urn:microsoft.com/office/officeart/2005/8/layout/orgChart1"/>
    <dgm:cxn modelId="{3BADFDB5-6A09-4266-95F9-96F2C15D029C}" srcId="{27CD3F7D-2654-4881-82F0-2726D57E79A1}" destId="{3A8BAF41-3892-46DE-A7F7-227C27E899A2}" srcOrd="0" destOrd="0" parTransId="{F152CA3D-5CAF-4330-A9AF-33F4565CC075}" sibTransId="{E09842E0-6778-42C8-8FF2-E99561A09813}"/>
    <dgm:cxn modelId="{14099DB6-FEFD-4F7C-8534-F52EAF79A946}" type="presOf" srcId="{27CD3F7D-2654-4881-82F0-2726D57E79A1}" destId="{5EEEB49B-12D5-4BD4-AB91-D70162471C7D}" srcOrd="0" destOrd="0" presId="urn:microsoft.com/office/officeart/2005/8/layout/orgChart1"/>
    <dgm:cxn modelId="{123E78BB-6EEF-4C27-93E2-83DDD43189AE}" srcId="{27CD3F7D-2654-4881-82F0-2726D57E79A1}" destId="{2D7394F4-9B0E-4F13-8B9A-A895885BE370}" srcOrd="2" destOrd="0" parTransId="{2A39511F-3424-433C-B503-C642767D0DB2}" sibTransId="{D782BBF5-6FAA-40BF-8FE9-8F7417279A54}"/>
    <dgm:cxn modelId="{F00D12CE-3A63-4865-84CF-397D2A8B2784}" type="presOf" srcId="{C31DC526-233C-4172-823D-C753E38BA027}" destId="{04595084-6A88-4056-8E2F-92259E67ADF9}" srcOrd="0" destOrd="0" presId="urn:microsoft.com/office/officeart/2005/8/layout/orgChart1"/>
    <dgm:cxn modelId="{17EADAD5-4881-4731-B0C9-040DDD861A67}" type="presOf" srcId="{2D7394F4-9B0E-4F13-8B9A-A895885BE370}" destId="{78A7C1A6-8738-4F69-BF3C-168F2ECF0C0A}" srcOrd="1" destOrd="0" presId="urn:microsoft.com/office/officeart/2005/8/layout/orgChart1"/>
    <dgm:cxn modelId="{AE4FBAE2-F957-4941-ACDA-20B6D8E682E6}" type="presOf" srcId="{F68E7106-895F-482E-A19E-CB14AF7118F9}" destId="{D344D42B-C155-4645-9011-2FCC6C36EAD6}" srcOrd="0" destOrd="0" presId="urn:microsoft.com/office/officeart/2005/8/layout/orgChart1"/>
    <dgm:cxn modelId="{72905477-48B4-4E87-A85E-2D3C79FC1BCC}" type="presParOf" srcId="{D344D42B-C155-4645-9011-2FCC6C36EAD6}" destId="{32EB79AF-3D1E-42FC-9967-7467088FAE45}" srcOrd="0" destOrd="0" presId="urn:microsoft.com/office/officeart/2005/8/layout/orgChart1"/>
    <dgm:cxn modelId="{1528B2DC-2434-40F3-8819-07DED135773B}" type="presParOf" srcId="{32EB79AF-3D1E-42FC-9967-7467088FAE45}" destId="{5869E9FB-F474-407F-967E-0CC5237DE166}" srcOrd="0" destOrd="0" presId="urn:microsoft.com/office/officeart/2005/8/layout/orgChart1"/>
    <dgm:cxn modelId="{24C128D1-F54B-4689-8F3D-2C7EA5E4A5CA}" type="presParOf" srcId="{5869E9FB-F474-407F-967E-0CC5237DE166}" destId="{5EEEB49B-12D5-4BD4-AB91-D70162471C7D}" srcOrd="0" destOrd="0" presId="urn:microsoft.com/office/officeart/2005/8/layout/orgChart1"/>
    <dgm:cxn modelId="{6EC819EF-1221-4EEF-BE29-8924951BA1F7}" type="presParOf" srcId="{5869E9FB-F474-407F-967E-0CC5237DE166}" destId="{CAD6CDB5-921D-42B6-A28B-0DA03A066F93}" srcOrd="1" destOrd="0" presId="urn:microsoft.com/office/officeart/2005/8/layout/orgChart1"/>
    <dgm:cxn modelId="{60DB05E3-954A-4578-8707-280048FB9B0D}" type="presParOf" srcId="{32EB79AF-3D1E-42FC-9967-7467088FAE45}" destId="{21557487-60BB-47C4-AED5-7075651F51E9}" srcOrd="1" destOrd="0" presId="urn:microsoft.com/office/officeart/2005/8/layout/orgChart1"/>
    <dgm:cxn modelId="{0AAF291F-D00A-4D86-96AA-A99026CA1E05}" type="presParOf" srcId="{21557487-60BB-47C4-AED5-7075651F51E9}" destId="{D18976CC-9E1B-428C-84D5-7ED9540E6163}" srcOrd="0" destOrd="0" presId="urn:microsoft.com/office/officeart/2005/8/layout/orgChart1"/>
    <dgm:cxn modelId="{20A484E2-325F-47AF-871B-32A2E32775AC}" type="presParOf" srcId="{21557487-60BB-47C4-AED5-7075651F51E9}" destId="{32BF128C-A5BD-4AF3-8BD6-587337C09636}" srcOrd="1" destOrd="0" presId="urn:microsoft.com/office/officeart/2005/8/layout/orgChart1"/>
    <dgm:cxn modelId="{7B182636-2160-491A-A123-34974F395013}" type="presParOf" srcId="{32BF128C-A5BD-4AF3-8BD6-587337C09636}" destId="{55A4D3A6-AC91-448D-9ADD-778293596CF6}" srcOrd="0" destOrd="0" presId="urn:microsoft.com/office/officeart/2005/8/layout/orgChart1"/>
    <dgm:cxn modelId="{6E0C148C-EDBF-4E08-AD0F-ADBADAF28D73}" type="presParOf" srcId="{55A4D3A6-AC91-448D-9ADD-778293596CF6}" destId="{A64C864C-081D-4A80-95D1-FE4726D02AC8}" srcOrd="0" destOrd="0" presId="urn:microsoft.com/office/officeart/2005/8/layout/orgChart1"/>
    <dgm:cxn modelId="{88AC54B8-87DC-417A-AD9A-DBBE19EF1F97}" type="presParOf" srcId="{55A4D3A6-AC91-448D-9ADD-778293596CF6}" destId="{C43688B1-08BD-4F0A-8E90-42B4A5AF4078}" srcOrd="1" destOrd="0" presId="urn:microsoft.com/office/officeart/2005/8/layout/orgChart1"/>
    <dgm:cxn modelId="{360AE06B-5E65-4863-8CB1-A9A35B976D8C}" type="presParOf" srcId="{32BF128C-A5BD-4AF3-8BD6-587337C09636}" destId="{0257E630-7CD0-4A57-8852-F55E7643892F}" srcOrd="1" destOrd="0" presId="urn:microsoft.com/office/officeart/2005/8/layout/orgChart1"/>
    <dgm:cxn modelId="{02D7CC19-4A30-4F8C-BD4D-38C6424A9F1E}" type="presParOf" srcId="{32BF128C-A5BD-4AF3-8BD6-587337C09636}" destId="{0EAA8640-E0A8-4080-8FFC-A9BD8A684463}" srcOrd="2" destOrd="0" presId="urn:microsoft.com/office/officeart/2005/8/layout/orgChart1"/>
    <dgm:cxn modelId="{D418482E-E391-4D9E-9982-1E93A4A671D3}" type="presParOf" srcId="{21557487-60BB-47C4-AED5-7075651F51E9}" destId="{0CCE38BC-6DE4-4444-9BEE-73E2A850F9FB}" srcOrd="2" destOrd="0" presId="urn:microsoft.com/office/officeart/2005/8/layout/orgChart1"/>
    <dgm:cxn modelId="{4166D005-13A3-40E6-A874-C24C60537F74}" type="presParOf" srcId="{21557487-60BB-47C4-AED5-7075651F51E9}" destId="{92F199AC-2B6B-4F0F-84AE-9797EDDF791D}" srcOrd="3" destOrd="0" presId="urn:microsoft.com/office/officeart/2005/8/layout/orgChart1"/>
    <dgm:cxn modelId="{1B404E6E-8B43-40E4-806F-A6DB38042F3E}" type="presParOf" srcId="{92F199AC-2B6B-4F0F-84AE-9797EDDF791D}" destId="{AB7C650A-A476-4014-9885-CEF9A368C0E3}" srcOrd="0" destOrd="0" presId="urn:microsoft.com/office/officeart/2005/8/layout/orgChart1"/>
    <dgm:cxn modelId="{BDD7E54B-8A63-418D-B094-5BFEAE289FD2}" type="presParOf" srcId="{AB7C650A-A476-4014-9885-CEF9A368C0E3}" destId="{04595084-6A88-4056-8E2F-92259E67ADF9}" srcOrd="0" destOrd="0" presId="urn:microsoft.com/office/officeart/2005/8/layout/orgChart1"/>
    <dgm:cxn modelId="{81F94A38-4859-41F2-A9FB-3EE1EAE3946A}" type="presParOf" srcId="{AB7C650A-A476-4014-9885-CEF9A368C0E3}" destId="{95F97352-562F-45A5-BE99-E864CEC3B7E6}" srcOrd="1" destOrd="0" presId="urn:microsoft.com/office/officeart/2005/8/layout/orgChart1"/>
    <dgm:cxn modelId="{12C3DDD5-DDA7-4161-96D5-7D05536E6FDB}" type="presParOf" srcId="{92F199AC-2B6B-4F0F-84AE-9797EDDF791D}" destId="{2F8FA9F9-4155-4770-B746-3D6A65F4F3A5}" srcOrd="1" destOrd="0" presId="urn:microsoft.com/office/officeart/2005/8/layout/orgChart1"/>
    <dgm:cxn modelId="{5820059C-4849-4861-8DA4-42B1D28FB422}" type="presParOf" srcId="{92F199AC-2B6B-4F0F-84AE-9797EDDF791D}" destId="{D77BC2FB-06C8-43FF-9E8E-89E9ADF57B8D}" srcOrd="2" destOrd="0" presId="urn:microsoft.com/office/officeart/2005/8/layout/orgChart1"/>
    <dgm:cxn modelId="{411450B0-71F7-487E-8136-E14BA0D80A08}" type="presParOf" srcId="{21557487-60BB-47C4-AED5-7075651F51E9}" destId="{00A14229-BC50-4AEB-9BD6-5E0C159714BD}" srcOrd="4" destOrd="0" presId="urn:microsoft.com/office/officeart/2005/8/layout/orgChart1"/>
    <dgm:cxn modelId="{C4F4904A-026F-48E0-BE48-9606C22C4F45}" type="presParOf" srcId="{21557487-60BB-47C4-AED5-7075651F51E9}" destId="{E13ADC84-D002-4496-AEAB-FBCC9C5C0D09}" srcOrd="5" destOrd="0" presId="urn:microsoft.com/office/officeart/2005/8/layout/orgChart1"/>
    <dgm:cxn modelId="{16A5B3FC-EE46-4EAA-9121-2F78A0254077}" type="presParOf" srcId="{E13ADC84-D002-4496-AEAB-FBCC9C5C0D09}" destId="{AF2AA7E3-4E6C-46D3-91E1-546427CBBE92}" srcOrd="0" destOrd="0" presId="urn:microsoft.com/office/officeart/2005/8/layout/orgChart1"/>
    <dgm:cxn modelId="{348A91BA-4A30-432A-BD0E-29CA8A2AFFE8}" type="presParOf" srcId="{AF2AA7E3-4E6C-46D3-91E1-546427CBBE92}" destId="{F5264A08-6B36-49D0-9B80-9163057AF599}" srcOrd="0" destOrd="0" presId="urn:microsoft.com/office/officeart/2005/8/layout/orgChart1"/>
    <dgm:cxn modelId="{D1EC30F7-BCD7-4B24-BC62-4E3C93779E38}" type="presParOf" srcId="{AF2AA7E3-4E6C-46D3-91E1-546427CBBE92}" destId="{78A7C1A6-8738-4F69-BF3C-168F2ECF0C0A}" srcOrd="1" destOrd="0" presId="urn:microsoft.com/office/officeart/2005/8/layout/orgChart1"/>
    <dgm:cxn modelId="{C2CE8447-B52C-49E6-AFCC-CA93E64861C5}" type="presParOf" srcId="{E13ADC84-D002-4496-AEAB-FBCC9C5C0D09}" destId="{6CA1A637-8A01-41A9-A126-549DF0C8725A}" srcOrd="1" destOrd="0" presId="urn:microsoft.com/office/officeart/2005/8/layout/orgChart1"/>
    <dgm:cxn modelId="{F92CDBF1-2658-4CCC-BD1D-C7BB8BC5B77A}" type="presParOf" srcId="{E13ADC84-D002-4496-AEAB-FBCC9C5C0D09}" destId="{FE15A900-900A-4656-B792-C74C9940E9A5}" srcOrd="2" destOrd="0" presId="urn:microsoft.com/office/officeart/2005/8/layout/orgChart1"/>
    <dgm:cxn modelId="{54513AA9-C0AB-47DF-B399-E038B06B7CD6}" type="presParOf" srcId="{32EB79AF-3D1E-42FC-9967-7467088FAE45}" destId="{BEFA9065-64A3-4591-B110-2E645D7DEE09}" srcOrd="2" destOrd="0" presId="urn:microsoft.com/office/officeart/2005/8/layout/orgChar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8E7106-895F-482E-A19E-CB14AF7118F9}" type="doc">
      <dgm:prSet loTypeId="urn:microsoft.com/office/officeart/2005/8/layout/orgChart1" loCatId="hierarchy" qsTypeId="urn:microsoft.com/office/officeart/2005/8/quickstyle/simple2" qsCatId="simple" csTypeId="urn:microsoft.com/office/officeart/2005/8/colors/accent0_1" csCatId="mainScheme" phldr="1"/>
      <dgm:spPr/>
      <dgm:t>
        <a:bodyPr/>
        <a:lstStyle/>
        <a:p>
          <a:endParaRPr lang="en-US"/>
        </a:p>
      </dgm:t>
    </dgm:pt>
    <dgm:pt modelId="{27CD3F7D-2654-4881-82F0-2726D57E79A1}">
      <dgm:prSet phldrT="[Text]" custT="1"/>
      <dgm:spPr/>
      <dgm:t>
        <a:bodyPr/>
        <a:lstStyle/>
        <a:p>
          <a:r>
            <a:rPr lang="en-US" sz="2000" b="1" dirty="0"/>
            <a:t>Self-Healing Taxonomy</a:t>
          </a:r>
        </a:p>
      </dgm:t>
    </dgm:pt>
    <dgm:pt modelId="{E27B7A19-5725-4930-9D7F-2DC48C323BBB}" type="parTrans" cxnId="{30DE4765-DA74-4FDB-932E-237A1612B6FD}">
      <dgm:prSet/>
      <dgm:spPr/>
      <dgm:t>
        <a:bodyPr/>
        <a:lstStyle/>
        <a:p>
          <a:endParaRPr lang="en-US"/>
        </a:p>
      </dgm:t>
    </dgm:pt>
    <dgm:pt modelId="{B58BC7B3-8413-4C96-93DC-00C4DA21EAD1}" type="sibTrans" cxnId="{30DE4765-DA74-4FDB-932E-237A1612B6FD}">
      <dgm:prSet/>
      <dgm:spPr/>
      <dgm:t>
        <a:bodyPr/>
        <a:lstStyle/>
        <a:p>
          <a:endParaRPr lang="en-US"/>
        </a:p>
      </dgm:t>
    </dgm:pt>
    <dgm:pt modelId="{C31DC526-233C-4172-823D-C753E38BA027}">
      <dgm:prSet phldrT="[Text]"/>
      <dgm:spPr>
        <a:solidFill>
          <a:schemeClr val="accent5">
            <a:lumMod val="20000"/>
            <a:lumOff val="80000"/>
          </a:schemeClr>
        </a:solidFill>
      </dgm:spPr>
      <dgm:t>
        <a:bodyPr/>
        <a:lstStyle/>
        <a:p>
          <a:r>
            <a:rPr lang="en-US" b="1" dirty="0"/>
            <a:t>Outage Diagnosis</a:t>
          </a:r>
        </a:p>
      </dgm:t>
    </dgm:pt>
    <dgm:pt modelId="{A371B8A8-21E3-4946-81D7-BD71EBF48BA6}" type="parTrans" cxnId="{5D80C36D-283C-4C29-9AB3-D4C8C437FA4C}">
      <dgm:prSet>
        <dgm:style>
          <a:lnRef idx="0">
            <a:scrgbClr r="0" g="0" b="0"/>
          </a:lnRef>
          <a:fillRef idx="0">
            <a:scrgbClr r="0" g="0" b="0"/>
          </a:fillRef>
          <a:effectRef idx="0">
            <a:scrgbClr r="0" g="0" b="0"/>
          </a:effectRef>
          <a:fontRef idx="minor">
            <a:schemeClr val="tx1"/>
          </a:fontRef>
        </dgm:style>
      </dgm:prSet>
      <dgm:spPr>
        <a:ln w="9525" cap="flat" cmpd="sng" algn="ctr">
          <a:solidFill>
            <a:schemeClr val="dk1"/>
          </a:solidFill>
          <a:prstDash val="solid"/>
          <a:round/>
          <a:headEnd type="none" w="med" len="med"/>
          <a:tailEnd type="arrow" w="med" len="med"/>
        </a:ln>
      </dgm:spPr>
      <dgm:t>
        <a:bodyPr/>
        <a:lstStyle/>
        <a:p>
          <a:endParaRPr lang="en-US"/>
        </a:p>
      </dgm:t>
    </dgm:pt>
    <dgm:pt modelId="{75EDA22A-CF83-4916-887A-5AD6E5CDC3D8}" type="sibTrans" cxnId="{5D80C36D-283C-4C29-9AB3-D4C8C437FA4C}">
      <dgm:prSet/>
      <dgm:spPr/>
      <dgm:t>
        <a:bodyPr/>
        <a:lstStyle/>
        <a:p>
          <a:endParaRPr lang="en-US"/>
        </a:p>
      </dgm:t>
    </dgm:pt>
    <dgm:pt modelId="{3A8BAF41-3892-46DE-A7F7-227C27E899A2}">
      <dgm:prSet phldrT="[Text]"/>
      <dgm:spPr>
        <a:solidFill>
          <a:schemeClr val="accent4">
            <a:lumMod val="20000"/>
            <a:lumOff val="80000"/>
          </a:schemeClr>
        </a:solidFill>
      </dgm:spPr>
      <dgm:t>
        <a:bodyPr/>
        <a:lstStyle/>
        <a:p>
          <a:r>
            <a:rPr lang="en-US" b="1" dirty="0"/>
            <a:t>Outage Detection</a:t>
          </a:r>
        </a:p>
      </dgm:t>
    </dgm:pt>
    <dgm:pt modelId="{F152CA3D-5CAF-4330-A9AF-33F4565CC075}" type="parTrans" cxnId="{3BADFDB5-6A09-4266-95F9-96F2C15D029C}">
      <dgm:prSet>
        <dgm:style>
          <a:lnRef idx="0">
            <a:scrgbClr r="0" g="0" b="0"/>
          </a:lnRef>
          <a:fillRef idx="0">
            <a:scrgbClr r="0" g="0" b="0"/>
          </a:fillRef>
          <a:effectRef idx="0">
            <a:scrgbClr r="0" g="0" b="0"/>
          </a:effectRef>
          <a:fontRef idx="minor">
            <a:schemeClr val="tx1"/>
          </a:fontRef>
        </dgm:style>
      </dgm:prSet>
      <dgm:spPr>
        <a:ln w="9525" cap="flat" cmpd="sng" algn="ctr">
          <a:solidFill>
            <a:schemeClr val="dk1"/>
          </a:solidFill>
          <a:prstDash val="solid"/>
          <a:round/>
          <a:headEnd type="none" w="med" len="med"/>
          <a:tailEnd type="arrow" w="med" len="med"/>
        </a:ln>
      </dgm:spPr>
      <dgm:t>
        <a:bodyPr/>
        <a:lstStyle/>
        <a:p>
          <a:endParaRPr lang="en-US"/>
        </a:p>
      </dgm:t>
    </dgm:pt>
    <dgm:pt modelId="{E09842E0-6778-42C8-8FF2-E99561A09813}" type="sibTrans" cxnId="{3BADFDB5-6A09-4266-95F9-96F2C15D029C}">
      <dgm:prSet/>
      <dgm:spPr/>
      <dgm:t>
        <a:bodyPr/>
        <a:lstStyle/>
        <a:p>
          <a:endParaRPr lang="en-US"/>
        </a:p>
      </dgm:t>
    </dgm:pt>
    <dgm:pt modelId="{D231E6D6-9AA1-4F7B-9AF0-263CF693CF97}">
      <dgm:prSet phldrT="[Text]"/>
      <dgm:spPr>
        <a:solidFill>
          <a:schemeClr val="accent6">
            <a:lumMod val="20000"/>
            <a:lumOff val="80000"/>
          </a:schemeClr>
        </a:solidFill>
      </dgm:spPr>
      <dgm:t>
        <a:bodyPr/>
        <a:lstStyle/>
        <a:p>
          <a:r>
            <a:rPr lang="en-US" b="1" dirty="0"/>
            <a:t>Outage Compensation</a:t>
          </a:r>
        </a:p>
      </dgm:t>
    </dgm:pt>
    <dgm:pt modelId="{0E138E2F-C799-4900-8F12-198C867F1BE8}" type="parTrans" cxnId="{956EC474-CF81-4839-90EF-D254A05D5036}">
      <dgm:prSet/>
      <dgm:spPr/>
      <dgm:t>
        <a:bodyPr/>
        <a:lstStyle/>
        <a:p>
          <a:endParaRPr lang="en-US"/>
        </a:p>
      </dgm:t>
    </dgm:pt>
    <dgm:pt modelId="{64030E39-3906-4275-A597-696C7421C7A3}" type="sibTrans" cxnId="{956EC474-CF81-4839-90EF-D254A05D5036}">
      <dgm:prSet/>
      <dgm:spPr/>
      <dgm:t>
        <a:bodyPr/>
        <a:lstStyle/>
        <a:p>
          <a:endParaRPr lang="en-US"/>
        </a:p>
      </dgm:t>
    </dgm:pt>
    <dgm:pt modelId="{48BCA5AE-6048-4BBA-9C3F-A6C88EF383BE}">
      <dgm:prSet phldrT="[Text]"/>
      <dgm:spPr/>
      <dgm:t>
        <a:bodyPr/>
        <a:lstStyle/>
        <a:p>
          <a:r>
            <a:rPr lang="en-US" dirty="0"/>
            <a:t>Coverage Area Optimization</a:t>
          </a:r>
        </a:p>
      </dgm:t>
    </dgm:pt>
    <dgm:pt modelId="{DB5F8681-FF88-43C8-864D-00B2173E2993}" type="parTrans" cxnId="{1CA191B8-0DCA-4F8E-AFD8-C30D8B16B8DB}">
      <dgm:prSet/>
      <dgm:spPr/>
      <dgm:t>
        <a:bodyPr/>
        <a:lstStyle/>
        <a:p>
          <a:endParaRPr lang="en-US"/>
        </a:p>
      </dgm:t>
    </dgm:pt>
    <dgm:pt modelId="{EEF41303-E4EA-4B31-99DD-B33AF71E7E45}" type="sibTrans" cxnId="{1CA191B8-0DCA-4F8E-AFD8-C30D8B16B8DB}">
      <dgm:prSet/>
      <dgm:spPr/>
      <dgm:t>
        <a:bodyPr/>
        <a:lstStyle/>
        <a:p>
          <a:endParaRPr lang="en-US"/>
        </a:p>
      </dgm:t>
    </dgm:pt>
    <dgm:pt modelId="{4A046640-DD6D-4685-8E3C-BCECB57CEB9A}">
      <dgm:prSet phldrT="[Text]"/>
      <dgm:spPr/>
      <dgm:t>
        <a:bodyPr/>
        <a:lstStyle/>
        <a:p>
          <a:r>
            <a:rPr lang="en-US" dirty="0"/>
            <a:t>SINR optimization</a:t>
          </a:r>
        </a:p>
      </dgm:t>
    </dgm:pt>
    <dgm:pt modelId="{9ACD0779-11D3-4F37-9293-B824D2F756AF}" type="parTrans" cxnId="{36D5255F-5EFB-4336-8CB2-2856F1D7661E}">
      <dgm:prSet/>
      <dgm:spPr/>
      <dgm:t>
        <a:bodyPr/>
        <a:lstStyle/>
        <a:p>
          <a:endParaRPr lang="en-US"/>
        </a:p>
      </dgm:t>
    </dgm:pt>
    <dgm:pt modelId="{574B073E-D39B-46B0-9D1A-A4D0DF86ACD8}" type="sibTrans" cxnId="{36D5255F-5EFB-4336-8CB2-2856F1D7661E}">
      <dgm:prSet/>
      <dgm:spPr/>
      <dgm:t>
        <a:bodyPr/>
        <a:lstStyle/>
        <a:p>
          <a:endParaRPr lang="en-US"/>
        </a:p>
      </dgm:t>
    </dgm:pt>
    <dgm:pt modelId="{D557ADEB-F3C0-49F3-B9F5-C8B5DF03B0F5}">
      <dgm:prSet phldrT="[Text]"/>
      <dgm:spPr/>
      <dgm:t>
        <a:bodyPr/>
        <a:lstStyle/>
        <a:p>
          <a:r>
            <a:rPr lang="en-US" dirty="0"/>
            <a:t>Cell Capacity Optimization</a:t>
          </a:r>
        </a:p>
      </dgm:t>
    </dgm:pt>
    <dgm:pt modelId="{9F582DF2-1A79-4464-B799-F62C49EF58E5}" type="parTrans" cxnId="{F4D95DD4-CB5C-43EC-8425-93786269BA1E}">
      <dgm:prSet/>
      <dgm:spPr/>
      <dgm:t>
        <a:bodyPr/>
        <a:lstStyle/>
        <a:p>
          <a:endParaRPr lang="en-US"/>
        </a:p>
      </dgm:t>
    </dgm:pt>
    <dgm:pt modelId="{29B0339F-34B1-4774-80AE-BFBE6B13ED54}" type="sibTrans" cxnId="{F4D95DD4-CB5C-43EC-8425-93786269BA1E}">
      <dgm:prSet/>
      <dgm:spPr/>
      <dgm:t>
        <a:bodyPr/>
        <a:lstStyle/>
        <a:p>
          <a:endParaRPr lang="en-US"/>
        </a:p>
      </dgm:t>
    </dgm:pt>
    <dgm:pt modelId="{6FC439AA-EF79-41C8-8E2D-1F8D91EF73C9}">
      <dgm:prSet phldrT="[Text]"/>
      <dgm:spPr/>
      <dgm:t>
        <a:bodyPr/>
        <a:lstStyle/>
        <a:p>
          <a:r>
            <a:rPr lang="en-US" dirty="0"/>
            <a:t>Spectral Efficiency Optimization</a:t>
          </a:r>
        </a:p>
      </dgm:t>
    </dgm:pt>
    <dgm:pt modelId="{101095D7-9818-4692-B724-146C6FD66B2F}" type="parTrans" cxnId="{9704DBB3-3949-4489-B4A1-3927367A5550}">
      <dgm:prSet/>
      <dgm:spPr/>
      <dgm:t>
        <a:bodyPr/>
        <a:lstStyle/>
        <a:p>
          <a:endParaRPr lang="en-US"/>
        </a:p>
      </dgm:t>
    </dgm:pt>
    <dgm:pt modelId="{807FB674-2327-4725-A988-4EF831DDBCB1}" type="sibTrans" cxnId="{9704DBB3-3949-4489-B4A1-3927367A5550}">
      <dgm:prSet/>
      <dgm:spPr/>
      <dgm:t>
        <a:bodyPr/>
        <a:lstStyle/>
        <a:p>
          <a:endParaRPr lang="en-US"/>
        </a:p>
      </dgm:t>
    </dgm:pt>
    <dgm:pt modelId="{157F4878-8986-4353-89E8-4954872D834E}">
      <dgm:prSet phldrT="[Text]"/>
      <dgm:spPr/>
      <dgm:t>
        <a:bodyPr/>
        <a:lstStyle/>
        <a:p>
          <a:r>
            <a:rPr lang="en-US" dirty="0"/>
            <a:t>Full Outage Detection</a:t>
          </a:r>
        </a:p>
      </dgm:t>
    </dgm:pt>
    <dgm:pt modelId="{17D1CDBF-84E3-4084-AE19-38953625375D}" type="parTrans" cxnId="{675A2B5A-5A37-42B8-A03E-F4A227C03773}">
      <dgm:prSet/>
      <dgm:spPr/>
      <dgm:t>
        <a:bodyPr/>
        <a:lstStyle/>
        <a:p>
          <a:endParaRPr lang="en-US"/>
        </a:p>
      </dgm:t>
    </dgm:pt>
    <dgm:pt modelId="{728B40ED-991B-444B-AE4E-4EE6FD22236B}" type="sibTrans" cxnId="{675A2B5A-5A37-42B8-A03E-F4A227C03773}">
      <dgm:prSet/>
      <dgm:spPr/>
      <dgm:t>
        <a:bodyPr/>
        <a:lstStyle/>
        <a:p>
          <a:endParaRPr lang="en-US"/>
        </a:p>
      </dgm:t>
    </dgm:pt>
    <dgm:pt modelId="{DD1351E0-523E-4377-82F8-C42F21956609}">
      <dgm:prSet phldrT="[Text]"/>
      <dgm:spPr/>
      <dgm:t>
        <a:bodyPr/>
        <a:lstStyle/>
        <a:p>
          <a:r>
            <a:rPr lang="en-US" dirty="0"/>
            <a:t>Partial Outage Detection</a:t>
          </a:r>
        </a:p>
      </dgm:t>
    </dgm:pt>
    <dgm:pt modelId="{D8DD3B7A-40FE-456B-93A0-90D4B86DBC5B}" type="parTrans" cxnId="{FF40B233-84B7-4B8A-9B5F-3C2D5DE1A3AB}">
      <dgm:prSet/>
      <dgm:spPr/>
      <dgm:t>
        <a:bodyPr/>
        <a:lstStyle/>
        <a:p>
          <a:endParaRPr lang="en-US"/>
        </a:p>
      </dgm:t>
    </dgm:pt>
    <dgm:pt modelId="{308028EF-4F1F-45F2-90D8-57DAE2A436B2}" type="sibTrans" cxnId="{FF40B233-84B7-4B8A-9B5F-3C2D5DE1A3AB}">
      <dgm:prSet/>
      <dgm:spPr/>
      <dgm:t>
        <a:bodyPr/>
        <a:lstStyle/>
        <a:p>
          <a:endParaRPr lang="en-US"/>
        </a:p>
      </dgm:t>
    </dgm:pt>
    <dgm:pt modelId="{D1C938A3-9E68-4246-A016-F78B026227C0}">
      <dgm:prSet phldrT="[Text]"/>
      <dgm:spPr/>
      <dgm:t>
        <a:bodyPr/>
        <a:lstStyle/>
        <a:p>
          <a:r>
            <a:rPr lang="en-US" dirty="0"/>
            <a:t>Full Outage Detection</a:t>
          </a:r>
        </a:p>
      </dgm:t>
    </dgm:pt>
    <dgm:pt modelId="{F2FFAB86-D235-4BB6-9232-06A8AB40277B}" type="parTrans" cxnId="{34A04DEF-7F8E-41EB-A1A5-87C84635D0B3}">
      <dgm:prSet/>
      <dgm:spPr/>
      <dgm:t>
        <a:bodyPr/>
        <a:lstStyle/>
        <a:p>
          <a:endParaRPr lang="en-US"/>
        </a:p>
      </dgm:t>
    </dgm:pt>
    <dgm:pt modelId="{618226F4-2FD1-4C87-9E50-E3138EFEB90C}" type="sibTrans" cxnId="{34A04DEF-7F8E-41EB-A1A5-87C84635D0B3}">
      <dgm:prSet/>
      <dgm:spPr/>
      <dgm:t>
        <a:bodyPr/>
        <a:lstStyle/>
        <a:p>
          <a:endParaRPr lang="en-US"/>
        </a:p>
      </dgm:t>
    </dgm:pt>
    <dgm:pt modelId="{F55D3198-DBE0-4819-857C-1490F2E49CF5}">
      <dgm:prSet phldrT="[Text]"/>
      <dgm:spPr/>
      <dgm:t>
        <a:bodyPr/>
        <a:lstStyle/>
        <a:p>
          <a:r>
            <a:rPr lang="en-US" dirty="0"/>
            <a:t>Partial Outage Detection</a:t>
          </a:r>
        </a:p>
      </dgm:t>
    </dgm:pt>
    <dgm:pt modelId="{7B6FFBDF-55D4-4097-AB5B-1C903F76CC43}" type="parTrans" cxnId="{AFFE0E86-18F7-49EC-9C64-0DD9BCF53E74}">
      <dgm:prSet/>
      <dgm:spPr/>
      <dgm:t>
        <a:bodyPr/>
        <a:lstStyle/>
        <a:p>
          <a:endParaRPr lang="en-US"/>
        </a:p>
      </dgm:t>
    </dgm:pt>
    <dgm:pt modelId="{DEAEE15E-CA4A-4234-BEC3-0329F9775386}" type="sibTrans" cxnId="{AFFE0E86-18F7-49EC-9C64-0DD9BCF53E74}">
      <dgm:prSet/>
      <dgm:spPr/>
      <dgm:t>
        <a:bodyPr/>
        <a:lstStyle/>
        <a:p>
          <a:endParaRPr lang="en-US"/>
        </a:p>
      </dgm:t>
    </dgm:pt>
    <dgm:pt modelId="{D344D42B-C155-4645-9011-2FCC6C36EAD6}" type="pres">
      <dgm:prSet presAssocID="{F68E7106-895F-482E-A19E-CB14AF7118F9}" presName="hierChild1" presStyleCnt="0">
        <dgm:presLayoutVars>
          <dgm:orgChart val="1"/>
          <dgm:chPref val="1"/>
          <dgm:dir/>
          <dgm:animOne val="branch"/>
          <dgm:animLvl val="lvl"/>
          <dgm:resizeHandles/>
        </dgm:presLayoutVars>
      </dgm:prSet>
      <dgm:spPr/>
    </dgm:pt>
    <dgm:pt modelId="{32EB79AF-3D1E-42FC-9967-7467088FAE45}" type="pres">
      <dgm:prSet presAssocID="{27CD3F7D-2654-4881-82F0-2726D57E79A1}" presName="hierRoot1" presStyleCnt="0">
        <dgm:presLayoutVars>
          <dgm:hierBranch val="init"/>
        </dgm:presLayoutVars>
      </dgm:prSet>
      <dgm:spPr/>
    </dgm:pt>
    <dgm:pt modelId="{5869E9FB-F474-407F-967E-0CC5237DE166}" type="pres">
      <dgm:prSet presAssocID="{27CD3F7D-2654-4881-82F0-2726D57E79A1}" presName="rootComposite1" presStyleCnt="0"/>
      <dgm:spPr/>
    </dgm:pt>
    <dgm:pt modelId="{5EEEB49B-12D5-4BD4-AB91-D70162471C7D}" type="pres">
      <dgm:prSet presAssocID="{27CD3F7D-2654-4881-82F0-2726D57E79A1}" presName="rootText1" presStyleLbl="node0" presStyleIdx="0" presStyleCnt="1" custScaleX="239788">
        <dgm:presLayoutVars>
          <dgm:chPref val="3"/>
        </dgm:presLayoutVars>
      </dgm:prSet>
      <dgm:spPr/>
    </dgm:pt>
    <dgm:pt modelId="{CAD6CDB5-921D-42B6-A28B-0DA03A066F93}" type="pres">
      <dgm:prSet presAssocID="{27CD3F7D-2654-4881-82F0-2726D57E79A1}" presName="rootConnector1" presStyleLbl="node1" presStyleIdx="0" presStyleCnt="0"/>
      <dgm:spPr/>
    </dgm:pt>
    <dgm:pt modelId="{21557487-60BB-47C4-AED5-7075651F51E9}" type="pres">
      <dgm:prSet presAssocID="{27CD3F7D-2654-4881-82F0-2726D57E79A1}" presName="hierChild2" presStyleCnt="0"/>
      <dgm:spPr/>
    </dgm:pt>
    <dgm:pt modelId="{D18976CC-9E1B-428C-84D5-7ED9540E6163}" type="pres">
      <dgm:prSet presAssocID="{F152CA3D-5CAF-4330-A9AF-33F4565CC075}" presName="Name37" presStyleLbl="parChTrans1D2" presStyleIdx="0" presStyleCnt="3"/>
      <dgm:spPr/>
    </dgm:pt>
    <dgm:pt modelId="{32BF128C-A5BD-4AF3-8BD6-587337C09636}" type="pres">
      <dgm:prSet presAssocID="{3A8BAF41-3892-46DE-A7F7-227C27E899A2}" presName="hierRoot2" presStyleCnt="0">
        <dgm:presLayoutVars>
          <dgm:hierBranch val="init"/>
        </dgm:presLayoutVars>
      </dgm:prSet>
      <dgm:spPr/>
    </dgm:pt>
    <dgm:pt modelId="{55A4D3A6-AC91-448D-9ADD-778293596CF6}" type="pres">
      <dgm:prSet presAssocID="{3A8BAF41-3892-46DE-A7F7-227C27E899A2}" presName="rootComposite" presStyleCnt="0"/>
      <dgm:spPr/>
    </dgm:pt>
    <dgm:pt modelId="{A64C864C-081D-4A80-95D1-FE4726D02AC8}" type="pres">
      <dgm:prSet presAssocID="{3A8BAF41-3892-46DE-A7F7-227C27E899A2}" presName="rootText" presStyleLbl="node2" presStyleIdx="0" presStyleCnt="3">
        <dgm:presLayoutVars>
          <dgm:chPref val="3"/>
        </dgm:presLayoutVars>
      </dgm:prSet>
      <dgm:spPr/>
    </dgm:pt>
    <dgm:pt modelId="{C43688B1-08BD-4F0A-8E90-42B4A5AF4078}" type="pres">
      <dgm:prSet presAssocID="{3A8BAF41-3892-46DE-A7F7-227C27E899A2}" presName="rootConnector" presStyleLbl="node2" presStyleIdx="0" presStyleCnt="3"/>
      <dgm:spPr/>
    </dgm:pt>
    <dgm:pt modelId="{0257E630-7CD0-4A57-8852-F55E7643892F}" type="pres">
      <dgm:prSet presAssocID="{3A8BAF41-3892-46DE-A7F7-227C27E899A2}" presName="hierChild4" presStyleCnt="0"/>
      <dgm:spPr/>
    </dgm:pt>
    <dgm:pt modelId="{8C0D605D-7C00-4D85-857A-AA3878D97083}" type="pres">
      <dgm:prSet presAssocID="{17D1CDBF-84E3-4084-AE19-38953625375D}" presName="Name37" presStyleLbl="parChTrans1D3" presStyleIdx="0" presStyleCnt="8"/>
      <dgm:spPr/>
    </dgm:pt>
    <dgm:pt modelId="{B5472815-D0A6-4FD0-9212-E5AEAF4B455D}" type="pres">
      <dgm:prSet presAssocID="{157F4878-8986-4353-89E8-4954872D834E}" presName="hierRoot2" presStyleCnt="0">
        <dgm:presLayoutVars>
          <dgm:hierBranch val="init"/>
        </dgm:presLayoutVars>
      </dgm:prSet>
      <dgm:spPr/>
    </dgm:pt>
    <dgm:pt modelId="{2409FC03-4946-439D-A705-6E7527B30428}" type="pres">
      <dgm:prSet presAssocID="{157F4878-8986-4353-89E8-4954872D834E}" presName="rootComposite" presStyleCnt="0"/>
      <dgm:spPr/>
    </dgm:pt>
    <dgm:pt modelId="{66532081-C083-4898-92C2-333F3DE56810}" type="pres">
      <dgm:prSet presAssocID="{157F4878-8986-4353-89E8-4954872D834E}" presName="rootText" presStyleLbl="node3" presStyleIdx="0" presStyleCnt="8">
        <dgm:presLayoutVars>
          <dgm:chPref val="3"/>
        </dgm:presLayoutVars>
      </dgm:prSet>
      <dgm:spPr/>
    </dgm:pt>
    <dgm:pt modelId="{DC800A60-C293-46FB-8813-EEDA2A9C9465}" type="pres">
      <dgm:prSet presAssocID="{157F4878-8986-4353-89E8-4954872D834E}" presName="rootConnector" presStyleLbl="node3" presStyleIdx="0" presStyleCnt="8"/>
      <dgm:spPr/>
    </dgm:pt>
    <dgm:pt modelId="{ED94E8DA-AD45-477A-AB45-527074CA321C}" type="pres">
      <dgm:prSet presAssocID="{157F4878-8986-4353-89E8-4954872D834E}" presName="hierChild4" presStyleCnt="0"/>
      <dgm:spPr/>
    </dgm:pt>
    <dgm:pt modelId="{158A7D97-F990-4578-8ACB-54199105F315}" type="pres">
      <dgm:prSet presAssocID="{157F4878-8986-4353-89E8-4954872D834E}" presName="hierChild5" presStyleCnt="0"/>
      <dgm:spPr/>
    </dgm:pt>
    <dgm:pt modelId="{1C849BAD-6D6A-48BF-A460-A0940BB9B29C}" type="pres">
      <dgm:prSet presAssocID="{D8DD3B7A-40FE-456B-93A0-90D4B86DBC5B}" presName="Name37" presStyleLbl="parChTrans1D3" presStyleIdx="1" presStyleCnt="8"/>
      <dgm:spPr/>
    </dgm:pt>
    <dgm:pt modelId="{74FF6C05-843E-4844-9C11-D2F229CF524C}" type="pres">
      <dgm:prSet presAssocID="{DD1351E0-523E-4377-82F8-C42F21956609}" presName="hierRoot2" presStyleCnt="0">
        <dgm:presLayoutVars>
          <dgm:hierBranch val="init"/>
        </dgm:presLayoutVars>
      </dgm:prSet>
      <dgm:spPr/>
    </dgm:pt>
    <dgm:pt modelId="{5BABD518-F70F-4370-B5B1-88D723A49FB3}" type="pres">
      <dgm:prSet presAssocID="{DD1351E0-523E-4377-82F8-C42F21956609}" presName="rootComposite" presStyleCnt="0"/>
      <dgm:spPr/>
    </dgm:pt>
    <dgm:pt modelId="{DEF135ED-3A7B-4C25-BF5F-CCD082B52244}" type="pres">
      <dgm:prSet presAssocID="{DD1351E0-523E-4377-82F8-C42F21956609}" presName="rootText" presStyleLbl="node3" presStyleIdx="1" presStyleCnt="8">
        <dgm:presLayoutVars>
          <dgm:chPref val="3"/>
        </dgm:presLayoutVars>
      </dgm:prSet>
      <dgm:spPr/>
    </dgm:pt>
    <dgm:pt modelId="{3CCC19FB-3482-4E38-A000-F5FCDC968F0F}" type="pres">
      <dgm:prSet presAssocID="{DD1351E0-523E-4377-82F8-C42F21956609}" presName="rootConnector" presStyleLbl="node3" presStyleIdx="1" presStyleCnt="8"/>
      <dgm:spPr/>
    </dgm:pt>
    <dgm:pt modelId="{0172EE77-29EC-4A25-B0D5-CC76DD521D98}" type="pres">
      <dgm:prSet presAssocID="{DD1351E0-523E-4377-82F8-C42F21956609}" presName="hierChild4" presStyleCnt="0"/>
      <dgm:spPr/>
    </dgm:pt>
    <dgm:pt modelId="{E7BD444C-278D-4F2F-B389-0BB95BF474F9}" type="pres">
      <dgm:prSet presAssocID="{DD1351E0-523E-4377-82F8-C42F21956609}" presName="hierChild5" presStyleCnt="0"/>
      <dgm:spPr/>
    </dgm:pt>
    <dgm:pt modelId="{0EAA8640-E0A8-4080-8FFC-A9BD8A684463}" type="pres">
      <dgm:prSet presAssocID="{3A8BAF41-3892-46DE-A7F7-227C27E899A2}" presName="hierChild5" presStyleCnt="0"/>
      <dgm:spPr/>
    </dgm:pt>
    <dgm:pt modelId="{881076D8-D36A-4EA7-B52F-1B16EEFDD095}" type="pres">
      <dgm:prSet presAssocID="{A371B8A8-21E3-4946-81D7-BD71EBF48BA6}" presName="Name37" presStyleLbl="parChTrans1D2" presStyleIdx="1" presStyleCnt="3"/>
      <dgm:spPr/>
    </dgm:pt>
    <dgm:pt modelId="{2E501FFB-5F67-47F4-822C-27EA98032043}" type="pres">
      <dgm:prSet presAssocID="{C31DC526-233C-4172-823D-C753E38BA027}" presName="hierRoot2" presStyleCnt="0">
        <dgm:presLayoutVars>
          <dgm:hierBranch val="init"/>
        </dgm:presLayoutVars>
      </dgm:prSet>
      <dgm:spPr/>
    </dgm:pt>
    <dgm:pt modelId="{50AF659C-47A9-4D87-A483-A2FD62D91D65}" type="pres">
      <dgm:prSet presAssocID="{C31DC526-233C-4172-823D-C753E38BA027}" presName="rootComposite" presStyleCnt="0"/>
      <dgm:spPr/>
    </dgm:pt>
    <dgm:pt modelId="{DCC044BA-4B04-48F0-91A0-284E95F4C321}" type="pres">
      <dgm:prSet presAssocID="{C31DC526-233C-4172-823D-C753E38BA027}" presName="rootText" presStyleLbl="node2" presStyleIdx="1" presStyleCnt="3">
        <dgm:presLayoutVars>
          <dgm:chPref val="3"/>
        </dgm:presLayoutVars>
      </dgm:prSet>
      <dgm:spPr/>
    </dgm:pt>
    <dgm:pt modelId="{5C2DDC0C-AB8B-4388-BBF4-686A09F39D3B}" type="pres">
      <dgm:prSet presAssocID="{C31DC526-233C-4172-823D-C753E38BA027}" presName="rootConnector" presStyleLbl="node2" presStyleIdx="1" presStyleCnt="3"/>
      <dgm:spPr/>
    </dgm:pt>
    <dgm:pt modelId="{2AF6356A-C22C-4D8D-8348-7892030EE67E}" type="pres">
      <dgm:prSet presAssocID="{C31DC526-233C-4172-823D-C753E38BA027}" presName="hierChild4" presStyleCnt="0"/>
      <dgm:spPr/>
    </dgm:pt>
    <dgm:pt modelId="{0B0E0D3C-34FE-45E9-B2DF-3691D13395D9}" type="pres">
      <dgm:prSet presAssocID="{F2FFAB86-D235-4BB6-9232-06A8AB40277B}" presName="Name37" presStyleLbl="parChTrans1D3" presStyleIdx="2" presStyleCnt="8"/>
      <dgm:spPr/>
    </dgm:pt>
    <dgm:pt modelId="{2432423F-29E6-4510-8F0D-40B38CB5050D}" type="pres">
      <dgm:prSet presAssocID="{D1C938A3-9E68-4246-A016-F78B026227C0}" presName="hierRoot2" presStyleCnt="0">
        <dgm:presLayoutVars>
          <dgm:hierBranch val="init"/>
        </dgm:presLayoutVars>
      </dgm:prSet>
      <dgm:spPr/>
    </dgm:pt>
    <dgm:pt modelId="{27FE81F4-D7F0-45A1-BEE2-1CF8AF37AC92}" type="pres">
      <dgm:prSet presAssocID="{D1C938A3-9E68-4246-A016-F78B026227C0}" presName="rootComposite" presStyleCnt="0"/>
      <dgm:spPr/>
    </dgm:pt>
    <dgm:pt modelId="{C7319E81-4D93-40EB-9B72-E82A2A13CA31}" type="pres">
      <dgm:prSet presAssocID="{D1C938A3-9E68-4246-A016-F78B026227C0}" presName="rootText" presStyleLbl="node3" presStyleIdx="2" presStyleCnt="8">
        <dgm:presLayoutVars>
          <dgm:chPref val="3"/>
        </dgm:presLayoutVars>
      </dgm:prSet>
      <dgm:spPr/>
    </dgm:pt>
    <dgm:pt modelId="{D97B5C11-9BEB-4E25-8688-1371F872152A}" type="pres">
      <dgm:prSet presAssocID="{D1C938A3-9E68-4246-A016-F78B026227C0}" presName="rootConnector" presStyleLbl="node3" presStyleIdx="2" presStyleCnt="8"/>
      <dgm:spPr/>
    </dgm:pt>
    <dgm:pt modelId="{3EDB9631-2BB6-4B33-9C57-6E931D5EE9C2}" type="pres">
      <dgm:prSet presAssocID="{D1C938A3-9E68-4246-A016-F78B026227C0}" presName="hierChild4" presStyleCnt="0"/>
      <dgm:spPr/>
    </dgm:pt>
    <dgm:pt modelId="{4BC55B27-CDF1-4176-8002-B808C377BF0B}" type="pres">
      <dgm:prSet presAssocID="{D1C938A3-9E68-4246-A016-F78B026227C0}" presName="hierChild5" presStyleCnt="0"/>
      <dgm:spPr/>
    </dgm:pt>
    <dgm:pt modelId="{37F37DB3-766F-4D7B-8DF7-8A34F52A9919}" type="pres">
      <dgm:prSet presAssocID="{7B6FFBDF-55D4-4097-AB5B-1C903F76CC43}" presName="Name37" presStyleLbl="parChTrans1D3" presStyleIdx="3" presStyleCnt="8"/>
      <dgm:spPr/>
    </dgm:pt>
    <dgm:pt modelId="{8F9911D8-9E69-4B8E-A828-60902D4D1C53}" type="pres">
      <dgm:prSet presAssocID="{F55D3198-DBE0-4819-857C-1490F2E49CF5}" presName="hierRoot2" presStyleCnt="0">
        <dgm:presLayoutVars>
          <dgm:hierBranch val="init"/>
        </dgm:presLayoutVars>
      </dgm:prSet>
      <dgm:spPr/>
    </dgm:pt>
    <dgm:pt modelId="{8AE877C9-4CC3-494E-A67D-50BA7F4CA5C4}" type="pres">
      <dgm:prSet presAssocID="{F55D3198-DBE0-4819-857C-1490F2E49CF5}" presName="rootComposite" presStyleCnt="0"/>
      <dgm:spPr/>
    </dgm:pt>
    <dgm:pt modelId="{C2C36CFA-0A8C-4B72-9600-39049D2084CD}" type="pres">
      <dgm:prSet presAssocID="{F55D3198-DBE0-4819-857C-1490F2E49CF5}" presName="rootText" presStyleLbl="node3" presStyleIdx="3" presStyleCnt="8">
        <dgm:presLayoutVars>
          <dgm:chPref val="3"/>
        </dgm:presLayoutVars>
      </dgm:prSet>
      <dgm:spPr/>
    </dgm:pt>
    <dgm:pt modelId="{F3511DA4-E643-4673-A89B-41FE5E28C68C}" type="pres">
      <dgm:prSet presAssocID="{F55D3198-DBE0-4819-857C-1490F2E49CF5}" presName="rootConnector" presStyleLbl="node3" presStyleIdx="3" presStyleCnt="8"/>
      <dgm:spPr/>
    </dgm:pt>
    <dgm:pt modelId="{D12EE387-DAA5-484C-8932-CE07EBB90E81}" type="pres">
      <dgm:prSet presAssocID="{F55D3198-DBE0-4819-857C-1490F2E49CF5}" presName="hierChild4" presStyleCnt="0"/>
      <dgm:spPr/>
    </dgm:pt>
    <dgm:pt modelId="{302CBF69-E583-4AA6-9A6A-91CC22D635CE}" type="pres">
      <dgm:prSet presAssocID="{F55D3198-DBE0-4819-857C-1490F2E49CF5}" presName="hierChild5" presStyleCnt="0"/>
      <dgm:spPr/>
    </dgm:pt>
    <dgm:pt modelId="{EEDEF96C-A9DB-46E7-8D2A-970ACBB95754}" type="pres">
      <dgm:prSet presAssocID="{C31DC526-233C-4172-823D-C753E38BA027}" presName="hierChild5" presStyleCnt="0"/>
      <dgm:spPr/>
    </dgm:pt>
    <dgm:pt modelId="{F85952E8-2599-4A35-BCE8-45F64201683D}" type="pres">
      <dgm:prSet presAssocID="{0E138E2F-C799-4900-8F12-198C867F1BE8}" presName="Name37" presStyleLbl="parChTrans1D2" presStyleIdx="2" presStyleCnt="3"/>
      <dgm:spPr/>
    </dgm:pt>
    <dgm:pt modelId="{78B5B714-95B4-40B0-B161-E996F93E7182}" type="pres">
      <dgm:prSet presAssocID="{D231E6D6-9AA1-4F7B-9AF0-263CF693CF97}" presName="hierRoot2" presStyleCnt="0">
        <dgm:presLayoutVars>
          <dgm:hierBranch val="init"/>
        </dgm:presLayoutVars>
      </dgm:prSet>
      <dgm:spPr/>
    </dgm:pt>
    <dgm:pt modelId="{6E6BA176-CE6D-4BD0-A214-A67AB1C962A5}" type="pres">
      <dgm:prSet presAssocID="{D231E6D6-9AA1-4F7B-9AF0-263CF693CF97}" presName="rootComposite" presStyleCnt="0"/>
      <dgm:spPr/>
    </dgm:pt>
    <dgm:pt modelId="{28129971-A931-4C21-A0FC-16614810A1A7}" type="pres">
      <dgm:prSet presAssocID="{D231E6D6-9AA1-4F7B-9AF0-263CF693CF97}" presName="rootText" presStyleLbl="node2" presStyleIdx="2" presStyleCnt="3">
        <dgm:presLayoutVars>
          <dgm:chPref val="3"/>
        </dgm:presLayoutVars>
      </dgm:prSet>
      <dgm:spPr/>
    </dgm:pt>
    <dgm:pt modelId="{3769D1F0-2FB8-497A-BC1A-E60E8565BA3B}" type="pres">
      <dgm:prSet presAssocID="{D231E6D6-9AA1-4F7B-9AF0-263CF693CF97}" presName="rootConnector" presStyleLbl="node2" presStyleIdx="2" presStyleCnt="3"/>
      <dgm:spPr/>
    </dgm:pt>
    <dgm:pt modelId="{4B1E00EF-A0CF-4866-B34F-204B2118D3AB}" type="pres">
      <dgm:prSet presAssocID="{D231E6D6-9AA1-4F7B-9AF0-263CF693CF97}" presName="hierChild4" presStyleCnt="0"/>
      <dgm:spPr/>
    </dgm:pt>
    <dgm:pt modelId="{13ED082D-FC2B-45FC-8D41-B2F16FB2CF93}" type="pres">
      <dgm:prSet presAssocID="{DB5F8681-FF88-43C8-864D-00B2173E2993}" presName="Name37" presStyleLbl="parChTrans1D3" presStyleIdx="4" presStyleCnt="8"/>
      <dgm:spPr/>
    </dgm:pt>
    <dgm:pt modelId="{F8770FFB-93C9-4870-AF38-8DED28B3A09E}" type="pres">
      <dgm:prSet presAssocID="{48BCA5AE-6048-4BBA-9C3F-A6C88EF383BE}" presName="hierRoot2" presStyleCnt="0">
        <dgm:presLayoutVars>
          <dgm:hierBranch val="init"/>
        </dgm:presLayoutVars>
      </dgm:prSet>
      <dgm:spPr/>
    </dgm:pt>
    <dgm:pt modelId="{100D3E20-A794-473C-A2F0-4FF1908AF5CC}" type="pres">
      <dgm:prSet presAssocID="{48BCA5AE-6048-4BBA-9C3F-A6C88EF383BE}" presName="rootComposite" presStyleCnt="0"/>
      <dgm:spPr/>
    </dgm:pt>
    <dgm:pt modelId="{586E2161-4E68-4343-89D2-A050E0B3E628}" type="pres">
      <dgm:prSet presAssocID="{48BCA5AE-6048-4BBA-9C3F-A6C88EF383BE}" presName="rootText" presStyleLbl="node3" presStyleIdx="4" presStyleCnt="8">
        <dgm:presLayoutVars>
          <dgm:chPref val="3"/>
        </dgm:presLayoutVars>
      </dgm:prSet>
      <dgm:spPr/>
    </dgm:pt>
    <dgm:pt modelId="{D73EA754-01E5-46F1-81E8-55F45FB2A7B6}" type="pres">
      <dgm:prSet presAssocID="{48BCA5AE-6048-4BBA-9C3F-A6C88EF383BE}" presName="rootConnector" presStyleLbl="node3" presStyleIdx="4" presStyleCnt="8"/>
      <dgm:spPr/>
    </dgm:pt>
    <dgm:pt modelId="{EDFC981A-80AB-4819-B30B-46D962891C25}" type="pres">
      <dgm:prSet presAssocID="{48BCA5AE-6048-4BBA-9C3F-A6C88EF383BE}" presName="hierChild4" presStyleCnt="0"/>
      <dgm:spPr/>
    </dgm:pt>
    <dgm:pt modelId="{50F2AC3C-9212-4A01-8C32-E7FF3AE5BED1}" type="pres">
      <dgm:prSet presAssocID="{48BCA5AE-6048-4BBA-9C3F-A6C88EF383BE}" presName="hierChild5" presStyleCnt="0"/>
      <dgm:spPr/>
    </dgm:pt>
    <dgm:pt modelId="{D19C57F3-BEC0-4415-A238-3D960547EA7E}" type="pres">
      <dgm:prSet presAssocID="{9ACD0779-11D3-4F37-9293-B824D2F756AF}" presName="Name37" presStyleLbl="parChTrans1D3" presStyleIdx="5" presStyleCnt="8"/>
      <dgm:spPr/>
    </dgm:pt>
    <dgm:pt modelId="{C2DB479D-E523-4C6A-84DD-40A4A2EA3629}" type="pres">
      <dgm:prSet presAssocID="{4A046640-DD6D-4685-8E3C-BCECB57CEB9A}" presName="hierRoot2" presStyleCnt="0">
        <dgm:presLayoutVars>
          <dgm:hierBranch val="init"/>
        </dgm:presLayoutVars>
      </dgm:prSet>
      <dgm:spPr/>
    </dgm:pt>
    <dgm:pt modelId="{DC0F216F-AF84-4967-B882-B1282D8AB380}" type="pres">
      <dgm:prSet presAssocID="{4A046640-DD6D-4685-8E3C-BCECB57CEB9A}" presName="rootComposite" presStyleCnt="0"/>
      <dgm:spPr/>
    </dgm:pt>
    <dgm:pt modelId="{BD714324-D709-422B-A942-C172967DED09}" type="pres">
      <dgm:prSet presAssocID="{4A046640-DD6D-4685-8E3C-BCECB57CEB9A}" presName="rootText" presStyleLbl="node3" presStyleIdx="5" presStyleCnt="8">
        <dgm:presLayoutVars>
          <dgm:chPref val="3"/>
        </dgm:presLayoutVars>
      </dgm:prSet>
      <dgm:spPr/>
    </dgm:pt>
    <dgm:pt modelId="{126074E4-718C-4FE8-A687-5890BE0BF2A6}" type="pres">
      <dgm:prSet presAssocID="{4A046640-DD6D-4685-8E3C-BCECB57CEB9A}" presName="rootConnector" presStyleLbl="node3" presStyleIdx="5" presStyleCnt="8"/>
      <dgm:spPr/>
    </dgm:pt>
    <dgm:pt modelId="{0C4ECD47-A8CD-4183-A7CC-835F86846604}" type="pres">
      <dgm:prSet presAssocID="{4A046640-DD6D-4685-8E3C-BCECB57CEB9A}" presName="hierChild4" presStyleCnt="0"/>
      <dgm:spPr/>
    </dgm:pt>
    <dgm:pt modelId="{2A0744B2-B92F-4291-9C01-5BC723B6F3E9}" type="pres">
      <dgm:prSet presAssocID="{4A046640-DD6D-4685-8E3C-BCECB57CEB9A}" presName="hierChild5" presStyleCnt="0"/>
      <dgm:spPr/>
    </dgm:pt>
    <dgm:pt modelId="{EB1DDCE7-6D6C-4CB2-8577-8AEBEF06541E}" type="pres">
      <dgm:prSet presAssocID="{9F582DF2-1A79-4464-B799-F62C49EF58E5}" presName="Name37" presStyleLbl="parChTrans1D3" presStyleIdx="6" presStyleCnt="8"/>
      <dgm:spPr/>
    </dgm:pt>
    <dgm:pt modelId="{10B9BCA6-CD3B-4A49-8020-D1B134046B26}" type="pres">
      <dgm:prSet presAssocID="{D557ADEB-F3C0-49F3-B9F5-C8B5DF03B0F5}" presName="hierRoot2" presStyleCnt="0">
        <dgm:presLayoutVars>
          <dgm:hierBranch val="init"/>
        </dgm:presLayoutVars>
      </dgm:prSet>
      <dgm:spPr/>
    </dgm:pt>
    <dgm:pt modelId="{A301CA47-E10C-4A72-898B-393448A2D547}" type="pres">
      <dgm:prSet presAssocID="{D557ADEB-F3C0-49F3-B9F5-C8B5DF03B0F5}" presName="rootComposite" presStyleCnt="0"/>
      <dgm:spPr/>
    </dgm:pt>
    <dgm:pt modelId="{CC095A65-21EF-4A3D-8B45-8AA7DA36E689}" type="pres">
      <dgm:prSet presAssocID="{D557ADEB-F3C0-49F3-B9F5-C8B5DF03B0F5}" presName="rootText" presStyleLbl="node3" presStyleIdx="6" presStyleCnt="8">
        <dgm:presLayoutVars>
          <dgm:chPref val="3"/>
        </dgm:presLayoutVars>
      </dgm:prSet>
      <dgm:spPr/>
    </dgm:pt>
    <dgm:pt modelId="{9BF7C4F3-2EBB-4633-8265-21AA25CB03D7}" type="pres">
      <dgm:prSet presAssocID="{D557ADEB-F3C0-49F3-B9F5-C8B5DF03B0F5}" presName="rootConnector" presStyleLbl="node3" presStyleIdx="6" presStyleCnt="8"/>
      <dgm:spPr/>
    </dgm:pt>
    <dgm:pt modelId="{A5BED446-B266-47EE-A0B7-2F8C9B8BE850}" type="pres">
      <dgm:prSet presAssocID="{D557ADEB-F3C0-49F3-B9F5-C8B5DF03B0F5}" presName="hierChild4" presStyleCnt="0"/>
      <dgm:spPr/>
    </dgm:pt>
    <dgm:pt modelId="{8FF87C5A-DFCE-4D8B-B18A-470EE0EF9DE7}" type="pres">
      <dgm:prSet presAssocID="{D557ADEB-F3C0-49F3-B9F5-C8B5DF03B0F5}" presName="hierChild5" presStyleCnt="0"/>
      <dgm:spPr/>
    </dgm:pt>
    <dgm:pt modelId="{6A6DDB58-02CA-4B04-A830-464C10FEDAFC}" type="pres">
      <dgm:prSet presAssocID="{101095D7-9818-4692-B724-146C6FD66B2F}" presName="Name37" presStyleLbl="parChTrans1D3" presStyleIdx="7" presStyleCnt="8"/>
      <dgm:spPr/>
    </dgm:pt>
    <dgm:pt modelId="{153485AF-FB90-4597-8F30-456194722A1A}" type="pres">
      <dgm:prSet presAssocID="{6FC439AA-EF79-41C8-8E2D-1F8D91EF73C9}" presName="hierRoot2" presStyleCnt="0">
        <dgm:presLayoutVars>
          <dgm:hierBranch val="init"/>
        </dgm:presLayoutVars>
      </dgm:prSet>
      <dgm:spPr/>
    </dgm:pt>
    <dgm:pt modelId="{37E86D5F-F4C7-46E0-B2B2-66E737734383}" type="pres">
      <dgm:prSet presAssocID="{6FC439AA-EF79-41C8-8E2D-1F8D91EF73C9}" presName="rootComposite" presStyleCnt="0"/>
      <dgm:spPr/>
    </dgm:pt>
    <dgm:pt modelId="{1DBF3048-BD2D-4438-A63A-F05495B680A8}" type="pres">
      <dgm:prSet presAssocID="{6FC439AA-EF79-41C8-8E2D-1F8D91EF73C9}" presName="rootText" presStyleLbl="node3" presStyleIdx="7" presStyleCnt="8">
        <dgm:presLayoutVars>
          <dgm:chPref val="3"/>
        </dgm:presLayoutVars>
      </dgm:prSet>
      <dgm:spPr/>
    </dgm:pt>
    <dgm:pt modelId="{437D978C-EB44-444D-BBB0-F357ABBDA3CF}" type="pres">
      <dgm:prSet presAssocID="{6FC439AA-EF79-41C8-8E2D-1F8D91EF73C9}" presName="rootConnector" presStyleLbl="node3" presStyleIdx="7" presStyleCnt="8"/>
      <dgm:spPr/>
    </dgm:pt>
    <dgm:pt modelId="{7A08CA73-5008-4D78-B7F8-B4E9523AB3DF}" type="pres">
      <dgm:prSet presAssocID="{6FC439AA-EF79-41C8-8E2D-1F8D91EF73C9}" presName="hierChild4" presStyleCnt="0"/>
      <dgm:spPr/>
    </dgm:pt>
    <dgm:pt modelId="{2E9A88B8-8315-498E-997A-E5C304C26B7C}" type="pres">
      <dgm:prSet presAssocID="{6FC439AA-EF79-41C8-8E2D-1F8D91EF73C9}" presName="hierChild5" presStyleCnt="0"/>
      <dgm:spPr/>
    </dgm:pt>
    <dgm:pt modelId="{61A37D14-A1A1-413C-ADA6-AECAD091B945}" type="pres">
      <dgm:prSet presAssocID="{D231E6D6-9AA1-4F7B-9AF0-263CF693CF97}" presName="hierChild5" presStyleCnt="0"/>
      <dgm:spPr/>
    </dgm:pt>
    <dgm:pt modelId="{BEFA9065-64A3-4591-B110-2E645D7DEE09}" type="pres">
      <dgm:prSet presAssocID="{27CD3F7D-2654-4881-82F0-2726D57E79A1}" presName="hierChild3" presStyleCnt="0"/>
      <dgm:spPr/>
    </dgm:pt>
  </dgm:ptLst>
  <dgm:cxnLst>
    <dgm:cxn modelId="{A6E91300-1412-46A8-AD02-0CD47FD52B44}" type="presOf" srcId="{F152CA3D-5CAF-4330-A9AF-33F4565CC075}" destId="{D18976CC-9E1B-428C-84D5-7ED9540E6163}" srcOrd="0" destOrd="0" presId="urn:microsoft.com/office/officeart/2005/8/layout/orgChart1"/>
    <dgm:cxn modelId="{0E1DE203-7F3B-4C97-A468-D43833E943A3}" type="presOf" srcId="{6FC439AA-EF79-41C8-8E2D-1F8D91EF73C9}" destId="{437D978C-EB44-444D-BBB0-F357ABBDA3CF}" srcOrd="1" destOrd="0" presId="urn:microsoft.com/office/officeart/2005/8/layout/orgChart1"/>
    <dgm:cxn modelId="{9F769609-2DCD-4C59-8062-CA5CB6631199}" type="presOf" srcId="{3A8BAF41-3892-46DE-A7F7-227C27E899A2}" destId="{C43688B1-08BD-4F0A-8E90-42B4A5AF4078}" srcOrd="1" destOrd="0" presId="urn:microsoft.com/office/officeart/2005/8/layout/orgChart1"/>
    <dgm:cxn modelId="{20EF2D10-29B2-4387-8829-9F608767B867}" type="presOf" srcId="{7B6FFBDF-55D4-4097-AB5B-1C903F76CC43}" destId="{37F37DB3-766F-4D7B-8DF7-8A34F52A9919}" srcOrd="0" destOrd="0" presId="urn:microsoft.com/office/officeart/2005/8/layout/orgChart1"/>
    <dgm:cxn modelId="{32084710-C5A7-44D6-B971-A2CDEF9C0C6F}" type="presOf" srcId="{F55D3198-DBE0-4819-857C-1490F2E49CF5}" destId="{C2C36CFA-0A8C-4B72-9600-39049D2084CD}" srcOrd="0" destOrd="0" presId="urn:microsoft.com/office/officeart/2005/8/layout/orgChart1"/>
    <dgm:cxn modelId="{BD5F1B2A-4080-44AB-A4DE-446F0F875908}" type="presOf" srcId="{DD1351E0-523E-4377-82F8-C42F21956609}" destId="{DEF135ED-3A7B-4C25-BF5F-CCD082B52244}" srcOrd="0" destOrd="0" presId="urn:microsoft.com/office/officeart/2005/8/layout/orgChart1"/>
    <dgm:cxn modelId="{11792A2B-37B5-403F-BF2A-910D5396CB2B}" type="presOf" srcId="{9ACD0779-11D3-4F37-9293-B824D2F756AF}" destId="{D19C57F3-BEC0-4415-A238-3D960547EA7E}" srcOrd="0" destOrd="0" presId="urn:microsoft.com/office/officeart/2005/8/layout/orgChart1"/>
    <dgm:cxn modelId="{2065AD2C-3B52-4B47-8E7A-EADEF690D797}" type="presOf" srcId="{DB5F8681-FF88-43C8-864D-00B2173E2993}" destId="{13ED082D-FC2B-45FC-8D41-B2F16FB2CF93}" srcOrd="0" destOrd="0" presId="urn:microsoft.com/office/officeart/2005/8/layout/orgChart1"/>
    <dgm:cxn modelId="{D009322D-1F48-4BFD-8EF5-15E09C6C3BFC}" type="presOf" srcId="{157F4878-8986-4353-89E8-4954872D834E}" destId="{66532081-C083-4898-92C2-333F3DE56810}" srcOrd="0" destOrd="0" presId="urn:microsoft.com/office/officeart/2005/8/layout/orgChart1"/>
    <dgm:cxn modelId="{0ED2EC30-F2A1-4744-8E21-033B0E6CB322}" type="presOf" srcId="{D557ADEB-F3C0-49F3-B9F5-C8B5DF03B0F5}" destId="{CC095A65-21EF-4A3D-8B45-8AA7DA36E689}" srcOrd="0" destOrd="0" presId="urn:microsoft.com/office/officeart/2005/8/layout/orgChart1"/>
    <dgm:cxn modelId="{FF40B233-84B7-4B8A-9B5F-3C2D5DE1A3AB}" srcId="{3A8BAF41-3892-46DE-A7F7-227C27E899A2}" destId="{DD1351E0-523E-4377-82F8-C42F21956609}" srcOrd="1" destOrd="0" parTransId="{D8DD3B7A-40FE-456B-93A0-90D4B86DBC5B}" sibTransId="{308028EF-4F1F-45F2-90D8-57DAE2A436B2}"/>
    <dgm:cxn modelId="{5349FF5E-4115-4B55-9D08-9D2BC4041B15}" type="presOf" srcId="{DD1351E0-523E-4377-82F8-C42F21956609}" destId="{3CCC19FB-3482-4E38-A000-F5FCDC968F0F}" srcOrd="1" destOrd="0" presId="urn:microsoft.com/office/officeart/2005/8/layout/orgChart1"/>
    <dgm:cxn modelId="{36D5255F-5EFB-4336-8CB2-2856F1D7661E}" srcId="{D231E6D6-9AA1-4F7B-9AF0-263CF693CF97}" destId="{4A046640-DD6D-4685-8E3C-BCECB57CEB9A}" srcOrd="1" destOrd="0" parTransId="{9ACD0779-11D3-4F37-9293-B824D2F756AF}" sibTransId="{574B073E-D39B-46B0-9D1A-A4D0DF86ACD8}"/>
    <dgm:cxn modelId="{B4F76B5F-3BE8-41CE-BB8E-B8D994789622}" type="presOf" srcId="{D231E6D6-9AA1-4F7B-9AF0-263CF693CF97}" destId="{3769D1F0-2FB8-497A-BC1A-E60E8565BA3B}" srcOrd="1" destOrd="0" presId="urn:microsoft.com/office/officeart/2005/8/layout/orgChart1"/>
    <dgm:cxn modelId="{91CFE263-C903-472E-8BA3-96C17C1FBD60}" type="presOf" srcId="{C31DC526-233C-4172-823D-C753E38BA027}" destId="{5C2DDC0C-AB8B-4388-BBF4-686A09F39D3B}" srcOrd="1" destOrd="0" presId="urn:microsoft.com/office/officeart/2005/8/layout/orgChart1"/>
    <dgm:cxn modelId="{30DE4765-DA74-4FDB-932E-237A1612B6FD}" srcId="{F68E7106-895F-482E-A19E-CB14AF7118F9}" destId="{27CD3F7D-2654-4881-82F0-2726D57E79A1}" srcOrd="0" destOrd="0" parTransId="{E27B7A19-5725-4930-9D7F-2DC48C323BBB}" sibTransId="{B58BC7B3-8413-4C96-93DC-00C4DA21EAD1}"/>
    <dgm:cxn modelId="{D6791746-DF63-42E7-8214-5F59CB49E04F}" type="presOf" srcId="{17D1CDBF-84E3-4084-AE19-38953625375D}" destId="{8C0D605D-7C00-4D85-857A-AA3878D97083}" srcOrd="0" destOrd="0" presId="urn:microsoft.com/office/officeart/2005/8/layout/orgChart1"/>
    <dgm:cxn modelId="{1D23F646-E1D0-4F4A-A24F-CAFEEDD5D0FD}" type="presOf" srcId="{3A8BAF41-3892-46DE-A7F7-227C27E899A2}" destId="{A64C864C-081D-4A80-95D1-FE4726D02AC8}" srcOrd="0" destOrd="0" presId="urn:microsoft.com/office/officeart/2005/8/layout/orgChart1"/>
    <dgm:cxn modelId="{5C72726B-2592-47B4-BBFF-D954380AC304}" type="presOf" srcId="{D231E6D6-9AA1-4F7B-9AF0-263CF693CF97}" destId="{28129971-A931-4C21-A0FC-16614810A1A7}" srcOrd="0" destOrd="0" presId="urn:microsoft.com/office/officeart/2005/8/layout/orgChart1"/>
    <dgm:cxn modelId="{5783066C-95D6-4341-8E6D-C8CBDCA50587}" type="presOf" srcId="{157F4878-8986-4353-89E8-4954872D834E}" destId="{DC800A60-C293-46FB-8813-EEDA2A9C9465}" srcOrd="1" destOrd="0" presId="urn:microsoft.com/office/officeart/2005/8/layout/orgChart1"/>
    <dgm:cxn modelId="{5D80C36D-283C-4C29-9AB3-D4C8C437FA4C}" srcId="{27CD3F7D-2654-4881-82F0-2726D57E79A1}" destId="{C31DC526-233C-4172-823D-C753E38BA027}" srcOrd="1" destOrd="0" parTransId="{A371B8A8-21E3-4946-81D7-BD71EBF48BA6}" sibTransId="{75EDA22A-CF83-4916-887A-5AD6E5CDC3D8}"/>
    <dgm:cxn modelId="{79279270-211F-426E-8CCF-61C798D074E9}" type="presOf" srcId="{6FC439AA-EF79-41C8-8E2D-1F8D91EF73C9}" destId="{1DBF3048-BD2D-4438-A63A-F05495B680A8}" srcOrd="0" destOrd="0" presId="urn:microsoft.com/office/officeart/2005/8/layout/orgChart1"/>
    <dgm:cxn modelId="{13D63252-1917-4A64-B4B0-E402046DA298}" type="presOf" srcId="{48BCA5AE-6048-4BBA-9C3F-A6C88EF383BE}" destId="{D73EA754-01E5-46F1-81E8-55F45FB2A7B6}" srcOrd="1" destOrd="0" presId="urn:microsoft.com/office/officeart/2005/8/layout/orgChart1"/>
    <dgm:cxn modelId="{956EC474-CF81-4839-90EF-D254A05D5036}" srcId="{27CD3F7D-2654-4881-82F0-2726D57E79A1}" destId="{D231E6D6-9AA1-4F7B-9AF0-263CF693CF97}" srcOrd="2" destOrd="0" parTransId="{0E138E2F-C799-4900-8F12-198C867F1BE8}" sibTransId="{64030E39-3906-4275-A597-696C7421C7A3}"/>
    <dgm:cxn modelId="{BC2EFF55-6E8A-4935-ADB8-E578591EAD51}" type="presOf" srcId="{0E138E2F-C799-4900-8F12-198C867F1BE8}" destId="{F85952E8-2599-4A35-BCE8-45F64201683D}" srcOrd="0" destOrd="0" presId="urn:microsoft.com/office/officeart/2005/8/layout/orgChart1"/>
    <dgm:cxn modelId="{65389876-A691-405A-A962-B4FAEA1E3634}" type="presOf" srcId="{A371B8A8-21E3-4946-81D7-BD71EBF48BA6}" destId="{881076D8-D36A-4EA7-B52F-1B16EEFDD095}" srcOrd="0" destOrd="0" presId="urn:microsoft.com/office/officeart/2005/8/layout/orgChart1"/>
    <dgm:cxn modelId="{675A2B5A-5A37-42B8-A03E-F4A227C03773}" srcId="{3A8BAF41-3892-46DE-A7F7-227C27E899A2}" destId="{157F4878-8986-4353-89E8-4954872D834E}" srcOrd="0" destOrd="0" parTransId="{17D1CDBF-84E3-4084-AE19-38953625375D}" sibTransId="{728B40ED-991B-444B-AE4E-4EE6FD22236B}"/>
    <dgm:cxn modelId="{00692583-A2DC-4B79-A1F3-309857A9B9EB}" type="presOf" srcId="{101095D7-9818-4692-B724-146C6FD66B2F}" destId="{6A6DDB58-02CA-4B04-A830-464C10FEDAFC}" srcOrd="0" destOrd="0" presId="urn:microsoft.com/office/officeart/2005/8/layout/orgChart1"/>
    <dgm:cxn modelId="{255C6B85-5459-4633-A586-E9772F78DEF5}" type="presOf" srcId="{D1C938A3-9E68-4246-A016-F78B026227C0}" destId="{C7319E81-4D93-40EB-9B72-E82A2A13CA31}" srcOrd="0" destOrd="0" presId="urn:microsoft.com/office/officeart/2005/8/layout/orgChart1"/>
    <dgm:cxn modelId="{AFFE0E86-18F7-49EC-9C64-0DD9BCF53E74}" srcId="{C31DC526-233C-4172-823D-C753E38BA027}" destId="{F55D3198-DBE0-4819-857C-1490F2E49CF5}" srcOrd="1" destOrd="0" parTransId="{7B6FFBDF-55D4-4097-AB5B-1C903F76CC43}" sibTransId="{DEAEE15E-CA4A-4234-BEC3-0329F9775386}"/>
    <dgm:cxn modelId="{4EFD0E8A-8776-48EB-AEC0-7323CC3DFFAE}" type="presOf" srcId="{F55D3198-DBE0-4819-857C-1490F2E49CF5}" destId="{F3511DA4-E643-4673-A89B-41FE5E28C68C}" srcOrd="1" destOrd="0" presId="urn:microsoft.com/office/officeart/2005/8/layout/orgChart1"/>
    <dgm:cxn modelId="{E2DBEC8B-D6F0-4442-9E4B-87B2DF1033B9}" type="presOf" srcId="{27CD3F7D-2654-4881-82F0-2726D57E79A1}" destId="{CAD6CDB5-921D-42B6-A28B-0DA03A066F93}" srcOrd="1" destOrd="0" presId="urn:microsoft.com/office/officeart/2005/8/layout/orgChart1"/>
    <dgm:cxn modelId="{57C0A899-846D-4E78-BF79-911B69804224}" type="presOf" srcId="{9F582DF2-1A79-4464-B799-F62C49EF58E5}" destId="{EB1DDCE7-6D6C-4CB2-8577-8AEBEF06541E}" srcOrd="0" destOrd="0" presId="urn:microsoft.com/office/officeart/2005/8/layout/orgChart1"/>
    <dgm:cxn modelId="{E864E09D-0E60-4C2C-9969-7E0BC21A0863}" type="presOf" srcId="{F2FFAB86-D235-4BB6-9232-06A8AB40277B}" destId="{0B0E0D3C-34FE-45E9-B2DF-3691D13395D9}" srcOrd="0" destOrd="0" presId="urn:microsoft.com/office/officeart/2005/8/layout/orgChart1"/>
    <dgm:cxn modelId="{5CF6AEA3-E498-4D56-B973-0C39E0221181}" type="presOf" srcId="{C31DC526-233C-4172-823D-C753E38BA027}" destId="{DCC044BA-4B04-48F0-91A0-284E95F4C321}" srcOrd="0" destOrd="0" presId="urn:microsoft.com/office/officeart/2005/8/layout/orgChart1"/>
    <dgm:cxn modelId="{9704DBB3-3949-4489-B4A1-3927367A5550}" srcId="{D231E6D6-9AA1-4F7B-9AF0-263CF693CF97}" destId="{6FC439AA-EF79-41C8-8E2D-1F8D91EF73C9}" srcOrd="3" destOrd="0" parTransId="{101095D7-9818-4692-B724-146C6FD66B2F}" sibTransId="{807FB674-2327-4725-A988-4EF831DDBCB1}"/>
    <dgm:cxn modelId="{3BADFDB5-6A09-4266-95F9-96F2C15D029C}" srcId="{27CD3F7D-2654-4881-82F0-2726D57E79A1}" destId="{3A8BAF41-3892-46DE-A7F7-227C27E899A2}" srcOrd="0" destOrd="0" parTransId="{F152CA3D-5CAF-4330-A9AF-33F4565CC075}" sibTransId="{E09842E0-6778-42C8-8FF2-E99561A09813}"/>
    <dgm:cxn modelId="{14099DB6-FEFD-4F7C-8534-F52EAF79A946}" type="presOf" srcId="{27CD3F7D-2654-4881-82F0-2726D57E79A1}" destId="{5EEEB49B-12D5-4BD4-AB91-D70162471C7D}" srcOrd="0" destOrd="0" presId="urn:microsoft.com/office/officeart/2005/8/layout/orgChart1"/>
    <dgm:cxn modelId="{7A0BB7B7-54C8-4D0D-A60A-B7E2B1834D75}" type="presOf" srcId="{48BCA5AE-6048-4BBA-9C3F-A6C88EF383BE}" destId="{586E2161-4E68-4343-89D2-A050E0B3E628}" srcOrd="0" destOrd="0" presId="urn:microsoft.com/office/officeart/2005/8/layout/orgChart1"/>
    <dgm:cxn modelId="{1CA191B8-0DCA-4F8E-AFD8-C30D8B16B8DB}" srcId="{D231E6D6-9AA1-4F7B-9AF0-263CF693CF97}" destId="{48BCA5AE-6048-4BBA-9C3F-A6C88EF383BE}" srcOrd="0" destOrd="0" parTransId="{DB5F8681-FF88-43C8-864D-00B2173E2993}" sibTransId="{EEF41303-E4EA-4B31-99DD-B33AF71E7E45}"/>
    <dgm:cxn modelId="{E1F5DBD0-2E1D-4754-B61D-668E203D0817}" type="presOf" srcId="{D557ADEB-F3C0-49F3-B9F5-C8B5DF03B0F5}" destId="{9BF7C4F3-2EBB-4633-8265-21AA25CB03D7}" srcOrd="1" destOrd="0" presId="urn:microsoft.com/office/officeart/2005/8/layout/orgChart1"/>
    <dgm:cxn modelId="{930AF4D0-8905-4353-8427-EB9AC49C3AF1}" type="presOf" srcId="{D8DD3B7A-40FE-456B-93A0-90D4B86DBC5B}" destId="{1C849BAD-6D6A-48BF-A460-A0940BB9B29C}" srcOrd="0" destOrd="0" presId="urn:microsoft.com/office/officeart/2005/8/layout/orgChart1"/>
    <dgm:cxn modelId="{F4D95DD4-CB5C-43EC-8425-93786269BA1E}" srcId="{D231E6D6-9AA1-4F7B-9AF0-263CF693CF97}" destId="{D557ADEB-F3C0-49F3-B9F5-C8B5DF03B0F5}" srcOrd="2" destOrd="0" parTransId="{9F582DF2-1A79-4464-B799-F62C49EF58E5}" sibTransId="{29B0339F-34B1-4774-80AE-BFBE6B13ED54}"/>
    <dgm:cxn modelId="{AE4FBAE2-F957-4941-ACDA-20B6D8E682E6}" type="presOf" srcId="{F68E7106-895F-482E-A19E-CB14AF7118F9}" destId="{D344D42B-C155-4645-9011-2FCC6C36EAD6}" srcOrd="0" destOrd="0" presId="urn:microsoft.com/office/officeart/2005/8/layout/orgChart1"/>
    <dgm:cxn modelId="{30F113E9-C168-4C2F-B84E-0A7FD0969E5B}" type="presOf" srcId="{D1C938A3-9E68-4246-A016-F78B026227C0}" destId="{D97B5C11-9BEB-4E25-8688-1371F872152A}" srcOrd="1" destOrd="0" presId="urn:microsoft.com/office/officeart/2005/8/layout/orgChart1"/>
    <dgm:cxn modelId="{12B6CAED-6F23-4514-9608-45479DE3AA94}" type="presOf" srcId="{4A046640-DD6D-4685-8E3C-BCECB57CEB9A}" destId="{BD714324-D709-422B-A942-C172967DED09}" srcOrd="0" destOrd="0" presId="urn:microsoft.com/office/officeart/2005/8/layout/orgChart1"/>
    <dgm:cxn modelId="{34A04DEF-7F8E-41EB-A1A5-87C84635D0B3}" srcId="{C31DC526-233C-4172-823D-C753E38BA027}" destId="{D1C938A3-9E68-4246-A016-F78B026227C0}" srcOrd="0" destOrd="0" parTransId="{F2FFAB86-D235-4BB6-9232-06A8AB40277B}" sibTransId="{618226F4-2FD1-4C87-9E50-E3138EFEB90C}"/>
    <dgm:cxn modelId="{B6B1A1FB-2D3C-41BB-BABF-DDB8A7CBB9A0}" type="presOf" srcId="{4A046640-DD6D-4685-8E3C-BCECB57CEB9A}" destId="{126074E4-718C-4FE8-A687-5890BE0BF2A6}" srcOrd="1" destOrd="0" presId="urn:microsoft.com/office/officeart/2005/8/layout/orgChart1"/>
    <dgm:cxn modelId="{72905477-48B4-4E87-A85E-2D3C79FC1BCC}" type="presParOf" srcId="{D344D42B-C155-4645-9011-2FCC6C36EAD6}" destId="{32EB79AF-3D1E-42FC-9967-7467088FAE45}" srcOrd="0" destOrd="0" presId="urn:microsoft.com/office/officeart/2005/8/layout/orgChart1"/>
    <dgm:cxn modelId="{1528B2DC-2434-40F3-8819-07DED135773B}" type="presParOf" srcId="{32EB79AF-3D1E-42FC-9967-7467088FAE45}" destId="{5869E9FB-F474-407F-967E-0CC5237DE166}" srcOrd="0" destOrd="0" presId="urn:microsoft.com/office/officeart/2005/8/layout/orgChart1"/>
    <dgm:cxn modelId="{24C128D1-F54B-4689-8F3D-2C7EA5E4A5CA}" type="presParOf" srcId="{5869E9FB-F474-407F-967E-0CC5237DE166}" destId="{5EEEB49B-12D5-4BD4-AB91-D70162471C7D}" srcOrd="0" destOrd="0" presId="urn:microsoft.com/office/officeart/2005/8/layout/orgChart1"/>
    <dgm:cxn modelId="{6EC819EF-1221-4EEF-BE29-8924951BA1F7}" type="presParOf" srcId="{5869E9FB-F474-407F-967E-0CC5237DE166}" destId="{CAD6CDB5-921D-42B6-A28B-0DA03A066F93}" srcOrd="1" destOrd="0" presId="urn:microsoft.com/office/officeart/2005/8/layout/orgChart1"/>
    <dgm:cxn modelId="{60DB05E3-954A-4578-8707-280048FB9B0D}" type="presParOf" srcId="{32EB79AF-3D1E-42FC-9967-7467088FAE45}" destId="{21557487-60BB-47C4-AED5-7075651F51E9}" srcOrd="1" destOrd="0" presId="urn:microsoft.com/office/officeart/2005/8/layout/orgChart1"/>
    <dgm:cxn modelId="{0AAF291F-D00A-4D86-96AA-A99026CA1E05}" type="presParOf" srcId="{21557487-60BB-47C4-AED5-7075651F51E9}" destId="{D18976CC-9E1B-428C-84D5-7ED9540E6163}" srcOrd="0" destOrd="0" presId="urn:microsoft.com/office/officeart/2005/8/layout/orgChart1"/>
    <dgm:cxn modelId="{20A484E2-325F-47AF-871B-32A2E32775AC}" type="presParOf" srcId="{21557487-60BB-47C4-AED5-7075651F51E9}" destId="{32BF128C-A5BD-4AF3-8BD6-587337C09636}" srcOrd="1" destOrd="0" presId="urn:microsoft.com/office/officeart/2005/8/layout/orgChart1"/>
    <dgm:cxn modelId="{7B182636-2160-491A-A123-34974F395013}" type="presParOf" srcId="{32BF128C-A5BD-4AF3-8BD6-587337C09636}" destId="{55A4D3A6-AC91-448D-9ADD-778293596CF6}" srcOrd="0" destOrd="0" presId="urn:microsoft.com/office/officeart/2005/8/layout/orgChart1"/>
    <dgm:cxn modelId="{6E0C148C-EDBF-4E08-AD0F-ADBADAF28D73}" type="presParOf" srcId="{55A4D3A6-AC91-448D-9ADD-778293596CF6}" destId="{A64C864C-081D-4A80-95D1-FE4726D02AC8}" srcOrd="0" destOrd="0" presId="urn:microsoft.com/office/officeart/2005/8/layout/orgChart1"/>
    <dgm:cxn modelId="{88AC54B8-87DC-417A-AD9A-DBBE19EF1F97}" type="presParOf" srcId="{55A4D3A6-AC91-448D-9ADD-778293596CF6}" destId="{C43688B1-08BD-4F0A-8E90-42B4A5AF4078}" srcOrd="1" destOrd="0" presId="urn:microsoft.com/office/officeart/2005/8/layout/orgChart1"/>
    <dgm:cxn modelId="{360AE06B-5E65-4863-8CB1-A9A35B976D8C}" type="presParOf" srcId="{32BF128C-A5BD-4AF3-8BD6-587337C09636}" destId="{0257E630-7CD0-4A57-8852-F55E7643892F}" srcOrd="1" destOrd="0" presId="urn:microsoft.com/office/officeart/2005/8/layout/orgChart1"/>
    <dgm:cxn modelId="{72C45FD7-0E2E-4EED-8388-2089F3E407C5}" type="presParOf" srcId="{0257E630-7CD0-4A57-8852-F55E7643892F}" destId="{8C0D605D-7C00-4D85-857A-AA3878D97083}" srcOrd="0" destOrd="0" presId="urn:microsoft.com/office/officeart/2005/8/layout/orgChart1"/>
    <dgm:cxn modelId="{9DCD957F-B13A-4067-A369-892AF85B12F5}" type="presParOf" srcId="{0257E630-7CD0-4A57-8852-F55E7643892F}" destId="{B5472815-D0A6-4FD0-9212-E5AEAF4B455D}" srcOrd="1" destOrd="0" presId="urn:microsoft.com/office/officeart/2005/8/layout/orgChart1"/>
    <dgm:cxn modelId="{B892D7A6-7EC2-4B8A-944D-829E243DD785}" type="presParOf" srcId="{B5472815-D0A6-4FD0-9212-E5AEAF4B455D}" destId="{2409FC03-4946-439D-A705-6E7527B30428}" srcOrd="0" destOrd="0" presId="urn:microsoft.com/office/officeart/2005/8/layout/orgChart1"/>
    <dgm:cxn modelId="{1D79F982-8C44-4907-AB25-5646871A9303}" type="presParOf" srcId="{2409FC03-4946-439D-A705-6E7527B30428}" destId="{66532081-C083-4898-92C2-333F3DE56810}" srcOrd="0" destOrd="0" presId="urn:microsoft.com/office/officeart/2005/8/layout/orgChart1"/>
    <dgm:cxn modelId="{FCBAB2AF-0608-4C3A-BC06-8B365A8A053B}" type="presParOf" srcId="{2409FC03-4946-439D-A705-6E7527B30428}" destId="{DC800A60-C293-46FB-8813-EEDA2A9C9465}" srcOrd="1" destOrd="0" presId="urn:microsoft.com/office/officeart/2005/8/layout/orgChart1"/>
    <dgm:cxn modelId="{2BB58136-FAC3-4496-BC39-91199BAF3276}" type="presParOf" srcId="{B5472815-D0A6-4FD0-9212-E5AEAF4B455D}" destId="{ED94E8DA-AD45-477A-AB45-527074CA321C}" srcOrd="1" destOrd="0" presId="urn:microsoft.com/office/officeart/2005/8/layout/orgChart1"/>
    <dgm:cxn modelId="{0A912150-220D-416B-A184-C0D23E457CCE}" type="presParOf" srcId="{B5472815-D0A6-4FD0-9212-E5AEAF4B455D}" destId="{158A7D97-F990-4578-8ACB-54199105F315}" srcOrd="2" destOrd="0" presId="urn:microsoft.com/office/officeart/2005/8/layout/orgChart1"/>
    <dgm:cxn modelId="{492631CD-7709-4B21-AA20-95016B29CB79}" type="presParOf" srcId="{0257E630-7CD0-4A57-8852-F55E7643892F}" destId="{1C849BAD-6D6A-48BF-A460-A0940BB9B29C}" srcOrd="2" destOrd="0" presId="urn:microsoft.com/office/officeart/2005/8/layout/orgChart1"/>
    <dgm:cxn modelId="{78C219C2-F648-40A9-95B9-5B1FAAFF892E}" type="presParOf" srcId="{0257E630-7CD0-4A57-8852-F55E7643892F}" destId="{74FF6C05-843E-4844-9C11-D2F229CF524C}" srcOrd="3" destOrd="0" presId="urn:microsoft.com/office/officeart/2005/8/layout/orgChart1"/>
    <dgm:cxn modelId="{F3E0DCE6-ABFA-4479-8B42-9E3F4BB98B2C}" type="presParOf" srcId="{74FF6C05-843E-4844-9C11-D2F229CF524C}" destId="{5BABD518-F70F-4370-B5B1-88D723A49FB3}" srcOrd="0" destOrd="0" presId="urn:microsoft.com/office/officeart/2005/8/layout/orgChart1"/>
    <dgm:cxn modelId="{60C5677B-0006-4E4E-BFC9-9CC082D9A203}" type="presParOf" srcId="{5BABD518-F70F-4370-B5B1-88D723A49FB3}" destId="{DEF135ED-3A7B-4C25-BF5F-CCD082B52244}" srcOrd="0" destOrd="0" presId="urn:microsoft.com/office/officeart/2005/8/layout/orgChart1"/>
    <dgm:cxn modelId="{D4749562-6595-44EE-9326-20CFBB57DE29}" type="presParOf" srcId="{5BABD518-F70F-4370-B5B1-88D723A49FB3}" destId="{3CCC19FB-3482-4E38-A000-F5FCDC968F0F}" srcOrd="1" destOrd="0" presId="urn:microsoft.com/office/officeart/2005/8/layout/orgChart1"/>
    <dgm:cxn modelId="{267EF80A-C670-44A2-9F5E-16D6D7CDB9EF}" type="presParOf" srcId="{74FF6C05-843E-4844-9C11-D2F229CF524C}" destId="{0172EE77-29EC-4A25-B0D5-CC76DD521D98}" srcOrd="1" destOrd="0" presId="urn:microsoft.com/office/officeart/2005/8/layout/orgChart1"/>
    <dgm:cxn modelId="{BE713826-52A0-417F-A8B9-82F8D8B72E6A}" type="presParOf" srcId="{74FF6C05-843E-4844-9C11-D2F229CF524C}" destId="{E7BD444C-278D-4F2F-B389-0BB95BF474F9}" srcOrd="2" destOrd="0" presId="urn:microsoft.com/office/officeart/2005/8/layout/orgChart1"/>
    <dgm:cxn modelId="{02D7CC19-4A30-4F8C-BD4D-38C6424A9F1E}" type="presParOf" srcId="{32BF128C-A5BD-4AF3-8BD6-587337C09636}" destId="{0EAA8640-E0A8-4080-8FFC-A9BD8A684463}" srcOrd="2" destOrd="0" presId="urn:microsoft.com/office/officeart/2005/8/layout/orgChart1"/>
    <dgm:cxn modelId="{42653DFD-CABC-481F-99E8-8D3BE267FDFC}" type="presParOf" srcId="{21557487-60BB-47C4-AED5-7075651F51E9}" destId="{881076D8-D36A-4EA7-B52F-1B16EEFDD095}" srcOrd="2" destOrd="0" presId="urn:microsoft.com/office/officeart/2005/8/layout/orgChart1"/>
    <dgm:cxn modelId="{24092E90-AD5B-4692-A4F4-3D2EEACF0030}" type="presParOf" srcId="{21557487-60BB-47C4-AED5-7075651F51E9}" destId="{2E501FFB-5F67-47F4-822C-27EA98032043}" srcOrd="3" destOrd="0" presId="urn:microsoft.com/office/officeart/2005/8/layout/orgChart1"/>
    <dgm:cxn modelId="{A5F08A83-92D3-4DC0-86CB-17A9AD30DC53}" type="presParOf" srcId="{2E501FFB-5F67-47F4-822C-27EA98032043}" destId="{50AF659C-47A9-4D87-A483-A2FD62D91D65}" srcOrd="0" destOrd="0" presId="urn:microsoft.com/office/officeart/2005/8/layout/orgChart1"/>
    <dgm:cxn modelId="{43188CC1-948B-446C-986C-FB7CE9D28265}" type="presParOf" srcId="{50AF659C-47A9-4D87-A483-A2FD62D91D65}" destId="{DCC044BA-4B04-48F0-91A0-284E95F4C321}" srcOrd="0" destOrd="0" presId="urn:microsoft.com/office/officeart/2005/8/layout/orgChart1"/>
    <dgm:cxn modelId="{66585D5C-A18F-46C7-8316-35028C8DB19E}" type="presParOf" srcId="{50AF659C-47A9-4D87-A483-A2FD62D91D65}" destId="{5C2DDC0C-AB8B-4388-BBF4-686A09F39D3B}" srcOrd="1" destOrd="0" presId="urn:microsoft.com/office/officeart/2005/8/layout/orgChart1"/>
    <dgm:cxn modelId="{DBB04FF3-383E-4F39-8567-2CD68EB9B824}" type="presParOf" srcId="{2E501FFB-5F67-47F4-822C-27EA98032043}" destId="{2AF6356A-C22C-4D8D-8348-7892030EE67E}" srcOrd="1" destOrd="0" presId="urn:microsoft.com/office/officeart/2005/8/layout/orgChart1"/>
    <dgm:cxn modelId="{A4AD2C3E-69EA-4A24-912A-6243035DE652}" type="presParOf" srcId="{2AF6356A-C22C-4D8D-8348-7892030EE67E}" destId="{0B0E0D3C-34FE-45E9-B2DF-3691D13395D9}" srcOrd="0" destOrd="0" presId="urn:microsoft.com/office/officeart/2005/8/layout/orgChart1"/>
    <dgm:cxn modelId="{2CC7BCA4-6579-4460-B97A-736116B558E9}" type="presParOf" srcId="{2AF6356A-C22C-4D8D-8348-7892030EE67E}" destId="{2432423F-29E6-4510-8F0D-40B38CB5050D}" srcOrd="1" destOrd="0" presId="urn:microsoft.com/office/officeart/2005/8/layout/orgChart1"/>
    <dgm:cxn modelId="{A5C93B3B-063F-4636-9290-7451162981C3}" type="presParOf" srcId="{2432423F-29E6-4510-8F0D-40B38CB5050D}" destId="{27FE81F4-D7F0-45A1-BEE2-1CF8AF37AC92}" srcOrd="0" destOrd="0" presId="urn:microsoft.com/office/officeart/2005/8/layout/orgChart1"/>
    <dgm:cxn modelId="{E0A8C0CC-75F8-43B5-9A24-8184A685EB65}" type="presParOf" srcId="{27FE81F4-D7F0-45A1-BEE2-1CF8AF37AC92}" destId="{C7319E81-4D93-40EB-9B72-E82A2A13CA31}" srcOrd="0" destOrd="0" presId="urn:microsoft.com/office/officeart/2005/8/layout/orgChart1"/>
    <dgm:cxn modelId="{8681E3D8-5029-4CA1-89B9-EA9F8860EE3B}" type="presParOf" srcId="{27FE81F4-D7F0-45A1-BEE2-1CF8AF37AC92}" destId="{D97B5C11-9BEB-4E25-8688-1371F872152A}" srcOrd="1" destOrd="0" presId="urn:microsoft.com/office/officeart/2005/8/layout/orgChart1"/>
    <dgm:cxn modelId="{65980589-8CEC-4208-9DA7-161D3C323D57}" type="presParOf" srcId="{2432423F-29E6-4510-8F0D-40B38CB5050D}" destId="{3EDB9631-2BB6-4B33-9C57-6E931D5EE9C2}" srcOrd="1" destOrd="0" presId="urn:microsoft.com/office/officeart/2005/8/layout/orgChart1"/>
    <dgm:cxn modelId="{18E8778C-818C-4A75-8808-DD66590AA7A0}" type="presParOf" srcId="{2432423F-29E6-4510-8F0D-40B38CB5050D}" destId="{4BC55B27-CDF1-4176-8002-B808C377BF0B}" srcOrd="2" destOrd="0" presId="urn:microsoft.com/office/officeart/2005/8/layout/orgChart1"/>
    <dgm:cxn modelId="{D1779603-8534-4067-A540-1D0B03BD26F3}" type="presParOf" srcId="{2AF6356A-C22C-4D8D-8348-7892030EE67E}" destId="{37F37DB3-766F-4D7B-8DF7-8A34F52A9919}" srcOrd="2" destOrd="0" presId="urn:microsoft.com/office/officeart/2005/8/layout/orgChart1"/>
    <dgm:cxn modelId="{81D370D5-0C45-4898-A239-80C33CDBFD83}" type="presParOf" srcId="{2AF6356A-C22C-4D8D-8348-7892030EE67E}" destId="{8F9911D8-9E69-4B8E-A828-60902D4D1C53}" srcOrd="3" destOrd="0" presId="urn:microsoft.com/office/officeart/2005/8/layout/orgChart1"/>
    <dgm:cxn modelId="{809A3AC6-6D9B-48F0-BA16-B6E3DD56F275}" type="presParOf" srcId="{8F9911D8-9E69-4B8E-A828-60902D4D1C53}" destId="{8AE877C9-4CC3-494E-A67D-50BA7F4CA5C4}" srcOrd="0" destOrd="0" presId="urn:microsoft.com/office/officeart/2005/8/layout/orgChart1"/>
    <dgm:cxn modelId="{63ACC10E-5441-4947-9D8E-7AE37A68327D}" type="presParOf" srcId="{8AE877C9-4CC3-494E-A67D-50BA7F4CA5C4}" destId="{C2C36CFA-0A8C-4B72-9600-39049D2084CD}" srcOrd="0" destOrd="0" presId="urn:microsoft.com/office/officeart/2005/8/layout/orgChart1"/>
    <dgm:cxn modelId="{1C04E729-E3EC-43E7-AA9A-547FF9A0E796}" type="presParOf" srcId="{8AE877C9-4CC3-494E-A67D-50BA7F4CA5C4}" destId="{F3511DA4-E643-4673-A89B-41FE5E28C68C}" srcOrd="1" destOrd="0" presId="urn:microsoft.com/office/officeart/2005/8/layout/orgChart1"/>
    <dgm:cxn modelId="{23FAF176-BCA9-4F0A-9DA6-B2E99D5517C2}" type="presParOf" srcId="{8F9911D8-9E69-4B8E-A828-60902D4D1C53}" destId="{D12EE387-DAA5-484C-8932-CE07EBB90E81}" srcOrd="1" destOrd="0" presId="urn:microsoft.com/office/officeart/2005/8/layout/orgChart1"/>
    <dgm:cxn modelId="{878E1595-8EBE-49E4-A36C-87779C2AAF51}" type="presParOf" srcId="{8F9911D8-9E69-4B8E-A828-60902D4D1C53}" destId="{302CBF69-E583-4AA6-9A6A-91CC22D635CE}" srcOrd="2" destOrd="0" presId="urn:microsoft.com/office/officeart/2005/8/layout/orgChart1"/>
    <dgm:cxn modelId="{E834EA75-BE45-4F1A-BFC8-B62F3FE8F0EA}" type="presParOf" srcId="{2E501FFB-5F67-47F4-822C-27EA98032043}" destId="{EEDEF96C-A9DB-46E7-8D2A-970ACBB95754}" srcOrd="2" destOrd="0" presId="urn:microsoft.com/office/officeart/2005/8/layout/orgChart1"/>
    <dgm:cxn modelId="{1CB2D181-E4A0-4B72-8281-9B2C4A05BB73}" type="presParOf" srcId="{21557487-60BB-47C4-AED5-7075651F51E9}" destId="{F85952E8-2599-4A35-BCE8-45F64201683D}" srcOrd="4" destOrd="0" presId="urn:microsoft.com/office/officeart/2005/8/layout/orgChart1"/>
    <dgm:cxn modelId="{ED7D902F-9D73-4F16-ADCF-24B346EC02E4}" type="presParOf" srcId="{21557487-60BB-47C4-AED5-7075651F51E9}" destId="{78B5B714-95B4-40B0-B161-E996F93E7182}" srcOrd="5" destOrd="0" presId="urn:microsoft.com/office/officeart/2005/8/layout/orgChart1"/>
    <dgm:cxn modelId="{DB1FC37B-44FE-4373-B660-B7F65F61ADAC}" type="presParOf" srcId="{78B5B714-95B4-40B0-B161-E996F93E7182}" destId="{6E6BA176-CE6D-4BD0-A214-A67AB1C962A5}" srcOrd="0" destOrd="0" presId="urn:microsoft.com/office/officeart/2005/8/layout/orgChart1"/>
    <dgm:cxn modelId="{C0116E61-3283-4851-8DE0-F9E07087B5D6}" type="presParOf" srcId="{6E6BA176-CE6D-4BD0-A214-A67AB1C962A5}" destId="{28129971-A931-4C21-A0FC-16614810A1A7}" srcOrd="0" destOrd="0" presId="urn:microsoft.com/office/officeart/2005/8/layout/orgChart1"/>
    <dgm:cxn modelId="{5CCF4DD6-994F-4305-92E5-1D561580C7F7}" type="presParOf" srcId="{6E6BA176-CE6D-4BD0-A214-A67AB1C962A5}" destId="{3769D1F0-2FB8-497A-BC1A-E60E8565BA3B}" srcOrd="1" destOrd="0" presId="urn:microsoft.com/office/officeart/2005/8/layout/orgChart1"/>
    <dgm:cxn modelId="{5EF3A82A-0F70-4EB0-8B23-781505070F52}" type="presParOf" srcId="{78B5B714-95B4-40B0-B161-E996F93E7182}" destId="{4B1E00EF-A0CF-4866-B34F-204B2118D3AB}" srcOrd="1" destOrd="0" presId="urn:microsoft.com/office/officeart/2005/8/layout/orgChart1"/>
    <dgm:cxn modelId="{6D289E10-1A26-4679-853A-D15C82BEC9B4}" type="presParOf" srcId="{4B1E00EF-A0CF-4866-B34F-204B2118D3AB}" destId="{13ED082D-FC2B-45FC-8D41-B2F16FB2CF93}" srcOrd="0" destOrd="0" presId="urn:microsoft.com/office/officeart/2005/8/layout/orgChart1"/>
    <dgm:cxn modelId="{F468C0D8-B95C-4072-A2A8-7FA2850D1F58}" type="presParOf" srcId="{4B1E00EF-A0CF-4866-B34F-204B2118D3AB}" destId="{F8770FFB-93C9-4870-AF38-8DED28B3A09E}" srcOrd="1" destOrd="0" presId="urn:microsoft.com/office/officeart/2005/8/layout/orgChart1"/>
    <dgm:cxn modelId="{4BF91692-5F1F-40E4-B06C-A08E28DDC8ED}" type="presParOf" srcId="{F8770FFB-93C9-4870-AF38-8DED28B3A09E}" destId="{100D3E20-A794-473C-A2F0-4FF1908AF5CC}" srcOrd="0" destOrd="0" presId="urn:microsoft.com/office/officeart/2005/8/layout/orgChart1"/>
    <dgm:cxn modelId="{A6471BEF-2952-4FEF-9A9B-60D4D70703FF}" type="presParOf" srcId="{100D3E20-A794-473C-A2F0-4FF1908AF5CC}" destId="{586E2161-4E68-4343-89D2-A050E0B3E628}" srcOrd="0" destOrd="0" presId="urn:microsoft.com/office/officeart/2005/8/layout/orgChart1"/>
    <dgm:cxn modelId="{3463B6AD-7102-4AE2-B485-1774FCA91524}" type="presParOf" srcId="{100D3E20-A794-473C-A2F0-4FF1908AF5CC}" destId="{D73EA754-01E5-46F1-81E8-55F45FB2A7B6}" srcOrd="1" destOrd="0" presId="urn:microsoft.com/office/officeart/2005/8/layout/orgChart1"/>
    <dgm:cxn modelId="{726D759D-CDE7-46EB-9876-C80BA3990C93}" type="presParOf" srcId="{F8770FFB-93C9-4870-AF38-8DED28B3A09E}" destId="{EDFC981A-80AB-4819-B30B-46D962891C25}" srcOrd="1" destOrd="0" presId="urn:microsoft.com/office/officeart/2005/8/layout/orgChart1"/>
    <dgm:cxn modelId="{3A9A7BA0-AD40-493A-A9B5-1029A21D2402}" type="presParOf" srcId="{F8770FFB-93C9-4870-AF38-8DED28B3A09E}" destId="{50F2AC3C-9212-4A01-8C32-E7FF3AE5BED1}" srcOrd="2" destOrd="0" presId="urn:microsoft.com/office/officeart/2005/8/layout/orgChart1"/>
    <dgm:cxn modelId="{8E2B9266-593F-422C-B23E-F05C4D95303F}" type="presParOf" srcId="{4B1E00EF-A0CF-4866-B34F-204B2118D3AB}" destId="{D19C57F3-BEC0-4415-A238-3D960547EA7E}" srcOrd="2" destOrd="0" presId="urn:microsoft.com/office/officeart/2005/8/layout/orgChart1"/>
    <dgm:cxn modelId="{97848AD3-7272-4DCE-8FA8-FD8218E47D75}" type="presParOf" srcId="{4B1E00EF-A0CF-4866-B34F-204B2118D3AB}" destId="{C2DB479D-E523-4C6A-84DD-40A4A2EA3629}" srcOrd="3" destOrd="0" presId="urn:microsoft.com/office/officeart/2005/8/layout/orgChart1"/>
    <dgm:cxn modelId="{50891238-828E-47B1-83E7-A917D9B6826E}" type="presParOf" srcId="{C2DB479D-E523-4C6A-84DD-40A4A2EA3629}" destId="{DC0F216F-AF84-4967-B882-B1282D8AB380}" srcOrd="0" destOrd="0" presId="urn:microsoft.com/office/officeart/2005/8/layout/orgChart1"/>
    <dgm:cxn modelId="{FF10AA9A-F350-4543-8067-A213BA7B96D2}" type="presParOf" srcId="{DC0F216F-AF84-4967-B882-B1282D8AB380}" destId="{BD714324-D709-422B-A942-C172967DED09}" srcOrd="0" destOrd="0" presId="urn:microsoft.com/office/officeart/2005/8/layout/orgChart1"/>
    <dgm:cxn modelId="{0BF09C04-4B1D-4125-9642-91C850193968}" type="presParOf" srcId="{DC0F216F-AF84-4967-B882-B1282D8AB380}" destId="{126074E4-718C-4FE8-A687-5890BE0BF2A6}" srcOrd="1" destOrd="0" presId="urn:microsoft.com/office/officeart/2005/8/layout/orgChart1"/>
    <dgm:cxn modelId="{90B0E835-6A68-4A06-B160-F2CF25AE09F5}" type="presParOf" srcId="{C2DB479D-E523-4C6A-84DD-40A4A2EA3629}" destId="{0C4ECD47-A8CD-4183-A7CC-835F86846604}" srcOrd="1" destOrd="0" presId="urn:microsoft.com/office/officeart/2005/8/layout/orgChart1"/>
    <dgm:cxn modelId="{A16C084D-14BA-4250-944A-769F5510FB29}" type="presParOf" srcId="{C2DB479D-E523-4C6A-84DD-40A4A2EA3629}" destId="{2A0744B2-B92F-4291-9C01-5BC723B6F3E9}" srcOrd="2" destOrd="0" presId="urn:microsoft.com/office/officeart/2005/8/layout/orgChart1"/>
    <dgm:cxn modelId="{BE5C3FD0-E4D6-4156-9724-5301803E81F0}" type="presParOf" srcId="{4B1E00EF-A0CF-4866-B34F-204B2118D3AB}" destId="{EB1DDCE7-6D6C-4CB2-8577-8AEBEF06541E}" srcOrd="4" destOrd="0" presId="urn:microsoft.com/office/officeart/2005/8/layout/orgChart1"/>
    <dgm:cxn modelId="{E22280BE-78F6-45F8-BF55-4B3DCCF82C96}" type="presParOf" srcId="{4B1E00EF-A0CF-4866-B34F-204B2118D3AB}" destId="{10B9BCA6-CD3B-4A49-8020-D1B134046B26}" srcOrd="5" destOrd="0" presId="urn:microsoft.com/office/officeart/2005/8/layout/orgChart1"/>
    <dgm:cxn modelId="{06F16A20-6768-4EA3-A76D-440FD7977672}" type="presParOf" srcId="{10B9BCA6-CD3B-4A49-8020-D1B134046B26}" destId="{A301CA47-E10C-4A72-898B-393448A2D547}" srcOrd="0" destOrd="0" presId="urn:microsoft.com/office/officeart/2005/8/layout/orgChart1"/>
    <dgm:cxn modelId="{29B4336B-50C5-4A19-B319-E14EC6FF5D3B}" type="presParOf" srcId="{A301CA47-E10C-4A72-898B-393448A2D547}" destId="{CC095A65-21EF-4A3D-8B45-8AA7DA36E689}" srcOrd="0" destOrd="0" presId="urn:microsoft.com/office/officeart/2005/8/layout/orgChart1"/>
    <dgm:cxn modelId="{5420D02B-CEE3-4CF9-9372-C813C3A8CE41}" type="presParOf" srcId="{A301CA47-E10C-4A72-898B-393448A2D547}" destId="{9BF7C4F3-2EBB-4633-8265-21AA25CB03D7}" srcOrd="1" destOrd="0" presId="urn:microsoft.com/office/officeart/2005/8/layout/orgChart1"/>
    <dgm:cxn modelId="{7EE63331-F488-43E4-8E5B-5EF77D67138D}" type="presParOf" srcId="{10B9BCA6-CD3B-4A49-8020-D1B134046B26}" destId="{A5BED446-B266-47EE-A0B7-2F8C9B8BE850}" srcOrd="1" destOrd="0" presId="urn:microsoft.com/office/officeart/2005/8/layout/orgChart1"/>
    <dgm:cxn modelId="{FD9E07A0-59EB-4F45-A7EA-FB7CE755CEFF}" type="presParOf" srcId="{10B9BCA6-CD3B-4A49-8020-D1B134046B26}" destId="{8FF87C5A-DFCE-4D8B-B18A-470EE0EF9DE7}" srcOrd="2" destOrd="0" presId="urn:microsoft.com/office/officeart/2005/8/layout/orgChart1"/>
    <dgm:cxn modelId="{1992A748-133F-47B2-9C76-10C0F804F0EA}" type="presParOf" srcId="{4B1E00EF-A0CF-4866-B34F-204B2118D3AB}" destId="{6A6DDB58-02CA-4B04-A830-464C10FEDAFC}" srcOrd="6" destOrd="0" presId="urn:microsoft.com/office/officeart/2005/8/layout/orgChart1"/>
    <dgm:cxn modelId="{A2E299A4-9B39-4C7D-B789-7475F32CF79E}" type="presParOf" srcId="{4B1E00EF-A0CF-4866-B34F-204B2118D3AB}" destId="{153485AF-FB90-4597-8F30-456194722A1A}" srcOrd="7" destOrd="0" presId="urn:microsoft.com/office/officeart/2005/8/layout/orgChart1"/>
    <dgm:cxn modelId="{DB983CB0-6626-4598-B9FE-8AA3D381340F}" type="presParOf" srcId="{153485AF-FB90-4597-8F30-456194722A1A}" destId="{37E86D5F-F4C7-46E0-B2B2-66E737734383}" srcOrd="0" destOrd="0" presId="urn:microsoft.com/office/officeart/2005/8/layout/orgChart1"/>
    <dgm:cxn modelId="{8D00C6B4-9DA7-43DB-A0A6-38A179F5992F}" type="presParOf" srcId="{37E86D5F-F4C7-46E0-B2B2-66E737734383}" destId="{1DBF3048-BD2D-4438-A63A-F05495B680A8}" srcOrd="0" destOrd="0" presId="urn:microsoft.com/office/officeart/2005/8/layout/orgChart1"/>
    <dgm:cxn modelId="{F5FAEB4B-B5D1-4B6B-97AE-77757FC72F42}" type="presParOf" srcId="{37E86D5F-F4C7-46E0-B2B2-66E737734383}" destId="{437D978C-EB44-444D-BBB0-F357ABBDA3CF}" srcOrd="1" destOrd="0" presId="urn:microsoft.com/office/officeart/2005/8/layout/orgChart1"/>
    <dgm:cxn modelId="{3B047E76-8A3A-4732-9064-C4C756692F83}" type="presParOf" srcId="{153485AF-FB90-4597-8F30-456194722A1A}" destId="{7A08CA73-5008-4D78-B7F8-B4E9523AB3DF}" srcOrd="1" destOrd="0" presId="urn:microsoft.com/office/officeart/2005/8/layout/orgChart1"/>
    <dgm:cxn modelId="{788976F3-9943-447C-863F-6E8D4F511B75}" type="presParOf" srcId="{153485AF-FB90-4597-8F30-456194722A1A}" destId="{2E9A88B8-8315-498E-997A-E5C304C26B7C}" srcOrd="2" destOrd="0" presId="urn:microsoft.com/office/officeart/2005/8/layout/orgChart1"/>
    <dgm:cxn modelId="{03A8F8D2-45D0-4EF4-A954-1B77C3C41A6E}" type="presParOf" srcId="{78B5B714-95B4-40B0-B161-E996F93E7182}" destId="{61A37D14-A1A1-413C-ADA6-AECAD091B945}" srcOrd="2" destOrd="0" presId="urn:microsoft.com/office/officeart/2005/8/layout/orgChart1"/>
    <dgm:cxn modelId="{54513AA9-C0AB-47DF-B399-E038B06B7CD6}" type="presParOf" srcId="{32EB79AF-3D1E-42FC-9967-7467088FAE45}" destId="{BEFA9065-64A3-4591-B110-2E645D7DEE0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D577A8-6C87-4772-82D1-B85200F845ED}">
      <dsp:nvSpPr>
        <dsp:cNvPr id="0" name=""/>
        <dsp:cNvSpPr/>
      </dsp:nvSpPr>
      <dsp:spPr>
        <a:xfrm>
          <a:off x="602624" y="0"/>
          <a:ext cx="3443568" cy="3443568"/>
        </a:xfrm>
        <a:prstGeom prst="triangle">
          <a:avLst/>
        </a:prstGeom>
        <a:solidFill>
          <a:schemeClr val="lt1">
            <a:hueOff val="0"/>
            <a:satOff val="0"/>
            <a:lumOff val="0"/>
            <a:alphaOff val="0"/>
          </a:schemeClr>
        </a:solidFill>
        <a:ln w="381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54409E-9490-4D85-BBBD-444C314C7BA7}">
      <dsp:nvSpPr>
        <dsp:cNvPr id="0" name=""/>
        <dsp:cNvSpPr/>
      </dsp:nvSpPr>
      <dsp:spPr>
        <a:xfrm>
          <a:off x="2324408" y="344693"/>
          <a:ext cx="2238319" cy="612040"/>
        </a:xfrm>
        <a:prstGeom prst="roundRect">
          <a:avLst/>
        </a:prstGeom>
        <a:solidFill>
          <a:srgbClr val="FEC160">
            <a:alpha val="90000"/>
          </a:srgb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Cognitive-Autonomous</a:t>
          </a:r>
        </a:p>
      </dsp:txBody>
      <dsp:txXfrm>
        <a:off x="2354285" y="374570"/>
        <a:ext cx="2178565" cy="552286"/>
      </dsp:txXfrm>
    </dsp:sp>
    <dsp:sp modelId="{B783B8C4-BE54-4948-B124-FB10F429639E}">
      <dsp:nvSpPr>
        <dsp:cNvPr id="0" name=""/>
        <dsp:cNvSpPr/>
      </dsp:nvSpPr>
      <dsp:spPr>
        <a:xfrm>
          <a:off x="2324408" y="1033238"/>
          <a:ext cx="2238319" cy="612040"/>
        </a:xfrm>
        <a:prstGeom prst="round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Autonomous</a:t>
          </a:r>
        </a:p>
      </dsp:txBody>
      <dsp:txXfrm>
        <a:off x="2354285" y="1063115"/>
        <a:ext cx="2178565" cy="552286"/>
      </dsp:txXfrm>
    </dsp:sp>
    <dsp:sp modelId="{672B9E0A-2180-4343-B424-AC0484D6E2A1}">
      <dsp:nvSpPr>
        <dsp:cNvPr id="0" name=""/>
        <dsp:cNvSpPr/>
      </dsp:nvSpPr>
      <dsp:spPr>
        <a:xfrm>
          <a:off x="2324408" y="1721783"/>
          <a:ext cx="2238319" cy="612040"/>
        </a:xfrm>
        <a:prstGeom prst="round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Self-Organizing</a:t>
          </a:r>
        </a:p>
      </dsp:txBody>
      <dsp:txXfrm>
        <a:off x="2354285" y="1751660"/>
        <a:ext cx="2178565" cy="552286"/>
      </dsp:txXfrm>
    </dsp:sp>
    <dsp:sp modelId="{F7B91E33-84D0-4B67-B386-5E846AB63B88}">
      <dsp:nvSpPr>
        <dsp:cNvPr id="0" name=""/>
        <dsp:cNvSpPr/>
      </dsp:nvSpPr>
      <dsp:spPr>
        <a:xfrm>
          <a:off x="2324408" y="2410329"/>
          <a:ext cx="2238319" cy="612040"/>
        </a:xfrm>
        <a:prstGeom prst="round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Automated/Scripted</a:t>
          </a:r>
        </a:p>
      </dsp:txBody>
      <dsp:txXfrm>
        <a:off x="2354285" y="2440206"/>
        <a:ext cx="2178565" cy="5522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2B3B11-135D-4802-B3F6-7AE2D6FB6340}">
      <dsp:nvSpPr>
        <dsp:cNvPr id="0" name=""/>
        <dsp:cNvSpPr/>
      </dsp:nvSpPr>
      <dsp:spPr>
        <a:xfrm>
          <a:off x="231" y="337240"/>
          <a:ext cx="1607267" cy="2708015"/>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SON Architectural Type</a:t>
          </a:r>
        </a:p>
      </dsp:txBody>
      <dsp:txXfrm>
        <a:off x="47306" y="384315"/>
        <a:ext cx="1513117" cy="2613865"/>
      </dsp:txXfrm>
    </dsp:sp>
    <dsp:sp modelId="{C8BDEC3D-73B5-4644-9734-C765BCE2539E}">
      <dsp:nvSpPr>
        <dsp:cNvPr id="0" name=""/>
        <dsp:cNvSpPr/>
      </dsp:nvSpPr>
      <dsp:spPr>
        <a:xfrm rot="18289469">
          <a:off x="1300835" y="1077190"/>
          <a:ext cx="1429883" cy="54316"/>
        </a:xfrm>
        <a:custGeom>
          <a:avLst/>
          <a:gdLst/>
          <a:ahLst/>
          <a:cxnLst/>
          <a:rect l="0" t="0" r="0" b="0"/>
          <a:pathLst>
            <a:path>
              <a:moveTo>
                <a:pt x="0" y="27158"/>
              </a:moveTo>
              <a:lnTo>
                <a:pt x="1429883" y="2715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1980030" y="1068601"/>
        <a:ext cx="71494" cy="71494"/>
      </dsp:txXfrm>
    </dsp:sp>
    <dsp:sp modelId="{FE8A45F1-2740-4422-9FE3-E82D793DDFE1}">
      <dsp:nvSpPr>
        <dsp:cNvPr id="0" name=""/>
        <dsp:cNvSpPr/>
      </dsp:nvSpPr>
      <dsp:spPr>
        <a:xfrm>
          <a:off x="2424054" y="7101"/>
          <a:ext cx="2041389" cy="1020694"/>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i="0" u="none" kern="1200" dirty="0"/>
            <a:t>Centralized</a:t>
          </a:r>
          <a:endParaRPr lang="en-US" sz="2000" kern="1200" dirty="0"/>
        </a:p>
      </dsp:txBody>
      <dsp:txXfrm>
        <a:off x="2453949" y="36996"/>
        <a:ext cx="1981599" cy="960904"/>
      </dsp:txXfrm>
    </dsp:sp>
    <dsp:sp modelId="{940563A7-43B7-436B-829E-1D5DD163D482}">
      <dsp:nvSpPr>
        <dsp:cNvPr id="0" name=""/>
        <dsp:cNvSpPr/>
      </dsp:nvSpPr>
      <dsp:spPr>
        <a:xfrm>
          <a:off x="1607499" y="1664089"/>
          <a:ext cx="816555" cy="54316"/>
        </a:xfrm>
        <a:custGeom>
          <a:avLst/>
          <a:gdLst/>
          <a:ahLst/>
          <a:cxnLst/>
          <a:rect l="0" t="0" r="0" b="0"/>
          <a:pathLst>
            <a:path>
              <a:moveTo>
                <a:pt x="0" y="27158"/>
              </a:moveTo>
              <a:lnTo>
                <a:pt x="816555" y="2715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1995363" y="1670834"/>
        <a:ext cx="40827" cy="40827"/>
      </dsp:txXfrm>
    </dsp:sp>
    <dsp:sp modelId="{A06EF5FB-086C-4300-9B48-F76CE7C8111D}">
      <dsp:nvSpPr>
        <dsp:cNvPr id="0" name=""/>
        <dsp:cNvSpPr/>
      </dsp:nvSpPr>
      <dsp:spPr>
        <a:xfrm>
          <a:off x="2424054" y="1180900"/>
          <a:ext cx="2041389" cy="1020694"/>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i="0" u="none" kern="1200" dirty="0"/>
            <a:t>Distributed</a:t>
          </a:r>
        </a:p>
      </dsp:txBody>
      <dsp:txXfrm>
        <a:off x="2453949" y="1210795"/>
        <a:ext cx="1981599" cy="960904"/>
      </dsp:txXfrm>
    </dsp:sp>
    <dsp:sp modelId="{3284F923-35C3-4A53-B3E9-3EE90BB77258}">
      <dsp:nvSpPr>
        <dsp:cNvPr id="0" name=""/>
        <dsp:cNvSpPr/>
      </dsp:nvSpPr>
      <dsp:spPr>
        <a:xfrm rot="3310531">
          <a:off x="1300835" y="2250989"/>
          <a:ext cx="1429883" cy="54316"/>
        </a:xfrm>
        <a:custGeom>
          <a:avLst/>
          <a:gdLst/>
          <a:ahLst/>
          <a:cxnLst/>
          <a:rect l="0" t="0" r="0" b="0"/>
          <a:pathLst>
            <a:path>
              <a:moveTo>
                <a:pt x="0" y="27158"/>
              </a:moveTo>
              <a:lnTo>
                <a:pt x="1429883" y="2715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1980030" y="2242400"/>
        <a:ext cx="71494" cy="71494"/>
      </dsp:txXfrm>
    </dsp:sp>
    <dsp:sp modelId="{0A3974A7-E71F-4A7C-8FDE-BDB5241D308B}">
      <dsp:nvSpPr>
        <dsp:cNvPr id="0" name=""/>
        <dsp:cNvSpPr/>
      </dsp:nvSpPr>
      <dsp:spPr>
        <a:xfrm>
          <a:off x="2424054" y="2354699"/>
          <a:ext cx="2041389" cy="1020694"/>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i="0" u="none" kern="1200" dirty="0"/>
            <a:t>Hybrid</a:t>
          </a:r>
        </a:p>
      </dsp:txBody>
      <dsp:txXfrm>
        <a:off x="2453949" y="2384594"/>
        <a:ext cx="1981599" cy="9609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A14229-BC50-4AEB-9BD6-5E0C159714BD}">
      <dsp:nvSpPr>
        <dsp:cNvPr id="0" name=""/>
        <dsp:cNvSpPr/>
      </dsp:nvSpPr>
      <dsp:spPr>
        <a:xfrm>
          <a:off x="2939311" y="931070"/>
          <a:ext cx="2079584" cy="360919"/>
        </a:xfrm>
        <a:custGeom>
          <a:avLst/>
          <a:gdLst/>
          <a:ahLst/>
          <a:cxnLst/>
          <a:rect l="0" t="0" r="0" b="0"/>
          <a:pathLst>
            <a:path>
              <a:moveTo>
                <a:pt x="0" y="0"/>
              </a:moveTo>
              <a:lnTo>
                <a:pt x="0" y="180459"/>
              </a:lnTo>
              <a:lnTo>
                <a:pt x="2079584" y="180459"/>
              </a:lnTo>
              <a:lnTo>
                <a:pt x="2079584" y="360919"/>
              </a:lnTo>
            </a:path>
          </a:pathLst>
        </a:custGeom>
        <a:noFill/>
        <a:ln w="9525" cap="flat" cmpd="sng" algn="ctr">
          <a:solidFill>
            <a:schemeClr val="dk1"/>
          </a:solidFill>
          <a:prstDash val="solid"/>
          <a:round/>
          <a:headEnd type="none" w="med" len="med"/>
          <a:tailEnd type="arrow" w="med" len="med"/>
        </a:ln>
        <a:effectLst/>
      </dsp:spPr>
      <dsp:style>
        <a:lnRef idx="0">
          <a:scrgbClr r="0" g="0" b="0"/>
        </a:lnRef>
        <a:fillRef idx="0">
          <a:scrgbClr r="0" g="0" b="0"/>
        </a:fillRef>
        <a:effectRef idx="0">
          <a:scrgbClr r="0" g="0" b="0"/>
        </a:effectRef>
        <a:fontRef idx="minor">
          <a:schemeClr val="tx1"/>
        </a:fontRef>
      </dsp:style>
    </dsp:sp>
    <dsp:sp modelId="{0CCE38BC-6DE4-4444-9BEE-73E2A850F9FB}">
      <dsp:nvSpPr>
        <dsp:cNvPr id="0" name=""/>
        <dsp:cNvSpPr/>
      </dsp:nvSpPr>
      <dsp:spPr>
        <a:xfrm>
          <a:off x="2893591" y="931070"/>
          <a:ext cx="91440" cy="360919"/>
        </a:xfrm>
        <a:custGeom>
          <a:avLst/>
          <a:gdLst/>
          <a:ahLst/>
          <a:cxnLst/>
          <a:rect l="0" t="0" r="0" b="0"/>
          <a:pathLst>
            <a:path>
              <a:moveTo>
                <a:pt x="45720" y="0"/>
              </a:moveTo>
              <a:lnTo>
                <a:pt x="45720" y="360919"/>
              </a:lnTo>
            </a:path>
          </a:pathLst>
        </a:custGeom>
        <a:noFill/>
        <a:ln w="9525" cap="flat" cmpd="sng" algn="ctr">
          <a:solidFill>
            <a:schemeClr val="dk1"/>
          </a:solidFill>
          <a:prstDash val="solid"/>
          <a:round/>
          <a:headEnd type="none" w="med" len="med"/>
          <a:tailEnd type="arrow" w="med" len="med"/>
        </a:ln>
        <a:effectLst/>
      </dsp:spPr>
      <dsp:style>
        <a:lnRef idx="0">
          <a:scrgbClr r="0" g="0" b="0"/>
        </a:lnRef>
        <a:fillRef idx="0">
          <a:scrgbClr r="0" g="0" b="0"/>
        </a:fillRef>
        <a:effectRef idx="0">
          <a:scrgbClr r="0" g="0" b="0"/>
        </a:effectRef>
        <a:fontRef idx="minor">
          <a:schemeClr val="tx1"/>
        </a:fontRef>
      </dsp:style>
    </dsp:sp>
    <dsp:sp modelId="{D18976CC-9E1B-428C-84D5-7ED9540E6163}">
      <dsp:nvSpPr>
        <dsp:cNvPr id="0" name=""/>
        <dsp:cNvSpPr/>
      </dsp:nvSpPr>
      <dsp:spPr>
        <a:xfrm>
          <a:off x="859727" y="931070"/>
          <a:ext cx="2079584" cy="360919"/>
        </a:xfrm>
        <a:custGeom>
          <a:avLst/>
          <a:gdLst/>
          <a:ahLst/>
          <a:cxnLst/>
          <a:rect l="0" t="0" r="0" b="0"/>
          <a:pathLst>
            <a:path>
              <a:moveTo>
                <a:pt x="2079584" y="0"/>
              </a:moveTo>
              <a:lnTo>
                <a:pt x="2079584" y="180459"/>
              </a:lnTo>
              <a:lnTo>
                <a:pt x="0" y="180459"/>
              </a:lnTo>
              <a:lnTo>
                <a:pt x="0" y="360919"/>
              </a:lnTo>
            </a:path>
          </a:pathLst>
        </a:custGeom>
        <a:noFill/>
        <a:ln w="9525" cap="flat" cmpd="sng" algn="ctr">
          <a:solidFill>
            <a:schemeClr val="dk1"/>
          </a:solidFill>
          <a:prstDash val="solid"/>
          <a:round/>
          <a:headEnd type="none" w="med" len="med"/>
          <a:tailEnd type="arrow" w="med" len="med"/>
        </a:ln>
        <a:effectLst/>
      </dsp:spPr>
      <dsp:style>
        <a:lnRef idx="0">
          <a:scrgbClr r="0" g="0" b="0"/>
        </a:lnRef>
        <a:fillRef idx="0">
          <a:scrgbClr r="0" g="0" b="0"/>
        </a:fillRef>
        <a:effectRef idx="0">
          <a:scrgbClr r="0" g="0" b="0"/>
        </a:effectRef>
        <a:fontRef idx="minor">
          <a:schemeClr val="tx1"/>
        </a:fontRef>
      </dsp:style>
    </dsp:sp>
    <dsp:sp modelId="{5EEEB49B-12D5-4BD4-AB91-D70162471C7D}">
      <dsp:nvSpPr>
        <dsp:cNvPr id="0" name=""/>
        <dsp:cNvSpPr/>
      </dsp:nvSpPr>
      <dsp:spPr>
        <a:xfrm>
          <a:off x="1552357" y="71737"/>
          <a:ext cx="2773907" cy="859332"/>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SON Sub-Functions</a:t>
          </a:r>
        </a:p>
      </dsp:txBody>
      <dsp:txXfrm>
        <a:off x="1552357" y="71737"/>
        <a:ext cx="2773907" cy="859332"/>
      </dsp:txXfrm>
    </dsp:sp>
    <dsp:sp modelId="{A64C864C-081D-4A80-95D1-FE4726D02AC8}">
      <dsp:nvSpPr>
        <dsp:cNvPr id="0" name=""/>
        <dsp:cNvSpPr/>
      </dsp:nvSpPr>
      <dsp:spPr>
        <a:xfrm>
          <a:off x="394" y="1291989"/>
          <a:ext cx="1718664" cy="859332"/>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Self-Configuration</a:t>
          </a:r>
        </a:p>
      </dsp:txBody>
      <dsp:txXfrm>
        <a:off x="394" y="1291989"/>
        <a:ext cx="1718664" cy="859332"/>
      </dsp:txXfrm>
    </dsp:sp>
    <dsp:sp modelId="{04595084-6A88-4056-8E2F-92259E67ADF9}">
      <dsp:nvSpPr>
        <dsp:cNvPr id="0" name=""/>
        <dsp:cNvSpPr/>
      </dsp:nvSpPr>
      <dsp:spPr>
        <a:xfrm>
          <a:off x="2079979" y="1291989"/>
          <a:ext cx="1718664" cy="859332"/>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Self-Optimization</a:t>
          </a:r>
        </a:p>
      </dsp:txBody>
      <dsp:txXfrm>
        <a:off x="2079979" y="1291989"/>
        <a:ext cx="1718664" cy="859332"/>
      </dsp:txXfrm>
    </dsp:sp>
    <dsp:sp modelId="{F5264A08-6B36-49D0-9B80-9163057AF599}">
      <dsp:nvSpPr>
        <dsp:cNvPr id="0" name=""/>
        <dsp:cNvSpPr/>
      </dsp:nvSpPr>
      <dsp:spPr>
        <a:xfrm>
          <a:off x="4159563" y="1291989"/>
          <a:ext cx="1718664" cy="859332"/>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Self-Healing</a:t>
          </a:r>
        </a:p>
      </dsp:txBody>
      <dsp:txXfrm>
        <a:off x="4159563" y="1291989"/>
        <a:ext cx="1718664" cy="8593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DDB58-02CA-4B04-A830-464C10FEDAFC}">
      <dsp:nvSpPr>
        <dsp:cNvPr id="0" name=""/>
        <dsp:cNvSpPr/>
      </dsp:nvSpPr>
      <dsp:spPr>
        <a:xfrm>
          <a:off x="5371431" y="1469419"/>
          <a:ext cx="182056" cy="3143502"/>
        </a:xfrm>
        <a:custGeom>
          <a:avLst/>
          <a:gdLst/>
          <a:ahLst/>
          <a:cxnLst/>
          <a:rect l="0" t="0" r="0" b="0"/>
          <a:pathLst>
            <a:path>
              <a:moveTo>
                <a:pt x="0" y="0"/>
              </a:moveTo>
              <a:lnTo>
                <a:pt x="0" y="3143502"/>
              </a:lnTo>
              <a:lnTo>
                <a:pt x="182056" y="314350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1DDCE7-6D6C-4CB2-8577-8AEBEF06541E}">
      <dsp:nvSpPr>
        <dsp:cNvPr id="0" name=""/>
        <dsp:cNvSpPr/>
      </dsp:nvSpPr>
      <dsp:spPr>
        <a:xfrm>
          <a:off x="5371431" y="1469419"/>
          <a:ext cx="182056" cy="2281769"/>
        </a:xfrm>
        <a:custGeom>
          <a:avLst/>
          <a:gdLst/>
          <a:ahLst/>
          <a:cxnLst/>
          <a:rect l="0" t="0" r="0" b="0"/>
          <a:pathLst>
            <a:path>
              <a:moveTo>
                <a:pt x="0" y="0"/>
              </a:moveTo>
              <a:lnTo>
                <a:pt x="0" y="2281769"/>
              </a:lnTo>
              <a:lnTo>
                <a:pt x="182056" y="2281769"/>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9C57F3-BEC0-4415-A238-3D960547EA7E}">
      <dsp:nvSpPr>
        <dsp:cNvPr id="0" name=""/>
        <dsp:cNvSpPr/>
      </dsp:nvSpPr>
      <dsp:spPr>
        <a:xfrm>
          <a:off x="5371431" y="1469419"/>
          <a:ext cx="182056" cy="1420037"/>
        </a:xfrm>
        <a:custGeom>
          <a:avLst/>
          <a:gdLst/>
          <a:ahLst/>
          <a:cxnLst/>
          <a:rect l="0" t="0" r="0" b="0"/>
          <a:pathLst>
            <a:path>
              <a:moveTo>
                <a:pt x="0" y="0"/>
              </a:moveTo>
              <a:lnTo>
                <a:pt x="0" y="1420037"/>
              </a:lnTo>
              <a:lnTo>
                <a:pt x="182056" y="142003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ED082D-FC2B-45FC-8D41-B2F16FB2CF93}">
      <dsp:nvSpPr>
        <dsp:cNvPr id="0" name=""/>
        <dsp:cNvSpPr/>
      </dsp:nvSpPr>
      <dsp:spPr>
        <a:xfrm>
          <a:off x="5371431" y="1469419"/>
          <a:ext cx="182056" cy="558305"/>
        </a:xfrm>
        <a:custGeom>
          <a:avLst/>
          <a:gdLst/>
          <a:ahLst/>
          <a:cxnLst/>
          <a:rect l="0" t="0" r="0" b="0"/>
          <a:pathLst>
            <a:path>
              <a:moveTo>
                <a:pt x="0" y="0"/>
              </a:moveTo>
              <a:lnTo>
                <a:pt x="0" y="558305"/>
              </a:lnTo>
              <a:lnTo>
                <a:pt x="182056" y="55830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5952E8-2599-4A35-BCE8-45F64201683D}">
      <dsp:nvSpPr>
        <dsp:cNvPr id="0" name=""/>
        <dsp:cNvSpPr/>
      </dsp:nvSpPr>
      <dsp:spPr>
        <a:xfrm>
          <a:off x="4388328" y="607687"/>
          <a:ext cx="1468585" cy="254878"/>
        </a:xfrm>
        <a:custGeom>
          <a:avLst/>
          <a:gdLst/>
          <a:ahLst/>
          <a:cxnLst/>
          <a:rect l="0" t="0" r="0" b="0"/>
          <a:pathLst>
            <a:path>
              <a:moveTo>
                <a:pt x="0" y="0"/>
              </a:moveTo>
              <a:lnTo>
                <a:pt x="0" y="127439"/>
              </a:lnTo>
              <a:lnTo>
                <a:pt x="1468585" y="127439"/>
              </a:lnTo>
              <a:lnTo>
                <a:pt x="1468585" y="25487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F37DB3-766F-4D7B-8DF7-8A34F52A9919}">
      <dsp:nvSpPr>
        <dsp:cNvPr id="0" name=""/>
        <dsp:cNvSpPr/>
      </dsp:nvSpPr>
      <dsp:spPr>
        <a:xfrm>
          <a:off x="3902845" y="1469419"/>
          <a:ext cx="182056" cy="1420037"/>
        </a:xfrm>
        <a:custGeom>
          <a:avLst/>
          <a:gdLst/>
          <a:ahLst/>
          <a:cxnLst/>
          <a:rect l="0" t="0" r="0" b="0"/>
          <a:pathLst>
            <a:path>
              <a:moveTo>
                <a:pt x="0" y="0"/>
              </a:moveTo>
              <a:lnTo>
                <a:pt x="0" y="1420037"/>
              </a:lnTo>
              <a:lnTo>
                <a:pt x="182056" y="142003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0E0D3C-34FE-45E9-B2DF-3691D13395D9}">
      <dsp:nvSpPr>
        <dsp:cNvPr id="0" name=""/>
        <dsp:cNvSpPr/>
      </dsp:nvSpPr>
      <dsp:spPr>
        <a:xfrm>
          <a:off x="3902845" y="1469419"/>
          <a:ext cx="182056" cy="558305"/>
        </a:xfrm>
        <a:custGeom>
          <a:avLst/>
          <a:gdLst/>
          <a:ahLst/>
          <a:cxnLst/>
          <a:rect l="0" t="0" r="0" b="0"/>
          <a:pathLst>
            <a:path>
              <a:moveTo>
                <a:pt x="0" y="0"/>
              </a:moveTo>
              <a:lnTo>
                <a:pt x="0" y="558305"/>
              </a:lnTo>
              <a:lnTo>
                <a:pt x="182056" y="55830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1076D8-D36A-4EA7-B52F-1B16EEFDD095}">
      <dsp:nvSpPr>
        <dsp:cNvPr id="0" name=""/>
        <dsp:cNvSpPr/>
      </dsp:nvSpPr>
      <dsp:spPr>
        <a:xfrm>
          <a:off x="4342608" y="607687"/>
          <a:ext cx="91440" cy="254878"/>
        </a:xfrm>
        <a:custGeom>
          <a:avLst/>
          <a:gdLst/>
          <a:ahLst/>
          <a:cxnLst/>
          <a:rect l="0" t="0" r="0" b="0"/>
          <a:pathLst>
            <a:path>
              <a:moveTo>
                <a:pt x="45720" y="0"/>
              </a:moveTo>
              <a:lnTo>
                <a:pt x="45720" y="254878"/>
              </a:lnTo>
            </a:path>
          </a:pathLst>
        </a:custGeom>
        <a:noFill/>
        <a:ln w="9525" cap="flat" cmpd="sng" algn="ctr">
          <a:solidFill>
            <a:schemeClr val="dk1"/>
          </a:solidFill>
          <a:prstDash val="solid"/>
          <a:round/>
          <a:headEnd type="none" w="med" len="med"/>
          <a:tailEnd type="arrow" w="med" len="med"/>
        </a:ln>
        <a:effectLst/>
      </dsp:spPr>
      <dsp:style>
        <a:lnRef idx="0">
          <a:scrgbClr r="0" g="0" b="0"/>
        </a:lnRef>
        <a:fillRef idx="0">
          <a:scrgbClr r="0" g="0" b="0"/>
        </a:fillRef>
        <a:effectRef idx="0">
          <a:scrgbClr r="0" g="0" b="0"/>
        </a:effectRef>
        <a:fontRef idx="minor">
          <a:schemeClr val="tx1"/>
        </a:fontRef>
      </dsp:style>
    </dsp:sp>
    <dsp:sp modelId="{1C849BAD-6D6A-48BF-A460-A0940BB9B29C}">
      <dsp:nvSpPr>
        <dsp:cNvPr id="0" name=""/>
        <dsp:cNvSpPr/>
      </dsp:nvSpPr>
      <dsp:spPr>
        <a:xfrm>
          <a:off x="2434259" y="1469419"/>
          <a:ext cx="182056" cy="1420037"/>
        </a:xfrm>
        <a:custGeom>
          <a:avLst/>
          <a:gdLst/>
          <a:ahLst/>
          <a:cxnLst/>
          <a:rect l="0" t="0" r="0" b="0"/>
          <a:pathLst>
            <a:path>
              <a:moveTo>
                <a:pt x="0" y="0"/>
              </a:moveTo>
              <a:lnTo>
                <a:pt x="0" y="1420037"/>
              </a:lnTo>
              <a:lnTo>
                <a:pt x="182056" y="142003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0D605D-7C00-4D85-857A-AA3878D97083}">
      <dsp:nvSpPr>
        <dsp:cNvPr id="0" name=""/>
        <dsp:cNvSpPr/>
      </dsp:nvSpPr>
      <dsp:spPr>
        <a:xfrm>
          <a:off x="2434259" y="1469419"/>
          <a:ext cx="182056" cy="558305"/>
        </a:xfrm>
        <a:custGeom>
          <a:avLst/>
          <a:gdLst/>
          <a:ahLst/>
          <a:cxnLst/>
          <a:rect l="0" t="0" r="0" b="0"/>
          <a:pathLst>
            <a:path>
              <a:moveTo>
                <a:pt x="0" y="0"/>
              </a:moveTo>
              <a:lnTo>
                <a:pt x="0" y="558305"/>
              </a:lnTo>
              <a:lnTo>
                <a:pt x="182056" y="55830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8976CC-9E1B-428C-84D5-7ED9540E6163}">
      <dsp:nvSpPr>
        <dsp:cNvPr id="0" name=""/>
        <dsp:cNvSpPr/>
      </dsp:nvSpPr>
      <dsp:spPr>
        <a:xfrm>
          <a:off x="2919742" y="607687"/>
          <a:ext cx="1468585" cy="254878"/>
        </a:xfrm>
        <a:custGeom>
          <a:avLst/>
          <a:gdLst/>
          <a:ahLst/>
          <a:cxnLst/>
          <a:rect l="0" t="0" r="0" b="0"/>
          <a:pathLst>
            <a:path>
              <a:moveTo>
                <a:pt x="1468585" y="0"/>
              </a:moveTo>
              <a:lnTo>
                <a:pt x="1468585" y="127439"/>
              </a:lnTo>
              <a:lnTo>
                <a:pt x="0" y="127439"/>
              </a:lnTo>
              <a:lnTo>
                <a:pt x="0" y="254878"/>
              </a:lnTo>
            </a:path>
          </a:pathLst>
        </a:custGeom>
        <a:noFill/>
        <a:ln w="9525" cap="flat" cmpd="sng" algn="ctr">
          <a:solidFill>
            <a:schemeClr val="dk1"/>
          </a:solidFill>
          <a:prstDash val="solid"/>
          <a:round/>
          <a:headEnd type="none" w="med" len="med"/>
          <a:tailEnd type="arrow" w="med" len="med"/>
        </a:ln>
        <a:effectLst/>
      </dsp:spPr>
      <dsp:style>
        <a:lnRef idx="0">
          <a:scrgbClr r="0" g="0" b="0"/>
        </a:lnRef>
        <a:fillRef idx="0">
          <a:scrgbClr r="0" g="0" b="0"/>
        </a:fillRef>
        <a:effectRef idx="0">
          <a:scrgbClr r="0" g="0" b="0"/>
        </a:effectRef>
        <a:fontRef idx="minor">
          <a:schemeClr val="tx1"/>
        </a:fontRef>
      </dsp:style>
    </dsp:sp>
    <dsp:sp modelId="{5EEEB49B-12D5-4BD4-AB91-D70162471C7D}">
      <dsp:nvSpPr>
        <dsp:cNvPr id="0" name=""/>
        <dsp:cNvSpPr/>
      </dsp:nvSpPr>
      <dsp:spPr>
        <a:xfrm>
          <a:off x="2933165" y="834"/>
          <a:ext cx="2910324" cy="606853"/>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Self-Healing Taxonomy</a:t>
          </a:r>
        </a:p>
      </dsp:txBody>
      <dsp:txXfrm>
        <a:off x="2933165" y="834"/>
        <a:ext cx="2910324" cy="606853"/>
      </dsp:txXfrm>
    </dsp:sp>
    <dsp:sp modelId="{A64C864C-081D-4A80-95D1-FE4726D02AC8}">
      <dsp:nvSpPr>
        <dsp:cNvPr id="0" name=""/>
        <dsp:cNvSpPr/>
      </dsp:nvSpPr>
      <dsp:spPr>
        <a:xfrm>
          <a:off x="2312888" y="862566"/>
          <a:ext cx="1213707" cy="606853"/>
        </a:xfrm>
        <a:prstGeom prst="rect">
          <a:avLst/>
        </a:prstGeom>
        <a:solidFill>
          <a:schemeClr val="accent4">
            <a:lumMod val="20000"/>
            <a:lumOff val="8000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t>Outage Detection</a:t>
          </a:r>
        </a:p>
      </dsp:txBody>
      <dsp:txXfrm>
        <a:off x="2312888" y="862566"/>
        <a:ext cx="1213707" cy="606853"/>
      </dsp:txXfrm>
    </dsp:sp>
    <dsp:sp modelId="{66532081-C083-4898-92C2-333F3DE56810}">
      <dsp:nvSpPr>
        <dsp:cNvPr id="0" name=""/>
        <dsp:cNvSpPr/>
      </dsp:nvSpPr>
      <dsp:spPr>
        <a:xfrm>
          <a:off x="2616315" y="1724298"/>
          <a:ext cx="1213707" cy="606853"/>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Full Outage Detection</a:t>
          </a:r>
        </a:p>
      </dsp:txBody>
      <dsp:txXfrm>
        <a:off x="2616315" y="1724298"/>
        <a:ext cx="1213707" cy="606853"/>
      </dsp:txXfrm>
    </dsp:sp>
    <dsp:sp modelId="{DEF135ED-3A7B-4C25-BF5F-CCD082B52244}">
      <dsp:nvSpPr>
        <dsp:cNvPr id="0" name=""/>
        <dsp:cNvSpPr/>
      </dsp:nvSpPr>
      <dsp:spPr>
        <a:xfrm>
          <a:off x="2616315" y="2586030"/>
          <a:ext cx="1213707" cy="606853"/>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Partial Outage Detection</a:t>
          </a:r>
        </a:p>
      </dsp:txBody>
      <dsp:txXfrm>
        <a:off x="2616315" y="2586030"/>
        <a:ext cx="1213707" cy="606853"/>
      </dsp:txXfrm>
    </dsp:sp>
    <dsp:sp modelId="{DCC044BA-4B04-48F0-91A0-284E95F4C321}">
      <dsp:nvSpPr>
        <dsp:cNvPr id="0" name=""/>
        <dsp:cNvSpPr/>
      </dsp:nvSpPr>
      <dsp:spPr>
        <a:xfrm>
          <a:off x="3781474" y="862566"/>
          <a:ext cx="1213707" cy="606853"/>
        </a:xfrm>
        <a:prstGeom prst="rect">
          <a:avLst/>
        </a:prstGeom>
        <a:solidFill>
          <a:schemeClr val="accent5">
            <a:lumMod val="20000"/>
            <a:lumOff val="8000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t>Outage Diagnosis</a:t>
          </a:r>
        </a:p>
      </dsp:txBody>
      <dsp:txXfrm>
        <a:off x="3781474" y="862566"/>
        <a:ext cx="1213707" cy="606853"/>
      </dsp:txXfrm>
    </dsp:sp>
    <dsp:sp modelId="{C7319E81-4D93-40EB-9B72-E82A2A13CA31}">
      <dsp:nvSpPr>
        <dsp:cNvPr id="0" name=""/>
        <dsp:cNvSpPr/>
      </dsp:nvSpPr>
      <dsp:spPr>
        <a:xfrm>
          <a:off x="4084901" y="1724298"/>
          <a:ext cx="1213707" cy="606853"/>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Full Outage Detection</a:t>
          </a:r>
        </a:p>
      </dsp:txBody>
      <dsp:txXfrm>
        <a:off x="4084901" y="1724298"/>
        <a:ext cx="1213707" cy="606853"/>
      </dsp:txXfrm>
    </dsp:sp>
    <dsp:sp modelId="{C2C36CFA-0A8C-4B72-9600-39049D2084CD}">
      <dsp:nvSpPr>
        <dsp:cNvPr id="0" name=""/>
        <dsp:cNvSpPr/>
      </dsp:nvSpPr>
      <dsp:spPr>
        <a:xfrm>
          <a:off x="4084901" y="2586030"/>
          <a:ext cx="1213707" cy="606853"/>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Partial Outage Detection</a:t>
          </a:r>
        </a:p>
      </dsp:txBody>
      <dsp:txXfrm>
        <a:off x="4084901" y="2586030"/>
        <a:ext cx="1213707" cy="606853"/>
      </dsp:txXfrm>
    </dsp:sp>
    <dsp:sp modelId="{28129971-A931-4C21-A0FC-16614810A1A7}">
      <dsp:nvSpPr>
        <dsp:cNvPr id="0" name=""/>
        <dsp:cNvSpPr/>
      </dsp:nvSpPr>
      <dsp:spPr>
        <a:xfrm>
          <a:off x="5250060" y="862566"/>
          <a:ext cx="1213707" cy="606853"/>
        </a:xfrm>
        <a:prstGeom prst="rect">
          <a:avLst/>
        </a:prstGeom>
        <a:solidFill>
          <a:schemeClr val="accent6">
            <a:lumMod val="20000"/>
            <a:lumOff val="8000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dirty="0"/>
            <a:t>Outage Compensation</a:t>
          </a:r>
        </a:p>
      </dsp:txBody>
      <dsp:txXfrm>
        <a:off x="5250060" y="862566"/>
        <a:ext cx="1213707" cy="606853"/>
      </dsp:txXfrm>
    </dsp:sp>
    <dsp:sp modelId="{586E2161-4E68-4343-89D2-A050E0B3E628}">
      <dsp:nvSpPr>
        <dsp:cNvPr id="0" name=""/>
        <dsp:cNvSpPr/>
      </dsp:nvSpPr>
      <dsp:spPr>
        <a:xfrm>
          <a:off x="5553487" y="1724298"/>
          <a:ext cx="1213707" cy="606853"/>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Coverage Area Optimization</a:t>
          </a:r>
        </a:p>
      </dsp:txBody>
      <dsp:txXfrm>
        <a:off x="5553487" y="1724298"/>
        <a:ext cx="1213707" cy="606853"/>
      </dsp:txXfrm>
    </dsp:sp>
    <dsp:sp modelId="{BD714324-D709-422B-A942-C172967DED09}">
      <dsp:nvSpPr>
        <dsp:cNvPr id="0" name=""/>
        <dsp:cNvSpPr/>
      </dsp:nvSpPr>
      <dsp:spPr>
        <a:xfrm>
          <a:off x="5553487" y="2586030"/>
          <a:ext cx="1213707" cy="606853"/>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SINR optimization</a:t>
          </a:r>
        </a:p>
      </dsp:txBody>
      <dsp:txXfrm>
        <a:off x="5553487" y="2586030"/>
        <a:ext cx="1213707" cy="606853"/>
      </dsp:txXfrm>
    </dsp:sp>
    <dsp:sp modelId="{CC095A65-21EF-4A3D-8B45-8AA7DA36E689}">
      <dsp:nvSpPr>
        <dsp:cNvPr id="0" name=""/>
        <dsp:cNvSpPr/>
      </dsp:nvSpPr>
      <dsp:spPr>
        <a:xfrm>
          <a:off x="5553487" y="3447763"/>
          <a:ext cx="1213707" cy="606853"/>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Cell Capacity Optimization</a:t>
          </a:r>
        </a:p>
      </dsp:txBody>
      <dsp:txXfrm>
        <a:off x="5553487" y="3447763"/>
        <a:ext cx="1213707" cy="606853"/>
      </dsp:txXfrm>
    </dsp:sp>
    <dsp:sp modelId="{1DBF3048-BD2D-4438-A63A-F05495B680A8}">
      <dsp:nvSpPr>
        <dsp:cNvPr id="0" name=""/>
        <dsp:cNvSpPr/>
      </dsp:nvSpPr>
      <dsp:spPr>
        <a:xfrm>
          <a:off x="5553487" y="4309495"/>
          <a:ext cx="1213707" cy="606853"/>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Spectral Efficiency Optimization</a:t>
          </a:r>
        </a:p>
      </dsp:txBody>
      <dsp:txXfrm>
        <a:off x="5553487" y="4309495"/>
        <a:ext cx="1213707" cy="606853"/>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89D8D7-1CC4-5256-1A35-C766E0683A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1BDB785-882D-279C-56D7-5BB36F310E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D3ABF8-425D-4ADF-8530-6AA101A8CFE4}" type="datetimeFigureOut">
              <a:rPr lang="en-US" smtClean="0"/>
              <a:t>7/3/2023</a:t>
            </a:fld>
            <a:endParaRPr lang="en-US"/>
          </a:p>
        </p:txBody>
      </p:sp>
      <p:sp>
        <p:nvSpPr>
          <p:cNvPr id="4" name="Footer Placeholder 3">
            <a:extLst>
              <a:ext uri="{FF2B5EF4-FFF2-40B4-BE49-F238E27FC236}">
                <a16:creationId xmlns:a16="http://schemas.microsoft.com/office/drawing/2014/main" id="{46905AF8-5F6A-93D1-4FE3-DB30DB3D6E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3FEA399-23EB-C73F-A4E5-89933566BF3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2AB615-611B-4CE8-8B8D-7EEE1FF2FABE}" type="slidenum">
              <a:rPr lang="en-US" smtClean="0"/>
              <a:t>‹#›</a:t>
            </a:fld>
            <a:endParaRPr lang="en-US"/>
          </a:p>
        </p:txBody>
      </p:sp>
    </p:spTree>
    <p:extLst>
      <p:ext uri="{BB962C8B-B14F-4D97-AF65-F5344CB8AC3E}">
        <p14:creationId xmlns:p14="http://schemas.microsoft.com/office/powerpoint/2010/main" val="357116719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7-03T15:20:10.911"/>
    </inkml:context>
    <inkml:brush xml:id="br0">
      <inkml:brushProperty name="width" value="0.05292" units="cm"/>
      <inkml:brushProperty name="height" value="0.05292" units="cm"/>
      <inkml:brushProperty name="color" value="#FF0000"/>
    </inkml:brush>
  </inkml:definitions>
  <inkml:trace contextRef="#ctx0" brushRef="#br0">16616 8590 0,'0'0'0,"-18"0"0,1 0 32,105 0 61,176 18-77,495 70 15,-548-53-31,442-17 32,-141-18-1,-424 0-16,-18 0 1,1 0 0,-53 0-1,158 0 17,124 0-1,-124 0-16,-70 0 1,-53 0-16,35-18 16,159 18 15,-18 0-15,-35-35-1,0 17 1,-88 18-1,35-17 1,71-1 0,70 0-1,-88 18 1,-35 0-16,-18-35 16,-17 35-1,52 0-15,-105 0 16,-18 0-16,35 0 15,-35 0 1,-18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281627-DE19-40D6-B222-141C5083AAE9}" type="datetimeFigureOut">
              <a:rPr lang="en-US" smtClean="0"/>
              <a:t>7/3/2023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954B5A-EB59-4F24-839A-9DD4A468A68F}" type="slidenum">
              <a:rPr lang="en-US" smtClean="0"/>
              <a:t>‹#›</a:t>
            </a:fld>
            <a:endParaRPr lang="en-US"/>
          </a:p>
        </p:txBody>
      </p:sp>
    </p:spTree>
    <p:extLst>
      <p:ext uri="{BB962C8B-B14F-4D97-AF65-F5344CB8AC3E}">
        <p14:creationId xmlns:p14="http://schemas.microsoft.com/office/powerpoint/2010/main" val="2061311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954B5A-EB59-4F24-839A-9DD4A468A68F}" type="slidenum">
              <a:rPr lang="en-US" smtClean="0"/>
              <a:t>1</a:t>
            </a:fld>
            <a:endParaRPr lang="en-US"/>
          </a:p>
        </p:txBody>
      </p:sp>
    </p:spTree>
    <p:extLst>
      <p:ext uri="{BB962C8B-B14F-4D97-AF65-F5344CB8AC3E}">
        <p14:creationId xmlns:p14="http://schemas.microsoft.com/office/powerpoint/2010/main" val="1735750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954B5A-EB59-4F24-839A-9DD4A468A68F}" type="slidenum">
              <a:rPr lang="en-US" smtClean="0"/>
              <a:t>10</a:t>
            </a:fld>
            <a:endParaRPr lang="en-US"/>
          </a:p>
        </p:txBody>
      </p:sp>
    </p:spTree>
    <p:extLst>
      <p:ext uri="{BB962C8B-B14F-4D97-AF65-F5344CB8AC3E}">
        <p14:creationId xmlns:p14="http://schemas.microsoft.com/office/powerpoint/2010/main" val="3869928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954B5A-EB59-4F24-839A-9DD4A468A68F}" type="slidenum">
              <a:rPr lang="en-US" smtClean="0"/>
              <a:t>11</a:t>
            </a:fld>
            <a:endParaRPr lang="en-US"/>
          </a:p>
        </p:txBody>
      </p:sp>
    </p:spTree>
    <p:extLst>
      <p:ext uri="{BB962C8B-B14F-4D97-AF65-F5344CB8AC3E}">
        <p14:creationId xmlns:p14="http://schemas.microsoft.com/office/powerpoint/2010/main" val="3645110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954B5A-EB59-4F24-839A-9DD4A468A68F}" type="slidenum">
              <a:rPr lang="en-US" smtClean="0"/>
              <a:t>12</a:t>
            </a:fld>
            <a:endParaRPr lang="en-US"/>
          </a:p>
        </p:txBody>
      </p:sp>
    </p:spTree>
    <p:extLst>
      <p:ext uri="{BB962C8B-B14F-4D97-AF65-F5344CB8AC3E}">
        <p14:creationId xmlns:p14="http://schemas.microsoft.com/office/powerpoint/2010/main" val="940779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954B5A-EB59-4F24-839A-9DD4A468A68F}" type="slidenum">
              <a:rPr lang="en-US" smtClean="0"/>
              <a:t>13</a:t>
            </a:fld>
            <a:endParaRPr lang="en-US"/>
          </a:p>
        </p:txBody>
      </p:sp>
    </p:spTree>
    <p:extLst>
      <p:ext uri="{BB962C8B-B14F-4D97-AF65-F5344CB8AC3E}">
        <p14:creationId xmlns:p14="http://schemas.microsoft.com/office/powerpoint/2010/main" val="805106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954B5A-EB59-4F24-839A-9DD4A468A68F}" type="slidenum">
              <a:rPr lang="en-US" smtClean="0"/>
              <a:t>14</a:t>
            </a:fld>
            <a:endParaRPr lang="en-US"/>
          </a:p>
        </p:txBody>
      </p:sp>
    </p:spTree>
    <p:extLst>
      <p:ext uri="{BB962C8B-B14F-4D97-AF65-F5344CB8AC3E}">
        <p14:creationId xmlns:p14="http://schemas.microsoft.com/office/powerpoint/2010/main" val="3454131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954B5A-EB59-4F24-839A-9DD4A468A68F}" type="slidenum">
              <a:rPr lang="en-US" smtClean="0"/>
              <a:t>15</a:t>
            </a:fld>
            <a:endParaRPr lang="en-US"/>
          </a:p>
        </p:txBody>
      </p:sp>
    </p:spTree>
    <p:extLst>
      <p:ext uri="{BB962C8B-B14F-4D97-AF65-F5344CB8AC3E}">
        <p14:creationId xmlns:p14="http://schemas.microsoft.com/office/powerpoint/2010/main" val="1936770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954B5A-EB59-4F24-839A-9DD4A468A68F}" type="slidenum">
              <a:rPr lang="en-US" smtClean="0"/>
              <a:t>16</a:t>
            </a:fld>
            <a:endParaRPr lang="en-US"/>
          </a:p>
        </p:txBody>
      </p:sp>
    </p:spTree>
    <p:extLst>
      <p:ext uri="{BB962C8B-B14F-4D97-AF65-F5344CB8AC3E}">
        <p14:creationId xmlns:p14="http://schemas.microsoft.com/office/powerpoint/2010/main" val="3804065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954B5A-EB59-4F24-839A-9DD4A468A68F}" type="slidenum">
              <a:rPr lang="en-US" smtClean="0"/>
              <a:t>17</a:t>
            </a:fld>
            <a:endParaRPr lang="en-US"/>
          </a:p>
        </p:txBody>
      </p:sp>
    </p:spTree>
    <p:extLst>
      <p:ext uri="{BB962C8B-B14F-4D97-AF65-F5344CB8AC3E}">
        <p14:creationId xmlns:p14="http://schemas.microsoft.com/office/powerpoint/2010/main" val="3414980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954B5A-EB59-4F24-839A-9DD4A468A68F}" type="slidenum">
              <a:rPr lang="en-US" smtClean="0"/>
              <a:t>18</a:t>
            </a:fld>
            <a:endParaRPr lang="en-US"/>
          </a:p>
        </p:txBody>
      </p:sp>
    </p:spTree>
    <p:extLst>
      <p:ext uri="{BB962C8B-B14F-4D97-AF65-F5344CB8AC3E}">
        <p14:creationId xmlns:p14="http://schemas.microsoft.com/office/powerpoint/2010/main" val="3438311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954B5A-EB59-4F24-839A-9DD4A468A68F}" type="slidenum">
              <a:rPr lang="en-US" smtClean="0"/>
              <a:t>19</a:t>
            </a:fld>
            <a:endParaRPr lang="en-US"/>
          </a:p>
        </p:txBody>
      </p:sp>
    </p:spTree>
    <p:extLst>
      <p:ext uri="{BB962C8B-B14F-4D97-AF65-F5344CB8AC3E}">
        <p14:creationId xmlns:p14="http://schemas.microsoft.com/office/powerpoint/2010/main" val="3462171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a:t>يا دكتور الى يمجؤمجرجرمرجم</a:t>
            </a:r>
            <a:endParaRPr lang="en-US" dirty="0"/>
          </a:p>
        </p:txBody>
      </p:sp>
      <p:sp>
        <p:nvSpPr>
          <p:cNvPr id="4" name="Slide Number Placeholder 3"/>
          <p:cNvSpPr>
            <a:spLocks noGrp="1"/>
          </p:cNvSpPr>
          <p:nvPr>
            <p:ph type="sldNum" sz="quarter" idx="5"/>
          </p:nvPr>
        </p:nvSpPr>
        <p:spPr/>
        <p:txBody>
          <a:bodyPr/>
          <a:lstStyle/>
          <a:p>
            <a:fld id="{94954B5A-EB59-4F24-839A-9DD4A468A68F}" type="slidenum">
              <a:rPr lang="en-US" smtClean="0"/>
              <a:t>2</a:t>
            </a:fld>
            <a:endParaRPr lang="en-US"/>
          </a:p>
        </p:txBody>
      </p:sp>
    </p:spTree>
    <p:extLst>
      <p:ext uri="{BB962C8B-B14F-4D97-AF65-F5344CB8AC3E}">
        <p14:creationId xmlns:p14="http://schemas.microsoft.com/office/powerpoint/2010/main" val="2630283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954B5A-EB59-4F24-839A-9DD4A468A68F}" type="slidenum">
              <a:rPr lang="en-US" smtClean="0"/>
              <a:t>20</a:t>
            </a:fld>
            <a:endParaRPr lang="en-US"/>
          </a:p>
        </p:txBody>
      </p:sp>
    </p:spTree>
    <p:extLst>
      <p:ext uri="{BB962C8B-B14F-4D97-AF65-F5344CB8AC3E}">
        <p14:creationId xmlns:p14="http://schemas.microsoft.com/office/powerpoint/2010/main" val="1760938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954B5A-EB59-4F24-839A-9DD4A468A68F}" type="slidenum">
              <a:rPr lang="en-US" smtClean="0"/>
              <a:t>21</a:t>
            </a:fld>
            <a:endParaRPr lang="en-US"/>
          </a:p>
        </p:txBody>
      </p:sp>
    </p:spTree>
    <p:extLst>
      <p:ext uri="{BB962C8B-B14F-4D97-AF65-F5344CB8AC3E}">
        <p14:creationId xmlns:p14="http://schemas.microsoft.com/office/powerpoint/2010/main" val="3261779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954B5A-EB59-4F24-839A-9DD4A468A68F}" type="slidenum">
              <a:rPr lang="en-US" smtClean="0"/>
              <a:t>22</a:t>
            </a:fld>
            <a:endParaRPr lang="en-US"/>
          </a:p>
        </p:txBody>
      </p:sp>
    </p:spTree>
    <p:extLst>
      <p:ext uri="{BB962C8B-B14F-4D97-AF65-F5344CB8AC3E}">
        <p14:creationId xmlns:p14="http://schemas.microsoft.com/office/powerpoint/2010/main" val="3579017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954B5A-EB59-4F24-839A-9DD4A468A68F}" type="slidenum">
              <a:rPr lang="en-US" smtClean="0"/>
              <a:t>3</a:t>
            </a:fld>
            <a:endParaRPr lang="en-US"/>
          </a:p>
        </p:txBody>
      </p:sp>
    </p:spTree>
    <p:extLst>
      <p:ext uri="{BB962C8B-B14F-4D97-AF65-F5344CB8AC3E}">
        <p14:creationId xmlns:p14="http://schemas.microsoft.com/office/powerpoint/2010/main" val="2163339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954B5A-EB59-4F24-839A-9DD4A468A68F}" type="slidenum">
              <a:rPr lang="en-US" smtClean="0"/>
              <a:t>4</a:t>
            </a:fld>
            <a:endParaRPr lang="en-US"/>
          </a:p>
        </p:txBody>
      </p:sp>
    </p:spTree>
    <p:extLst>
      <p:ext uri="{BB962C8B-B14F-4D97-AF65-F5344CB8AC3E}">
        <p14:creationId xmlns:p14="http://schemas.microsoft.com/office/powerpoint/2010/main" val="1964018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954B5A-EB59-4F24-839A-9DD4A468A68F}" type="slidenum">
              <a:rPr lang="en-US" smtClean="0"/>
              <a:t>5</a:t>
            </a:fld>
            <a:endParaRPr lang="en-US"/>
          </a:p>
        </p:txBody>
      </p:sp>
    </p:spTree>
    <p:extLst>
      <p:ext uri="{BB962C8B-B14F-4D97-AF65-F5344CB8AC3E}">
        <p14:creationId xmlns:p14="http://schemas.microsoft.com/office/powerpoint/2010/main" val="2326926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954B5A-EB59-4F24-839A-9DD4A468A68F}" type="slidenum">
              <a:rPr lang="en-US" smtClean="0"/>
              <a:t>6</a:t>
            </a:fld>
            <a:endParaRPr lang="en-US"/>
          </a:p>
        </p:txBody>
      </p:sp>
    </p:spTree>
    <p:extLst>
      <p:ext uri="{BB962C8B-B14F-4D97-AF65-F5344CB8AC3E}">
        <p14:creationId xmlns:p14="http://schemas.microsoft.com/office/powerpoint/2010/main" val="3631595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0" i="0" dirty="0">
                <a:solidFill>
                  <a:srgbClr val="000000"/>
                </a:solidFill>
                <a:effectLst/>
                <a:latin typeface="lato-regular"/>
              </a:rPr>
              <a:t>Reduction in number of issues — By leveraging low-code and playbook powered workflows, and with the efficiency of closed-loop, intent based operations, common network issues are resolved spontaneously. The potential for manual process-related errors like configuration errors, typos and more are reduced.</a:t>
            </a:r>
          </a:p>
          <a:p>
            <a:pPr algn="l" fontAlgn="base">
              <a:buFont typeface="Arial" panose="020B0604020202020204" pitchFamily="34" charset="0"/>
              <a:buChar char="•"/>
            </a:pPr>
            <a:r>
              <a:rPr lang="en-US" b="0" i="0" dirty="0">
                <a:solidFill>
                  <a:srgbClr val="000000"/>
                </a:solidFill>
                <a:effectLst/>
                <a:latin typeface="lato-regular"/>
              </a:rPr>
              <a:t>Lower costs — Because automation reduces the complexities of your underlying infrastructure, dramatically fewer person-hours are required for configuring, provisioning, and managing services and the network. By simplifying operations, consolidating network services, reducing floor space, and cycling underutilized devices off, you need fewer staff to troubleshoot and repair, and reap power savings.</a:t>
            </a:r>
          </a:p>
          <a:p>
            <a:pPr algn="l" fontAlgn="base">
              <a:buFont typeface="Arial" panose="020B0604020202020204" pitchFamily="34" charset="0"/>
              <a:buChar char="•"/>
            </a:pPr>
            <a:r>
              <a:rPr lang="en-US" b="0" i="0" dirty="0">
                <a:solidFill>
                  <a:srgbClr val="000000"/>
                </a:solidFill>
                <a:effectLst/>
                <a:latin typeface="lato-regular"/>
              </a:rPr>
              <a:t>Increased Network Resiliency — By removing the need for manual interruption in case of an event, companies can offer and deliver a higher level of services with more consistency across branches and geographies.</a:t>
            </a:r>
          </a:p>
          <a:p>
            <a:pPr algn="l" fontAlgn="base">
              <a:buFont typeface="Arial" panose="020B0604020202020204" pitchFamily="34" charset="0"/>
              <a:buChar char="•"/>
            </a:pPr>
            <a:r>
              <a:rPr lang="en-US" b="0" i="0" dirty="0">
                <a:solidFill>
                  <a:srgbClr val="000000"/>
                </a:solidFill>
                <a:effectLst/>
                <a:latin typeface="lato-regular"/>
              </a:rPr>
              <a:t>Reduction in Network Downtime — By removing the chance for human errors, companies can offer and deliver a higher level of services with more consistency across branches and geographies. For example, Juniper Networks’ Service Now is a remote, automated troubleshooting client that enables Juniper to detect quickly and proactively any problems in a customer’s network before they become aware of them.</a:t>
            </a:r>
          </a:p>
          <a:p>
            <a:pPr algn="l" fontAlgn="base">
              <a:buFont typeface="Arial" panose="020B0604020202020204" pitchFamily="34" charset="0"/>
              <a:buChar char="•"/>
            </a:pPr>
            <a:r>
              <a:rPr lang="en-US" b="0" i="0" dirty="0">
                <a:solidFill>
                  <a:srgbClr val="000000"/>
                </a:solidFill>
                <a:effectLst/>
                <a:latin typeface="lato-regular"/>
              </a:rPr>
              <a:t>Increase strategic workforce — By automating repetitive tasks subject to human error, companies increase productivity, which helps drive business improvements and innovation. As a result, new job opportunities arise for the existing workforce.</a:t>
            </a:r>
          </a:p>
          <a:p>
            <a:pPr algn="l" fontAlgn="base">
              <a:buFont typeface="Arial" panose="020B0604020202020204" pitchFamily="34" charset="0"/>
              <a:buChar char="•"/>
            </a:pPr>
            <a:r>
              <a:rPr lang="en-US" b="0" i="0" dirty="0">
                <a:solidFill>
                  <a:srgbClr val="000000"/>
                </a:solidFill>
                <a:effectLst/>
                <a:latin typeface="lato-regular"/>
              </a:rPr>
              <a:t>Greater insight and network control — Automation helps make IT operations more responsive to change through analytics. You gain more visibility into the network and understand precisely what is happening in your network with the ability to control and adapt as needed.</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4954B5A-EB59-4F24-839A-9DD4A468A68F}" type="slidenum">
              <a:rPr lang="en-US" smtClean="0"/>
              <a:t>7</a:t>
            </a:fld>
            <a:endParaRPr lang="en-US"/>
          </a:p>
        </p:txBody>
      </p:sp>
    </p:spTree>
    <p:extLst>
      <p:ext uri="{BB962C8B-B14F-4D97-AF65-F5344CB8AC3E}">
        <p14:creationId xmlns:p14="http://schemas.microsoft.com/office/powerpoint/2010/main" val="13575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954B5A-EB59-4F24-839A-9DD4A468A68F}" type="slidenum">
              <a:rPr lang="en-US" smtClean="0"/>
              <a:t>8</a:t>
            </a:fld>
            <a:endParaRPr lang="en-US"/>
          </a:p>
        </p:txBody>
      </p:sp>
    </p:spTree>
    <p:extLst>
      <p:ext uri="{BB962C8B-B14F-4D97-AF65-F5344CB8AC3E}">
        <p14:creationId xmlns:p14="http://schemas.microsoft.com/office/powerpoint/2010/main" val="4013266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954B5A-EB59-4F24-839A-9DD4A468A68F}" type="slidenum">
              <a:rPr lang="en-US" smtClean="0"/>
              <a:t>9</a:t>
            </a:fld>
            <a:endParaRPr lang="en-US"/>
          </a:p>
        </p:txBody>
      </p:sp>
    </p:spTree>
    <p:extLst>
      <p:ext uri="{BB962C8B-B14F-4D97-AF65-F5344CB8AC3E}">
        <p14:creationId xmlns:p14="http://schemas.microsoft.com/office/powerpoint/2010/main" val="858616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879118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144" userDrawn="1">
          <p15:clr>
            <a:srgbClr val="FBAE40"/>
          </p15:clr>
        </p15:guide>
        <p15:guide id="4" orient="horz" pos="1008" userDrawn="1">
          <p15:clr>
            <a:srgbClr val="FBAE40"/>
          </p15:clr>
        </p15:guide>
        <p15:guide id="5" orient="horz" pos="57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04518D0-F095-AD90-371D-18EEB2453630}"/>
              </a:ext>
            </a:extLst>
          </p:cNvPr>
          <p:cNvSpPr>
            <a:spLocks noGrp="1"/>
          </p:cNvSpPr>
          <p:nvPr>
            <p:ph type="dt" sz="half" idx="10"/>
          </p:nvPr>
        </p:nvSpPr>
        <p:spPr>
          <a:xfrm>
            <a:off x="822960" y="6356350"/>
            <a:ext cx="2743200" cy="365125"/>
          </a:xfrm>
          <a:prstGeom prst="rect">
            <a:avLst/>
          </a:prstGeom>
        </p:spPr>
        <p:txBody>
          <a:bodyPr/>
          <a:lstStyle/>
          <a:p>
            <a:fld id="{2A4E146F-D246-4EA9-9676-76EE3EED8E05}" type="datetimeFigureOut">
              <a:rPr lang="en-US" smtClean="0"/>
              <a:t>7/3/2023</a:t>
            </a:fld>
            <a:endParaRPr lang="en-US"/>
          </a:p>
        </p:txBody>
      </p:sp>
      <p:sp>
        <p:nvSpPr>
          <p:cNvPr id="4" name="Footer Placeholder 3">
            <a:extLst>
              <a:ext uri="{FF2B5EF4-FFF2-40B4-BE49-F238E27FC236}">
                <a16:creationId xmlns:a16="http://schemas.microsoft.com/office/drawing/2014/main" id="{13AA5328-B325-F942-30FF-CDF88851EDC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95A26B57-624E-C301-90E4-1F477FD46B8E}"/>
              </a:ext>
            </a:extLst>
          </p:cNvPr>
          <p:cNvSpPr>
            <a:spLocks noGrp="1"/>
          </p:cNvSpPr>
          <p:nvPr>
            <p:ph type="sldNum" sz="quarter" idx="12"/>
          </p:nvPr>
        </p:nvSpPr>
        <p:spPr>
          <a:xfrm>
            <a:off x="8610600" y="6356350"/>
            <a:ext cx="2743200" cy="365125"/>
          </a:xfrm>
          <a:prstGeom prst="rect">
            <a:avLst/>
          </a:prstGeom>
        </p:spPr>
        <p:txBody>
          <a:bodyPr/>
          <a:lstStyle/>
          <a:p>
            <a:fld id="{65D17D3F-550B-42E2-A41C-433BBF9EC398}" type="slidenum">
              <a:rPr lang="en-US" smtClean="0"/>
              <a:t>‹#›</a:t>
            </a:fld>
            <a:endParaRPr lang="en-US"/>
          </a:p>
        </p:txBody>
      </p:sp>
    </p:spTree>
    <p:extLst>
      <p:ext uri="{BB962C8B-B14F-4D97-AF65-F5344CB8AC3E}">
        <p14:creationId xmlns:p14="http://schemas.microsoft.com/office/powerpoint/2010/main" val="2582496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E273B76-0BC6-AA63-E3B3-6D129E0490C5}"/>
              </a:ext>
            </a:extLst>
          </p:cNvPr>
          <p:cNvGrpSpPr/>
          <p:nvPr userDrawn="1"/>
        </p:nvGrpSpPr>
        <p:grpSpPr>
          <a:xfrm>
            <a:off x="1200731" y="2590930"/>
            <a:ext cx="9785812" cy="2033761"/>
            <a:chOff x="548327" y="2330976"/>
            <a:chExt cx="9785812" cy="2027855"/>
          </a:xfrm>
        </p:grpSpPr>
        <p:sp>
          <p:nvSpPr>
            <p:cNvPr id="7" name="TextBox 6">
              <a:extLst>
                <a:ext uri="{FF2B5EF4-FFF2-40B4-BE49-F238E27FC236}">
                  <a16:creationId xmlns:a16="http://schemas.microsoft.com/office/drawing/2014/main" id="{2F6BE8AB-10D7-BA6E-67B2-924A6B156208}"/>
                </a:ext>
              </a:extLst>
            </p:cNvPr>
            <p:cNvSpPr txBox="1"/>
            <p:nvPr/>
          </p:nvSpPr>
          <p:spPr>
            <a:xfrm>
              <a:off x="548327" y="2330976"/>
              <a:ext cx="9785812" cy="1569660"/>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Meeting 5G Reliability Demands with Hardware Acceleration in Cell Outage Compensation for Self-Organizing Network</a:t>
              </a:r>
            </a:p>
          </p:txBody>
        </p:sp>
        <p:sp>
          <p:nvSpPr>
            <p:cNvPr id="8" name="TextBox 7">
              <a:extLst>
                <a:ext uri="{FF2B5EF4-FFF2-40B4-BE49-F238E27FC236}">
                  <a16:creationId xmlns:a16="http://schemas.microsoft.com/office/drawing/2014/main" id="{6FEB5BA8-CEDE-4B12-F7AC-067C36AD69C3}"/>
                </a:ext>
              </a:extLst>
            </p:cNvPr>
            <p:cNvSpPr txBox="1"/>
            <p:nvPr/>
          </p:nvSpPr>
          <p:spPr>
            <a:xfrm>
              <a:off x="3880901" y="3897166"/>
              <a:ext cx="3120664"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A Thesis Defense</a:t>
              </a:r>
            </a:p>
          </p:txBody>
        </p:sp>
      </p:grpSp>
      <p:grpSp>
        <p:nvGrpSpPr>
          <p:cNvPr id="9" name="Group 8">
            <a:extLst>
              <a:ext uri="{FF2B5EF4-FFF2-40B4-BE49-F238E27FC236}">
                <a16:creationId xmlns:a16="http://schemas.microsoft.com/office/drawing/2014/main" id="{2511BE13-BF2C-8E7D-9F01-3AAA76F99AC0}"/>
              </a:ext>
            </a:extLst>
          </p:cNvPr>
          <p:cNvGrpSpPr/>
          <p:nvPr userDrawn="1"/>
        </p:nvGrpSpPr>
        <p:grpSpPr>
          <a:xfrm>
            <a:off x="2915100" y="873524"/>
            <a:ext cx="6357074" cy="1320242"/>
            <a:chOff x="2500984" y="66612"/>
            <a:chExt cx="7032919" cy="1460602"/>
          </a:xfrm>
        </p:grpSpPr>
        <p:pic>
          <p:nvPicPr>
            <p:cNvPr id="10" name="Picture 9" descr="A picture containing emblem, symbol, logo&#10;&#10;Description automatically generated">
              <a:extLst>
                <a:ext uri="{FF2B5EF4-FFF2-40B4-BE49-F238E27FC236}">
                  <a16:creationId xmlns:a16="http://schemas.microsoft.com/office/drawing/2014/main" id="{6B6861B5-F604-5542-6039-DB56A5D9E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2176" y="75487"/>
              <a:ext cx="1451727" cy="1451727"/>
            </a:xfrm>
            <a:prstGeom prst="rect">
              <a:avLst/>
            </a:prstGeom>
          </p:spPr>
        </p:pic>
        <p:pic>
          <p:nvPicPr>
            <p:cNvPr id="11" name="Picture 10" descr="A picture containing clipart, symbol, logo&#10;&#10;Description automatically generated">
              <a:extLst>
                <a:ext uri="{FF2B5EF4-FFF2-40B4-BE49-F238E27FC236}">
                  <a16:creationId xmlns:a16="http://schemas.microsoft.com/office/drawing/2014/main" id="{E15038EB-9EBF-72D7-7E77-8E98815F5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2302" y="66612"/>
              <a:ext cx="1451727" cy="1451727"/>
            </a:xfrm>
            <a:prstGeom prst="rect">
              <a:avLst/>
            </a:prstGeom>
          </p:spPr>
        </p:pic>
        <p:pic>
          <p:nvPicPr>
            <p:cNvPr id="12" name="Picture 11" descr="A green and blue logo&#10;&#10;Description automatically generated with medium confidence">
              <a:extLst>
                <a:ext uri="{FF2B5EF4-FFF2-40B4-BE49-F238E27FC236}">
                  <a16:creationId xmlns:a16="http://schemas.microsoft.com/office/drawing/2014/main" id="{DB69FF00-9DDF-0CFA-6E4B-6C593566AD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0984" y="75487"/>
              <a:ext cx="3013172" cy="1433979"/>
            </a:xfrm>
            <a:prstGeom prst="rect">
              <a:avLst/>
            </a:prstGeom>
          </p:spPr>
        </p:pic>
      </p:grpSp>
      <p:grpSp>
        <p:nvGrpSpPr>
          <p:cNvPr id="13" name="Group 12">
            <a:extLst>
              <a:ext uri="{FF2B5EF4-FFF2-40B4-BE49-F238E27FC236}">
                <a16:creationId xmlns:a16="http://schemas.microsoft.com/office/drawing/2014/main" id="{EDCC2238-2B76-B6FD-4D59-A45725906FDA}"/>
              </a:ext>
            </a:extLst>
          </p:cNvPr>
          <p:cNvGrpSpPr/>
          <p:nvPr userDrawn="1"/>
        </p:nvGrpSpPr>
        <p:grpSpPr>
          <a:xfrm>
            <a:off x="4040735" y="5021854"/>
            <a:ext cx="4105804" cy="923330"/>
            <a:chOff x="4043096" y="4970027"/>
            <a:chExt cx="4105804" cy="923330"/>
          </a:xfrm>
        </p:grpSpPr>
        <p:sp>
          <p:nvSpPr>
            <p:cNvPr id="14" name="TextBox 13">
              <a:extLst>
                <a:ext uri="{FF2B5EF4-FFF2-40B4-BE49-F238E27FC236}">
                  <a16:creationId xmlns:a16="http://schemas.microsoft.com/office/drawing/2014/main" id="{4CC08C31-3D43-54BB-AD64-2B0EDD13B9B1}"/>
                </a:ext>
              </a:extLst>
            </p:cNvPr>
            <p:cNvSpPr txBox="1"/>
            <p:nvPr/>
          </p:nvSpPr>
          <p:spPr>
            <a:xfrm>
              <a:off x="4900799" y="4970027"/>
              <a:ext cx="2390399"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Supervised by:</a:t>
              </a:r>
            </a:p>
          </p:txBody>
        </p:sp>
        <p:sp>
          <p:nvSpPr>
            <p:cNvPr id="15" name="TextBox 14">
              <a:extLst>
                <a:ext uri="{FF2B5EF4-FFF2-40B4-BE49-F238E27FC236}">
                  <a16:creationId xmlns:a16="http://schemas.microsoft.com/office/drawing/2014/main" id="{3B21F2CA-2A34-4370-9CE3-C1B0B6A1FE2C}"/>
                </a:ext>
              </a:extLst>
            </p:cNvPr>
            <p:cNvSpPr txBox="1"/>
            <p:nvPr/>
          </p:nvSpPr>
          <p:spPr>
            <a:xfrm>
              <a:off x="4043096" y="5431692"/>
              <a:ext cx="4105804"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Dr. Hussein El-</a:t>
              </a:r>
              <a:r>
                <a:rPr lang="en-US" sz="2400" dirty="0" err="1">
                  <a:latin typeface="Arial" panose="020B0604020202020204" pitchFamily="34" charset="0"/>
                  <a:cs typeface="Arial" panose="020B0604020202020204" pitchFamily="34" charset="0"/>
                </a:rPr>
                <a:t>Taibee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Sleem</a:t>
              </a:r>
              <a:endParaRPr lang="en-US" sz="24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859750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Mobile Network Sub-team">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63BBA94-7C50-9D48-E8FC-D68ADD2EBC8A}"/>
              </a:ext>
            </a:extLst>
          </p:cNvPr>
          <p:cNvGrpSpPr/>
          <p:nvPr userDrawn="1"/>
        </p:nvGrpSpPr>
        <p:grpSpPr>
          <a:xfrm>
            <a:off x="820420" y="2691553"/>
            <a:ext cx="5040197" cy="2870538"/>
            <a:chOff x="1894788" y="2009097"/>
            <a:chExt cx="5040197" cy="2870538"/>
          </a:xfrm>
        </p:grpSpPr>
        <p:grpSp>
          <p:nvGrpSpPr>
            <p:cNvPr id="8" name="Group 7">
              <a:extLst>
                <a:ext uri="{FF2B5EF4-FFF2-40B4-BE49-F238E27FC236}">
                  <a16:creationId xmlns:a16="http://schemas.microsoft.com/office/drawing/2014/main" id="{F1057A27-C5CD-EF79-FC79-D58E776FF851}"/>
                </a:ext>
              </a:extLst>
            </p:cNvPr>
            <p:cNvGrpSpPr/>
            <p:nvPr/>
          </p:nvGrpSpPr>
          <p:grpSpPr>
            <a:xfrm>
              <a:off x="1894788" y="2009097"/>
              <a:ext cx="2299825" cy="2870538"/>
              <a:chOff x="7137400" y="2231120"/>
              <a:chExt cx="1610360" cy="2009979"/>
            </a:xfrm>
          </p:grpSpPr>
          <p:sp>
            <p:nvSpPr>
              <p:cNvPr id="13" name="Rectangle: Rounded Corners 12">
                <a:extLst>
                  <a:ext uri="{FF2B5EF4-FFF2-40B4-BE49-F238E27FC236}">
                    <a16:creationId xmlns:a16="http://schemas.microsoft.com/office/drawing/2014/main" id="{4963F942-6A0A-8657-D156-7C26E957CBB3}"/>
                  </a:ext>
                </a:extLst>
              </p:cNvPr>
              <p:cNvSpPr/>
              <p:nvPr/>
            </p:nvSpPr>
            <p:spPr>
              <a:xfrm>
                <a:off x="7236460" y="2231120"/>
                <a:ext cx="1412240" cy="1772920"/>
              </a:xfrm>
              <a:prstGeom prst="roundRect">
                <a:avLst>
                  <a:gd name="adj" fmla="val 407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1035EFA-6C19-8C00-038B-D5C60B505870}"/>
                  </a:ext>
                </a:extLst>
              </p:cNvPr>
              <p:cNvSpPr txBox="1"/>
              <p:nvPr/>
            </p:nvSpPr>
            <p:spPr>
              <a:xfrm>
                <a:off x="7137400" y="4004040"/>
                <a:ext cx="1610360" cy="237059"/>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Al-</a:t>
                </a:r>
                <a:r>
                  <a:rPr lang="en-US" sz="1600" b="1" dirty="0" err="1">
                    <a:latin typeface="Arial" panose="020B0604020202020204" pitchFamily="34" charset="0"/>
                    <a:cs typeface="Arial" panose="020B0604020202020204" pitchFamily="34" charset="0"/>
                  </a:rPr>
                  <a:t>Shimaa</a:t>
                </a:r>
                <a:r>
                  <a:rPr lang="en-US" sz="1600" b="1" dirty="0">
                    <a:latin typeface="Arial" panose="020B0604020202020204" pitchFamily="34" charset="0"/>
                    <a:cs typeface="Arial" panose="020B0604020202020204" pitchFamily="34" charset="0"/>
                  </a:rPr>
                  <a:t> Yusef</a:t>
                </a:r>
              </a:p>
            </p:txBody>
          </p:sp>
        </p:grpSp>
        <p:grpSp>
          <p:nvGrpSpPr>
            <p:cNvPr id="9" name="Group 8">
              <a:extLst>
                <a:ext uri="{FF2B5EF4-FFF2-40B4-BE49-F238E27FC236}">
                  <a16:creationId xmlns:a16="http://schemas.microsoft.com/office/drawing/2014/main" id="{8E3BB1AA-A03B-D389-F07C-217FCF694CEB}"/>
                </a:ext>
              </a:extLst>
            </p:cNvPr>
            <p:cNvGrpSpPr/>
            <p:nvPr/>
          </p:nvGrpSpPr>
          <p:grpSpPr>
            <a:xfrm>
              <a:off x="4635160" y="2009097"/>
              <a:ext cx="2299825" cy="2870538"/>
              <a:chOff x="7137399" y="2231120"/>
              <a:chExt cx="1610360" cy="2009979"/>
            </a:xfrm>
          </p:grpSpPr>
          <p:sp>
            <p:nvSpPr>
              <p:cNvPr id="11" name="Rectangle: Rounded Corners 10">
                <a:extLst>
                  <a:ext uri="{FF2B5EF4-FFF2-40B4-BE49-F238E27FC236}">
                    <a16:creationId xmlns:a16="http://schemas.microsoft.com/office/drawing/2014/main" id="{B8D845B0-99DB-1D8A-6FF2-871B87673B7E}"/>
                  </a:ext>
                </a:extLst>
              </p:cNvPr>
              <p:cNvSpPr/>
              <p:nvPr/>
            </p:nvSpPr>
            <p:spPr>
              <a:xfrm>
                <a:off x="7236460" y="2231120"/>
                <a:ext cx="1412240" cy="1772920"/>
              </a:xfrm>
              <a:prstGeom prst="roundRect">
                <a:avLst>
                  <a:gd name="adj" fmla="val 407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168F154-D318-78E1-8371-81D048340FDD}"/>
                  </a:ext>
                </a:extLst>
              </p:cNvPr>
              <p:cNvSpPr txBox="1"/>
              <p:nvPr/>
            </p:nvSpPr>
            <p:spPr>
              <a:xfrm>
                <a:off x="7137399" y="4004040"/>
                <a:ext cx="1610360" cy="237059"/>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Eman </a:t>
                </a:r>
                <a:r>
                  <a:rPr lang="en-US" sz="1600" b="1" dirty="0" err="1">
                    <a:latin typeface="Arial" panose="020B0604020202020204" pitchFamily="34" charset="0"/>
                    <a:cs typeface="Arial" panose="020B0604020202020204" pitchFamily="34" charset="0"/>
                  </a:rPr>
                  <a:t>Zyada</a:t>
                </a:r>
                <a:endParaRPr lang="en-US" sz="1600" b="1" dirty="0">
                  <a:latin typeface="Arial" panose="020B0604020202020204" pitchFamily="34" charset="0"/>
                  <a:cs typeface="Arial" panose="020B0604020202020204" pitchFamily="34" charset="0"/>
                </a:endParaRPr>
              </a:p>
            </p:txBody>
          </p:sp>
        </p:grpSp>
      </p:grpSp>
      <p:sp>
        <p:nvSpPr>
          <p:cNvPr id="15" name="TextBox 14">
            <a:extLst>
              <a:ext uri="{FF2B5EF4-FFF2-40B4-BE49-F238E27FC236}">
                <a16:creationId xmlns:a16="http://schemas.microsoft.com/office/drawing/2014/main" id="{9659F9C4-DA8C-75F6-441B-7DC71E083F9E}"/>
              </a:ext>
            </a:extLst>
          </p:cNvPr>
          <p:cNvSpPr txBox="1">
            <a:spLocks/>
          </p:cNvSpPr>
          <p:nvPr userDrawn="1"/>
        </p:nvSpPr>
        <p:spPr>
          <a:xfrm>
            <a:off x="0" y="248920"/>
            <a:ext cx="12192000" cy="548640"/>
          </a:xfrm>
          <a:prstGeom prst="rect">
            <a:avLst/>
          </a:prstGeom>
          <a:noFill/>
        </p:spPr>
        <p:txBody>
          <a:bodyPr wrap="square" lIns="457200" rtlCol="0" anchor="ctr" anchorCtr="0">
            <a:noAutofit/>
          </a:bodyPr>
          <a:lstStyle/>
          <a:p>
            <a:r>
              <a:rPr lang="en-US" sz="3200" b="1" dirty="0">
                <a:solidFill>
                  <a:schemeClr val="accent1"/>
                </a:solidFill>
                <a:latin typeface="Arial" panose="020B0604020202020204" pitchFamily="34" charset="0"/>
                <a:cs typeface="Arial" panose="020B0604020202020204" pitchFamily="34" charset="0"/>
              </a:rPr>
              <a:t>Thesis Contributors:</a:t>
            </a:r>
          </a:p>
        </p:txBody>
      </p:sp>
      <p:sp>
        <p:nvSpPr>
          <p:cNvPr id="16" name="TextBox 15">
            <a:extLst>
              <a:ext uri="{FF2B5EF4-FFF2-40B4-BE49-F238E27FC236}">
                <a16:creationId xmlns:a16="http://schemas.microsoft.com/office/drawing/2014/main" id="{B26627CE-A354-7C28-5C8C-58E4F702AE44}"/>
              </a:ext>
            </a:extLst>
          </p:cNvPr>
          <p:cNvSpPr txBox="1">
            <a:spLocks/>
          </p:cNvSpPr>
          <p:nvPr userDrawn="1"/>
        </p:nvSpPr>
        <p:spPr>
          <a:xfrm>
            <a:off x="0" y="860382"/>
            <a:ext cx="12192000" cy="548640"/>
          </a:xfrm>
          <a:prstGeom prst="rect">
            <a:avLst/>
          </a:prstGeom>
          <a:noFill/>
        </p:spPr>
        <p:txBody>
          <a:bodyPr wrap="square" lIns="91440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solidFill>
                  <a:srgbClr val="FF0000"/>
                </a:solidFill>
                <a:latin typeface="Arial" panose="020B0604020202020204" pitchFamily="34" charset="0"/>
                <a:cs typeface="Arial" panose="020B0604020202020204" pitchFamily="34" charset="0"/>
              </a:rPr>
              <a:t>Mobile Network </a:t>
            </a:r>
            <a:r>
              <a:rPr lang="en-US" sz="3200" b="1" dirty="0">
                <a:solidFill>
                  <a:schemeClr val="tx1"/>
                </a:solidFill>
                <a:latin typeface="Arial" panose="020B0604020202020204" pitchFamily="34" charset="0"/>
                <a:cs typeface="Arial" panose="020B0604020202020204" pitchFamily="34" charset="0"/>
              </a:rPr>
              <a:t>Sub-team:</a:t>
            </a:r>
          </a:p>
        </p:txBody>
      </p:sp>
      <p:graphicFrame>
        <p:nvGraphicFramePr>
          <p:cNvPr id="23" name="Table 17">
            <a:extLst>
              <a:ext uri="{FF2B5EF4-FFF2-40B4-BE49-F238E27FC236}">
                <a16:creationId xmlns:a16="http://schemas.microsoft.com/office/drawing/2014/main" id="{FF0D271B-D1AE-AD14-948E-6C2FC42C3336}"/>
              </a:ext>
            </a:extLst>
          </p:cNvPr>
          <p:cNvGraphicFramePr>
            <a:graphicFrameLocks noGrp="1"/>
          </p:cNvGraphicFramePr>
          <p:nvPr userDrawn="1">
            <p:extLst>
              <p:ext uri="{D42A27DB-BD31-4B8C-83A1-F6EECF244321}">
                <p14:modId xmlns:p14="http://schemas.microsoft.com/office/powerpoint/2010/main" val="2284598877"/>
              </p:ext>
            </p:extLst>
          </p:nvPr>
        </p:nvGraphicFramePr>
        <p:xfrm>
          <a:off x="7353300" y="3212421"/>
          <a:ext cx="3657600" cy="1828800"/>
        </p:xfrm>
        <a:graphic>
          <a:graphicData uri="http://schemas.openxmlformats.org/drawingml/2006/table">
            <a:tbl>
              <a:tblPr firstRow="1" bandRow="1">
                <a:tableStyleId>{5940675A-B579-460E-94D1-54222C63F5DA}</a:tableStyleId>
              </a:tblPr>
              <a:tblGrid>
                <a:gridCol w="3657600">
                  <a:extLst>
                    <a:ext uri="{9D8B030D-6E8A-4147-A177-3AD203B41FA5}">
                      <a16:colId xmlns:a16="http://schemas.microsoft.com/office/drawing/2014/main" val="2282739680"/>
                    </a:ext>
                  </a:extLst>
                </a:gridCol>
              </a:tblGrid>
              <a:tr h="386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Network Modelling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2363952"/>
                  </a:ext>
                </a:extLst>
              </a:tr>
              <a:tr h="528183">
                <a:tc>
                  <a:txBody>
                    <a:bodyPr/>
                    <a:lstStyle/>
                    <a:p>
                      <a:pPr algn="l"/>
                      <a:r>
                        <a:rPr lang="en-US" sz="1400" dirty="0">
                          <a:latin typeface="Arial" panose="020B0604020202020204" pitchFamily="34" charset="0"/>
                          <a:cs typeface="Arial" panose="020B0604020202020204" pitchFamily="34" charset="0"/>
                        </a:rPr>
                        <a:t>Define network model parameters, Develop basic network functions,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276576"/>
                  </a:ext>
                </a:extLst>
              </a:tr>
              <a:tr h="386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OOP and UML Design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5663044"/>
                  </a:ext>
                </a:extLst>
              </a:tr>
              <a:tr h="528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Design OOP Classes, Illustrate Class Diagram, …</a:t>
                      </a:r>
                      <a:endParaRPr lang="en-US" sz="2000"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7040985"/>
                  </a:ext>
                </a:extLst>
              </a:tr>
            </a:tbl>
          </a:graphicData>
        </a:graphic>
      </p:graphicFrame>
    </p:spTree>
    <p:extLst>
      <p:ext uri="{BB962C8B-B14F-4D97-AF65-F5344CB8AC3E}">
        <p14:creationId xmlns:p14="http://schemas.microsoft.com/office/powerpoint/2010/main" val="2004086958"/>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144" userDrawn="1">
          <p15:clr>
            <a:srgbClr val="FBAE40"/>
          </p15:clr>
        </p15:guide>
        <p15:guide id="4" orient="horz" pos="504" userDrawn="1">
          <p15:clr>
            <a:srgbClr val="FBAE40"/>
          </p15:clr>
        </p15:guide>
        <p15:guide id="5" orient="horz" pos="936" userDrawn="1">
          <p15:clr>
            <a:srgbClr val="FBAE40"/>
          </p15:clr>
        </p15:guide>
        <p15:guide id="6" orient="horz" pos="576" userDrawn="1">
          <p15:clr>
            <a:srgbClr val="FBAE40"/>
          </p15:clr>
        </p15:guide>
        <p15:guide id="7" pos="600" userDrawn="1">
          <p15:clr>
            <a:srgbClr val="FBAE40"/>
          </p15:clr>
        </p15:guide>
        <p15:guide id="8" pos="693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rtificial Intelligence Sub-team">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2C2FED1-B434-F611-CACB-6F1EDEFFDA97}"/>
              </a:ext>
            </a:extLst>
          </p:cNvPr>
          <p:cNvGrpSpPr/>
          <p:nvPr/>
        </p:nvGrpSpPr>
        <p:grpSpPr>
          <a:xfrm>
            <a:off x="809562" y="2675084"/>
            <a:ext cx="6899475" cy="2903474"/>
            <a:chOff x="1171731" y="1976161"/>
            <a:chExt cx="6899475" cy="2903474"/>
          </a:xfrm>
        </p:grpSpPr>
        <p:grpSp>
          <p:nvGrpSpPr>
            <p:cNvPr id="11" name="Group 10">
              <a:extLst>
                <a:ext uri="{FF2B5EF4-FFF2-40B4-BE49-F238E27FC236}">
                  <a16:creationId xmlns:a16="http://schemas.microsoft.com/office/drawing/2014/main" id="{512B1CC9-1EB2-9052-6464-967847B4F2F7}"/>
                </a:ext>
              </a:extLst>
            </p:cNvPr>
            <p:cNvGrpSpPr/>
            <p:nvPr/>
          </p:nvGrpSpPr>
          <p:grpSpPr>
            <a:xfrm>
              <a:off x="1171731" y="2009096"/>
              <a:ext cx="2299825" cy="2870537"/>
              <a:chOff x="7137400" y="2231120"/>
              <a:chExt cx="1610360" cy="2009978"/>
            </a:xfrm>
          </p:grpSpPr>
          <p:sp>
            <p:nvSpPr>
              <p:cNvPr id="18" name="Rectangle: Rounded Corners 17">
                <a:extLst>
                  <a:ext uri="{FF2B5EF4-FFF2-40B4-BE49-F238E27FC236}">
                    <a16:creationId xmlns:a16="http://schemas.microsoft.com/office/drawing/2014/main" id="{76DBBC01-AFCC-EC8D-E506-815C1D41B2C7}"/>
                  </a:ext>
                </a:extLst>
              </p:cNvPr>
              <p:cNvSpPr/>
              <p:nvPr/>
            </p:nvSpPr>
            <p:spPr>
              <a:xfrm>
                <a:off x="7236460" y="2231120"/>
                <a:ext cx="1412240" cy="1772920"/>
              </a:xfrm>
              <a:prstGeom prst="roundRect">
                <a:avLst>
                  <a:gd name="adj" fmla="val 407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8C73BDC-C21A-A190-CA07-BF2A04BA3434}"/>
                  </a:ext>
                </a:extLst>
              </p:cNvPr>
              <p:cNvSpPr txBox="1"/>
              <p:nvPr/>
            </p:nvSpPr>
            <p:spPr>
              <a:xfrm>
                <a:off x="7137400" y="4004039"/>
                <a:ext cx="1610360" cy="237059"/>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Hossam </a:t>
                </a:r>
                <a:r>
                  <a:rPr lang="en-US" sz="1600" b="1" dirty="0" err="1">
                    <a:latin typeface="Arial" panose="020B0604020202020204" pitchFamily="34" charset="0"/>
                    <a:cs typeface="Arial" panose="020B0604020202020204" pitchFamily="34" charset="0"/>
                  </a:rPr>
                  <a:t>Hassanin</a:t>
                </a:r>
                <a:r>
                  <a:rPr lang="en-US" sz="1600" b="1" dirty="0">
                    <a:latin typeface="Arial" panose="020B0604020202020204" pitchFamily="34" charset="0"/>
                    <a:cs typeface="Arial" panose="020B0604020202020204" pitchFamily="34" charset="0"/>
                  </a:rPr>
                  <a:t> </a:t>
                </a:r>
              </a:p>
            </p:txBody>
          </p:sp>
        </p:grpSp>
        <p:grpSp>
          <p:nvGrpSpPr>
            <p:cNvPr id="12" name="Group 11">
              <a:extLst>
                <a:ext uri="{FF2B5EF4-FFF2-40B4-BE49-F238E27FC236}">
                  <a16:creationId xmlns:a16="http://schemas.microsoft.com/office/drawing/2014/main" id="{D47BDEE5-C711-9668-B541-4933DFB792D3}"/>
                </a:ext>
              </a:extLst>
            </p:cNvPr>
            <p:cNvGrpSpPr/>
            <p:nvPr/>
          </p:nvGrpSpPr>
          <p:grpSpPr>
            <a:xfrm>
              <a:off x="5771381" y="1976161"/>
              <a:ext cx="2299825" cy="2903474"/>
              <a:chOff x="7137400" y="2231120"/>
              <a:chExt cx="1610360" cy="2033041"/>
            </a:xfrm>
          </p:grpSpPr>
          <p:sp>
            <p:nvSpPr>
              <p:cNvPr id="16" name="Rectangle: Rounded Corners 15">
                <a:extLst>
                  <a:ext uri="{FF2B5EF4-FFF2-40B4-BE49-F238E27FC236}">
                    <a16:creationId xmlns:a16="http://schemas.microsoft.com/office/drawing/2014/main" id="{F9B4DA98-60B3-B7B8-ABD9-2F6E4677FD74}"/>
                  </a:ext>
                </a:extLst>
              </p:cNvPr>
              <p:cNvSpPr/>
              <p:nvPr/>
            </p:nvSpPr>
            <p:spPr>
              <a:xfrm>
                <a:off x="7236460" y="2231120"/>
                <a:ext cx="1412240" cy="1772920"/>
              </a:xfrm>
              <a:prstGeom prst="roundRect">
                <a:avLst>
                  <a:gd name="adj" fmla="val 407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8EAB200-7D6F-9DD2-D644-C59F62B3B563}"/>
                  </a:ext>
                </a:extLst>
              </p:cNvPr>
              <p:cNvSpPr txBox="1"/>
              <p:nvPr/>
            </p:nvSpPr>
            <p:spPr>
              <a:xfrm>
                <a:off x="7137400" y="4027102"/>
                <a:ext cx="1610360" cy="237059"/>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Mohammed Shalaby</a:t>
                </a:r>
              </a:p>
            </p:txBody>
          </p:sp>
        </p:grpSp>
        <p:grpSp>
          <p:nvGrpSpPr>
            <p:cNvPr id="13" name="Group 12">
              <a:extLst>
                <a:ext uri="{FF2B5EF4-FFF2-40B4-BE49-F238E27FC236}">
                  <a16:creationId xmlns:a16="http://schemas.microsoft.com/office/drawing/2014/main" id="{96AFD2A3-19B9-294E-19A4-5022AD0FA9E7}"/>
                </a:ext>
              </a:extLst>
            </p:cNvPr>
            <p:cNvGrpSpPr/>
            <p:nvPr/>
          </p:nvGrpSpPr>
          <p:grpSpPr>
            <a:xfrm>
              <a:off x="3471556" y="1976161"/>
              <a:ext cx="2299825" cy="2903473"/>
              <a:chOff x="7137400" y="2231120"/>
              <a:chExt cx="1610360" cy="2033040"/>
            </a:xfrm>
          </p:grpSpPr>
          <p:sp>
            <p:nvSpPr>
              <p:cNvPr id="14" name="Rectangle: Rounded Corners 13">
                <a:extLst>
                  <a:ext uri="{FF2B5EF4-FFF2-40B4-BE49-F238E27FC236}">
                    <a16:creationId xmlns:a16="http://schemas.microsoft.com/office/drawing/2014/main" id="{78D9CD32-DD7D-BD3C-9D07-5CDBE6B18EE6}"/>
                  </a:ext>
                </a:extLst>
              </p:cNvPr>
              <p:cNvSpPr/>
              <p:nvPr/>
            </p:nvSpPr>
            <p:spPr>
              <a:xfrm>
                <a:off x="7236460" y="2231120"/>
                <a:ext cx="1412240" cy="1772920"/>
              </a:xfrm>
              <a:prstGeom prst="roundRect">
                <a:avLst>
                  <a:gd name="adj" fmla="val 407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17DC700-8715-2D97-2C16-F8C8432C285B}"/>
                  </a:ext>
                </a:extLst>
              </p:cNvPr>
              <p:cNvSpPr txBox="1"/>
              <p:nvPr/>
            </p:nvSpPr>
            <p:spPr>
              <a:xfrm>
                <a:off x="7137400" y="4027101"/>
                <a:ext cx="1610360" cy="237059"/>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Hussein El-Shamy</a:t>
                </a:r>
              </a:p>
            </p:txBody>
          </p:sp>
        </p:grpSp>
      </p:grpSp>
      <p:sp>
        <p:nvSpPr>
          <p:cNvPr id="23" name="TextBox 22">
            <a:extLst>
              <a:ext uri="{FF2B5EF4-FFF2-40B4-BE49-F238E27FC236}">
                <a16:creationId xmlns:a16="http://schemas.microsoft.com/office/drawing/2014/main" id="{7277C617-1F48-CDD8-680C-C2619BBAFD30}"/>
              </a:ext>
            </a:extLst>
          </p:cNvPr>
          <p:cNvSpPr txBox="1">
            <a:spLocks/>
          </p:cNvSpPr>
          <p:nvPr userDrawn="1"/>
        </p:nvSpPr>
        <p:spPr>
          <a:xfrm>
            <a:off x="0" y="248920"/>
            <a:ext cx="12192000" cy="548640"/>
          </a:xfrm>
          <a:prstGeom prst="rect">
            <a:avLst/>
          </a:prstGeom>
          <a:noFill/>
        </p:spPr>
        <p:txBody>
          <a:bodyPr wrap="square" lIns="457200" rtlCol="0" anchor="ctr" anchorCtr="0">
            <a:noAutofit/>
          </a:bodyPr>
          <a:lstStyle/>
          <a:p>
            <a:r>
              <a:rPr lang="en-US" sz="3200" b="1" dirty="0">
                <a:solidFill>
                  <a:schemeClr val="accent1"/>
                </a:solidFill>
                <a:latin typeface="Arial" panose="020B0604020202020204" pitchFamily="34" charset="0"/>
                <a:cs typeface="Arial" panose="020B0604020202020204" pitchFamily="34" charset="0"/>
              </a:rPr>
              <a:t>Thesis Contributors:</a:t>
            </a:r>
          </a:p>
        </p:txBody>
      </p:sp>
      <p:sp>
        <p:nvSpPr>
          <p:cNvPr id="24" name="TextBox 23">
            <a:extLst>
              <a:ext uri="{FF2B5EF4-FFF2-40B4-BE49-F238E27FC236}">
                <a16:creationId xmlns:a16="http://schemas.microsoft.com/office/drawing/2014/main" id="{48466994-648A-B5FA-2F92-F49E0B30BA86}"/>
              </a:ext>
            </a:extLst>
          </p:cNvPr>
          <p:cNvSpPr txBox="1">
            <a:spLocks/>
          </p:cNvSpPr>
          <p:nvPr userDrawn="1"/>
        </p:nvSpPr>
        <p:spPr>
          <a:xfrm>
            <a:off x="0" y="860382"/>
            <a:ext cx="12192000" cy="548640"/>
          </a:xfrm>
          <a:prstGeom prst="rect">
            <a:avLst/>
          </a:prstGeom>
          <a:noFill/>
        </p:spPr>
        <p:txBody>
          <a:bodyPr wrap="square" lIns="91440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solidFill>
                  <a:srgbClr val="FF0000"/>
                </a:solidFill>
                <a:latin typeface="Arial" panose="020B0604020202020204" pitchFamily="34" charset="0"/>
                <a:cs typeface="Arial" panose="020B0604020202020204" pitchFamily="34" charset="0"/>
              </a:rPr>
              <a:t>Artificial Intelligence </a:t>
            </a:r>
            <a:r>
              <a:rPr lang="en-US" sz="3200" b="1" dirty="0">
                <a:solidFill>
                  <a:schemeClr val="tx1"/>
                </a:solidFill>
                <a:latin typeface="Arial" panose="020B0604020202020204" pitchFamily="34" charset="0"/>
                <a:cs typeface="Arial" panose="020B0604020202020204" pitchFamily="34" charset="0"/>
              </a:rPr>
              <a:t>Sub-team:</a:t>
            </a:r>
          </a:p>
        </p:txBody>
      </p:sp>
      <p:graphicFrame>
        <p:nvGraphicFramePr>
          <p:cNvPr id="30" name="Table 17">
            <a:extLst>
              <a:ext uri="{FF2B5EF4-FFF2-40B4-BE49-F238E27FC236}">
                <a16:creationId xmlns:a16="http://schemas.microsoft.com/office/drawing/2014/main" id="{F7AB9AF6-AB75-D58D-9A64-D78DF5DFFA91}"/>
              </a:ext>
            </a:extLst>
          </p:cNvPr>
          <p:cNvGraphicFramePr>
            <a:graphicFrameLocks noGrp="1"/>
          </p:cNvGraphicFramePr>
          <p:nvPr userDrawn="1">
            <p:extLst>
              <p:ext uri="{D42A27DB-BD31-4B8C-83A1-F6EECF244321}">
                <p14:modId xmlns:p14="http://schemas.microsoft.com/office/powerpoint/2010/main" val="1007916783"/>
              </p:ext>
            </p:extLst>
          </p:nvPr>
        </p:nvGraphicFramePr>
        <p:xfrm>
          <a:off x="7850509" y="2340018"/>
          <a:ext cx="4023360" cy="3108960"/>
        </p:xfrm>
        <a:graphic>
          <a:graphicData uri="http://schemas.openxmlformats.org/drawingml/2006/table">
            <a:tbl>
              <a:tblPr firstRow="1" bandRow="1">
                <a:tableStyleId>{5940675A-B579-460E-94D1-54222C63F5DA}</a:tableStyleId>
              </a:tblPr>
              <a:tblGrid>
                <a:gridCol w="4023360">
                  <a:extLst>
                    <a:ext uri="{9D8B030D-6E8A-4147-A177-3AD203B41FA5}">
                      <a16:colId xmlns:a16="http://schemas.microsoft.com/office/drawing/2014/main" val="2282739680"/>
                    </a:ext>
                  </a:extLst>
                </a:gridCol>
              </a:tblGrid>
              <a:tr h="518160">
                <a:tc>
                  <a:txBody>
                    <a:bodyPr/>
                    <a:lstStyle/>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Q-Learning Algorithm Implementation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2363952"/>
                  </a:ext>
                </a:extLst>
              </a:tr>
              <a:tr h="518160">
                <a:tc>
                  <a:txBody>
                    <a:bodyPr/>
                    <a:lstStyle/>
                    <a:p>
                      <a:r>
                        <a:rPr lang="en-US" sz="1400" dirty="0">
                          <a:latin typeface="Arial" panose="020B0604020202020204" pitchFamily="34" charset="0"/>
                          <a:cs typeface="Arial" panose="020B0604020202020204" pitchFamily="34" charset="0"/>
                        </a:rPr>
                        <a:t>Design and implement a Q-leaning algorithm for cell outage compensation problem,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276576"/>
                  </a:ext>
                </a:extLst>
              </a:tr>
              <a:tr h="518160">
                <a:tc>
                  <a:txBody>
                    <a:bodyPr/>
                    <a:lstStyle/>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Algorithm Optimization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5663044"/>
                  </a:ext>
                </a:extLst>
              </a:tr>
              <a:tr h="518160">
                <a:tc>
                  <a:txBody>
                    <a:bodyPr/>
                    <a:lstStyle/>
                    <a:p>
                      <a:r>
                        <a:rPr lang="en-US" sz="1400" dirty="0">
                          <a:latin typeface="Arial" panose="020B0604020202020204" pitchFamily="34" charset="0"/>
                          <a:cs typeface="Arial" panose="020B0604020202020204" pitchFamily="34" charset="0"/>
                        </a:rPr>
                        <a:t>Select best epsilon-greedy value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7040985"/>
                  </a:ext>
                </a:extLst>
              </a:tr>
              <a:tr h="518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Arial" panose="020B0604020202020204" pitchFamily="34" charset="0"/>
                          <a:ea typeface="+mn-ea"/>
                          <a:cs typeface="Arial" panose="020B0604020202020204" pitchFamily="34" charset="0"/>
                        </a:rPr>
                        <a:t>GUI for The System Model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29275585"/>
                  </a:ext>
                </a:extLst>
              </a:tr>
              <a:tr h="518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Develop an application MATLAB-based for the system model , …</a:t>
                      </a:r>
                      <a:endParaRPr lang="en-US" sz="2000"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2052413"/>
                  </a:ext>
                </a:extLst>
              </a:tr>
            </a:tbl>
          </a:graphicData>
        </a:graphic>
      </p:graphicFrame>
    </p:spTree>
    <p:extLst>
      <p:ext uri="{BB962C8B-B14F-4D97-AF65-F5344CB8AC3E}">
        <p14:creationId xmlns:p14="http://schemas.microsoft.com/office/powerpoint/2010/main" val="2256928982"/>
      </p:ext>
    </p:extLst>
  </p:cSld>
  <p:clrMapOvr>
    <a:masterClrMapping/>
  </p:clrMapOvr>
  <p:extLst>
    <p:ext uri="{DCECCB84-F9BA-43D5-87BE-67443E8EF086}">
      <p15:sldGuideLst xmlns:p15="http://schemas.microsoft.com/office/powerpoint/2012/main">
        <p15:guide id="1" pos="3840" userDrawn="1">
          <p15:clr>
            <a:srgbClr val="FBAE40"/>
          </p15:clr>
        </p15:guide>
        <p15:guide id="2" pos="60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 Digital IC Design Sub-team">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BEE76C6-8114-EEB2-36F9-12A2C6BDD595}"/>
              </a:ext>
            </a:extLst>
          </p:cNvPr>
          <p:cNvGrpSpPr/>
          <p:nvPr userDrawn="1"/>
        </p:nvGrpSpPr>
        <p:grpSpPr>
          <a:xfrm>
            <a:off x="1721769" y="1715403"/>
            <a:ext cx="8759862" cy="2870538"/>
            <a:chOff x="55715" y="1499489"/>
            <a:chExt cx="8759862" cy="2870538"/>
          </a:xfrm>
        </p:grpSpPr>
        <p:grpSp>
          <p:nvGrpSpPr>
            <p:cNvPr id="9" name="Group 8">
              <a:extLst>
                <a:ext uri="{FF2B5EF4-FFF2-40B4-BE49-F238E27FC236}">
                  <a16:creationId xmlns:a16="http://schemas.microsoft.com/office/drawing/2014/main" id="{C037F592-82C3-2F56-A811-947C80EF257D}"/>
                </a:ext>
              </a:extLst>
            </p:cNvPr>
            <p:cNvGrpSpPr/>
            <p:nvPr/>
          </p:nvGrpSpPr>
          <p:grpSpPr>
            <a:xfrm>
              <a:off x="4357399" y="1499489"/>
              <a:ext cx="4458178" cy="2867879"/>
              <a:chOff x="4428134" y="4018193"/>
              <a:chExt cx="4458178" cy="2867879"/>
            </a:xfrm>
          </p:grpSpPr>
          <p:grpSp>
            <p:nvGrpSpPr>
              <p:cNvPr id="17" name="Group 16">
                <a:extLst>
                  <a:ext uri="{FF2B5EF4-FFF2-40B4-BE49-F238E27FC236}">
                    <a16:creationId xmlns:a16="http://schemas.microsoft.com/office/drawing/2014/main" id="{BEB0FB78-1334-63EF-F5DC-6E07802328B7}"/>
                  </a:ext>
                </a:extLst>
              </p:cNvPr>
              <p:cNvGrpSpPr/>
              <p:nvPr/>
            </p:nvGrpSpPr>
            <p:grpSpPr>
              <a:xfrm>
                <a:off x="4428134" y="4018193"/>
                <a:ext cx="2299825" cy="2867879"/>
                <a:chOff x="7137399" y="2231120"/>
                <a:chExt cx="1610360" cy="2008117"/>
              </a:xfrm>
            </p:grpSpPr>
            <p:sp>
              <p:nvSpPr>
                <p:cNvPr id="21" name="Rectangle: Rounded Corners 20">
                  <a:extLst>
                    <a:ext uri="{FF2B5EF4-FFF2-40B4-BE49-F238E27FC236}">
                      <a16:creationId xmlns:a16="http://schemas.microsoft.com/office/drawing/2014/main" id="{6BFAD043-0F4B-987F-34B4-633D25BC46BB}"/>
                    </a:ext>
                  </a:extLst>
                </p:cNvPr>
                <p:cNvSpPr/>
                <p:nvPr/>
              </p:nvSpPr>
              <p:spPr>
                <a:xfrm>
                  <a:off x="7236460" y="2231120"/>
                  <a:ext cx="1412240" cy="1772920"/>
                </a:xfrm>
                <a:prstGeom prst="roundRect">
                  <a:avLst>
                    <a:gd name="adj" fmla="val 407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794B490-0004-0FB8-5D14-E5159D2A7D79}"/>
                    </a:ext>
                  </a:extLst>
                </p:cNvPr>
                <p:cNvSpPr txBox="1"/>
                <p:nvPr/>
              </p:nvSpPr>
              <p:spPr>
                <a:xfrm>
                  <a:off x="7137399" y="4002178"/>
                  <a:ext cx="1610360" cy="237059"/>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Mohamed Shaban</a:t>
                  </a:r>
                </a:p>
              </p:txBody>
            </p:sp>
          </p:grpSp>
          <p:grpSp>
            <p:nvGrpSpPr>
              <p:cNvPr id="18" name="Group 17">
                <a:extLst>
                  <a:ext uri="{FF2B5EF4-FFF2-40B4-BE49-F238E27FC236}">
                    <a16:creationId xmlns:a16="http://schemas.microsoft.com/office/drawing/2014/main" id="{3255C23E-B28A-F9FF-3B11-84013B19E1B9}"/>
                  </a:ext>
                </a:extLst>
              </p:cNvPr>
              <p:cNvGrpSpPr/>
              <p:nvPr/>
            </p:nvGrpSpPr>
            <p:grpSpPr>
              <a:xfrm>
                <a:off x="6586487" y="4018193"/>
                <a:ext cx="2299825" cy="2867879"/>
                <a:chOff x="7137400" y="2231120"/>
                <a:chExt cx="1610360" cy="2008117"/>
              </a:xfrm>
            </p:grpSpPr>
            <p:sp>
              <p:nvSpPr>
                <p:cNvPr id="19" name="Rectangle: Rounded Corners 18">
                  <a:extLst>
                    <a:ext uri="{FF2B5EF4-FFF2-40B4-BE49-F238E27FC236}">
                      <a16:creationId xmlns:a16="http://schemas.microsoft.com/office/drawing/2014/main" id="{098C3837-B964-986D-5265-78424C8307E2}"/>
                    </a:ext>
                  </a:extLst>
                </p:cNvPr>
                <p:cNvSpPr/>
                <p:nvPr/>
              </p:nvSpPr>
              <p:spPr>
                <a:xfrm>
                  <a:off x="7236460" y="2231120"/>
                  <a:ext cx="1412240" cy="1772920"/>
                </a:xfrm>
                <a:prstGeom prst="roundRect">
                  <a:avLst>
                    <a:gd name="adj" fmla="val 407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855512F-31B2-2B25-5B3C-5A98A966C031}"/>
                    </a:ext>
                  </a:extLst>
                </p:cNvPr>
                <p:cNvSpPr txBox="1"/>
                <p:nvPr/>
              </p:nvSpPr>
              <p:spPr>
                <a:xfrm>
                  <a:off x="7137400" y="4002178"/>
                  <a:ext cx="1610360" cy="237059"/>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Mohamed Helal</a:t>
                  </a:r>
                </a:p>
              </p:txBody>
            </p:sp>
          </p:grpSp>
        </p:grpSp>
        <p:grpSp>
          <p:nvGrpSpPr>
            <p:cNvPr id="10" name="Group 9">
              <a:extLst>
                <a:ext uri="{FF2B5EF4-FFF2-40B4-BE49-F238E27FC236}">
                  <a16:creationId xmlns:a16="http://schemas.microsoft.com/office/drawing/2014/main" id="{AA72F3D2-37D5-9B10-56A3-010416729904}"/>
                </a:ext>
              </a:extLst>
            </p:cNvPr>
            <p:cNvGrpSpPr/>
            <p:nvPr/>
          </p:nvGrpSpPr>
          <p:grpSpPr>
            <a:xfrm>
              <a:off x="55715" y="1499489"/>
              <a:ext cx="4443156" cy="2870538"/>
              <a:chOff x="0" y="2009096"/>
              <a:chExt cx="4443156" cy="2870538"/>
            </a:xfrm>
          </p:grpSpPr>
          <p:grpSp>
            <p:nvGrpSpPr>
              <p:cNvPr id="11" name="Group 10">
                <a:extLst>
                  <a:ext uri="{FF2B5EF4-FFF2-40B4-BE49-F238E27FC236}">
                    <a16:creationId xmlns:a16="http://schemas.microsoft.com/office/drawing/2014/main" id="{CF962A45-B25D-C426-CB5A-074F3492ABC2}"/>
                  </a:ext>
                </a:extLst>
              </p:cNvPr>
              <p:cNvGrpSpPr/>
              <p:nvPr/>
            </p:nvGrpSpPr>
            <p:grpSpPr>
              <a:xfrm>
                <a:off x="2143331" y="2009096"/>
                <a:ext cx="2299825" cy="2870538"/>
                <a:chOff x="7137400" y="2231120"/>
                <a:chExt cx="1610360" cy="2009979"/>
              </a:xfrm>
            </p:grpSpPr>
            <p:sp>
              <p:nvSpPr>
                <p:cNvPr id="15" name="Rectangle: Rounded Corners 14">
                  <a:extLst>
                    <a:ext uri="{FF2B5EF4-FFF2-40B4-BE49-F238E27FC236}">
                      <a16:creationId xmlns:a16="http://schemas.microsoft.com/office/drawing/2014/main" id="{A08283A1-28AB-4190-1FF8-1BDD093AAEEA}"/>
                    </a:ext>
                  </a:extLst>
                </p:cNvPr>
                <p:cNvSpPr/>
                <p:nvPr/>
              </p:nvSpPr>
              <p:spPr>
                <a:xfrm>
                  <a:off x="7236460" y="2231120"/>
                  <a:ext cx="1412240" cy="1772920"/>
                </a:xfrm>
                <a:prstGeom prst="roundRect">
                  <a:avLst>
                    <a:gd name="adj" fmla="val 407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77F5EB9-C632-C095-9343-02E293BDF783}"/>
                    </a:ext>
                  </a:extLst>
                </p:cNvPr>
                <p:cNvSpPr txBox="1"/>
                <p:nvPr/>
              </p:nvSpPr>
              <p:spPr>
                <a:xfrm>
                  <a:off x="7137400" y="4004040"/>
                  <a:ext cx="1610360" cy="237059"/>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Hatem </a:t>
                  </a:r>
                  <a:r>
                    <a:rPr lang="en-US" sz="1600" b="1" dirty="0" err="1">
                      <a:latin typeface="Arial" panose="020B0604020202020204" pitchFamily="34" charset="0"/>
                      <a:cs typeface="Arial" panose="020B0604020202020204" pitchFamily="34" charset="0"/>
                    </a:rPr>
                    <a:t>Elshorbagy</a:t>
                  </a:r>
                  <a:endParaRPr lang="en-US" sz="1600" b="1" dirty="0">
                    <a:latin typeface="Arial" panose="020B0604020202020204" pitchFamily="34" charset="0"/>
                    <a:cs typeface="Arial" panose="020B0604020202020204" pitchFamily="34" charset="0"/>
                  </a:endParaRPr>
                </a:p>
              </p:txBody>
            </p:sp>
          </p:grpSp>
          <p:grpSp>
            <p:nvGrpSpPr>
              <p:cNvPr id="12" name="Group 11">
                <a:extLst>
                  <a:ext uri="{FF2B5EF4-FFF2-40B4-BE49-F238E27FC236}">
                    <a16:creationId xmlns:a16="http://schemas.microsoft.com/office/drawing/2014/main" id="{8DA92881-A9FC-7AB9-1081-FACD2E76CB78}"/>
                  </a:ext>
                </a:extLst>
              </p:cNvPr>
              <p:cNvGrpSpPr/>
              <p:nvPr/>
            </p:nvGrpSpPr>
            <p:grpSpPr>
              <a:xfrm>
                <a:off x="0" y="2009096"/>
                <a:ext cx="2299825" cy="2870538"/>
                <a:chOff x="7137400" y="2231120"/>
                <a:chExt cx="1610360" cy="2009979"/>
              </a:xfrm>
            </p:grpSpPr>
            <p:sp>
              <p:nvSpPr>
                <p:cNvPr id="13" name="Rectangle: Rounded Corners 12">
                  <a:extLst>
                    <a:ext uri="{FF2B5EF4-FFF2-40B4-BE49-F238E27FC236}">
                      <a16:creationId xmlns:a16="http://schemas.microsoft.com/office/drawing/2014/main" id="{32DE5D26-C630-6A08-4331-A11BF9FC0B39}"/>
                    </a:ext>
                  </a:extLst>
                </p:cNvPr>
                <p:cNvSpPr/>
                <p:nvPr/>
              </p:nvSpPr>
              <p:spPr>
                <a:xfrm>
                  <a:off x="7236460" y="2231120"/>
                  <a:ext cx="1412240" cy="1772920"/>
                </a:xfrm>
                <a:prstGeom prst="roundRect">
                  <a:avLst>
                    <a:gd name="adj" fmla="val 407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7D0B8D6-020F-736A-680A-CFFD2226FC90}"/>
                    </a:ext>
                  </a:extLst>
                </p:cNvPr>
                <p:cNvSpPr txBox="1"/>
                <p:nvPr/>
              </p:nvSpPr>
              <p:spPr>
                <a:xfrm>
                  <a:off x="7137400" y="4004040"/>
                  <a:ext cx="1610360" cy="237059"/>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Abdallah </a:t>
                  </a:r>
                  <a:r>
                    <a:rPr lang="en-US" sz="1600" b="1" dirty="0" err="1">
                      <a:latin typeface="Arial" panose="020B0604020202020204" pitchFamily="34" charset="0"/>
                      <a:cs typeface="Arial" panose="020B0604020202020204" pitchFamily="34" charset="0"/>
                    </a:rPr>
                    <a:t>Brisha</a:t>
                  </a:r>
                  <a:endParaRPr lang="en-US" sz="1600" b="1" dirty="0">
                    <a:latin typeface="Arial" panose="020B0604020202020204" pitchFamily="34" charset="0"/>
                    <a:cs typeface="Arial" panose="020B0604020202020204" pitchFamily="34" charset="0"/>
                  </a:endParaRPr>
                </a:p>
              </p:txBody>
            </p:sp>
          </p:grpSp>
        </p:grpSp>
      </p:grpSp>
      <p:sp>
        <p:nvSpPr>
          <p:cNvPr id="29" name="TextBox 28">
            <a:extLst>
              <a:ext uri="{FF2B5EF4-FFF2-40B4-BE49-F238E27FC236}">
                <a16:creationId xmlns:a16="http://schemas.microsoft.com/office/drawing/2014/main" id="{E7729D4E-E85D-A463-C365-E94E49400469}"/>
              </a:ext>
            </a:extLst>
          </p:cNvPr>
          <p:cNvSpPr txBox="1">
            <a:spLocks/>
          </p:cNvSpPr>
          <p:nvPr userDrawn="1"/>
        </p:nvSpPr>
        <p:spPr>
          <a:xfrm>
            <a:off x="0" y="248920"/>
            <a:ext cx="12192000" cy="548640"/>
          </a:xfrm>
          <a:prstGeom prst="rect">
            <a:avLst/>
          </a:prstGeom>
          <a:noFill/>
        </p:spPr>
        <p:txBody>
          <a:bodyPr wrap="square" lIns="457200" rtlCol="0" anchor="ctr" anchorCtr="0">
            <a:noAutofit/>
          </a:bodyPr>
          <a:lstStyle/>
          <a:p>
            <a:r>
              <a:rPr lang="en-US" sz="3200" b="1" dirty="0">
                <a:solidFill>
                  <a:schemeClr val="accent1"/>
                </a:solidFill>
                <a:latin typeface="Arial" panose="020B0604020202020204" pitchFamily="34" charset="0"/>
                <a:cs typeface="Arial" panose="020B0604020202020204" pitchFamily="34" charset="0"/>
              </a:rPr>
              <a:t>Thesis Contributors:</a:t>
            </a:r>
          </a:p>
        </p:txBody>
      </p:sp>
      <p:sp>
        <p:nvSpPr>
          <p:cNvPr id="30" name="TextBox 29">
            <a:extLst>
              <a:ext uri="{FF2B5EF4-FFF2-40B4-BE49-F238E27FC236}">
                <a16:creationId xmlns:a16="http://schemas.microsoft.com/office/drawing/2014/main" id="{8299A70A-CF41-ECBB-F524-E1C047A0CD29}"/>
              </a:ext>
            </a:extLst>
          </p:cNvPr>
          <p:cNvSpPr txBox="1">
            <a:spLocks/>
          </p:cNvSpPr>
          <p:nvPr userDrawn="1"/>
        </p:nvSpPr>
        <p:spPr>
          <a:xfrm>
            <a:off x="0" y="860382"/>
            <a:ext cx="12192000" cy="548640"/>
          </a:xfrm>
          <a:prstGeom prst="rect">
            <a:avLst/>
          </a:prstGeom>
          <a:noFill/>
        </p:spPr>
        <p:txBody>
          <a:bodyPr wrap="square" lIns="91440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solidFill>
                  <a:srgbClr val="FF0000"/>
                </a:solidFill>
                <a:latin typeface="Arial" panose="020B0604020202020204" pitchFamily="34" charset="0"/>
                <a:cs typeface="Arial" panose="020B0604020202020204" pitchFamily="34" charset="0"/>
              </a:rPr>
              <a:t>Digital IC Design </a:t>
            </a:r>
            <a:r>
              <a:rPr lang="en-US" sz="3200" b="1" dirty="0">
                <a:solidFill>
                  <a:schemeClr val="tx1"/>
                </a:solidFill>
                <a:latin typeface="Arial" panose="020B0604020202020204" pitchFamily="34" charset="0"/>
                <a:cs typeface="Arial" panose="020B0604020202020204" pitchFamily="34" charset="0"/>
              </a:rPr>
              <a:t>Sub-team:</a:t>
            </a:r>
          </a:p>
        </p:txBody>
      </p:sp>
      <p:graphicFrame>
        <p:nvGraphicFramePr>
          <p:cNvPr id="33" name="Table 17">
            <a:extLst>
              <a:ext uri="{FF2B5EF4-FFF2-40B4-BE49-F238E27FC236}">
                <a16:creationId xmlns:a16="http://schemas.microsoft.com/office/drawing/2014/main" id="{369BDDDA-564E-9927-D7B7-0BED1E9E80B7}"/>
              </a:ext>
            </a:extLst>
          </p:cNvPr>
          <p:cNvGraphicFramePr>
            <a:graphicFrameLocks noGrp="1"/>
          </p:cNvGraphicFramePr>
          <p:nvPr userDrawn="1">
            <p:extLst>
              <p:ext uri="{D42A27DB-BD31-4B8C-83A1-F6EECF244321}">
                <p14:modId xmlns:p14="http://schemas.microsoft.com/office/powerpoint/2010/main" val="890421333"/>
              </p:ext>
            </p:extLst>
          </p:nvPr>
        </p:nvGraphicFramePr>
        <p:xfrm>
          <a:off x="1851841" y="4890993"/>
          <a:ext cx="4023360" cy="1645919"/>
        </p:xfrm>
        <a:graphic>
          <a:graphicData uri="http://schemas.openxmlformats.org/drawingml/2006/table">
            <a:tbl>
              <a:tblPr firstRow="1" bandRow="1">
                <a:tableStyleId>{5940675A-B579-460E-94D1-54222C63F5DA}</a:tableStyleId>
              </a:tblPr>
              <a:tblGrid>
                <a:gridCol w="4023360">
                  <a:extLst>
                    <a:ext uri="{9D8B030D-6E8A-4147-A177-3AD203B41FA5}">
                      <a16:colId xmlns:a16="http://schemas.microsoft.com/office/drawing/2014/main" val="2282739680"/>
                    </a:ext>
                  </a:extLst>
                </a:gridCol>
              </a:tblGrid>
              <a:tr h="383467">
                <a:tc>
                  <a:txBody>
                    <a:bodyPr/>
                    <a:lstStyle/>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Q-Learning Algorithm Implementation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2363952"/>
                  </a:ext>
                </a:extLst>
              </a:tr>
              <a:tr h="543245">
                <a:tc>
                  <a:txBody>
                    <a:bodyPr/>
                    <a:lstStyle/>
                    <a:p>
                      <a:r>
                        <a:rPr lang="en-US" sz="1400" dirty="0">
                          <a:latin typeface="Arial" panose="020B0604020202020204" pitchFamily="34" charset="0"/>
                          <a:cs typeface="Arial" panose="020B0604020202020204" pitchFamily="34" charset="0"/>
                        </a:rPr>
                        <a:t>Design and implement a Q-leaning algorithm for cell outage compensation problem,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276576"/>
                  </a:ext>
                </a:extLst>
              </a:tr>
              <a:tr h="383467">
                <a:tc>
                  <a:txBody>
                    <a:bodyPr/>
                    <a:lstStyle/>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Algorithm Optimization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5663044"/>
                  </a:ext>
                </a:extLst>
              </a:tr>
              <a:tr h="335740">
                <a:tc>
                  <a:txBody>
                    <a:bodyPr/>
                    <a:lstStyle/>
                    <a:p>
                      <a:r>
                        <a:rPr lang="en-US" sz="1400" dirty="0">
                          <a:latin typeface="Arial" panose="020B0604020202020204" pitchFamily="34" charset="0"/>
                          <a:cs typeface="Arial" panose="020B0604020202020204" pitchFamily="34" charset="0"/>
                        </a:rPr>
                        <a:t>Select best epsilon-greedy value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7040985"/>
                  </a:ext>
                </a:extLst>
              </a:tr>
            </a:tbl>
          </a:graphicData>
        </a:graphic>
      </p:graphicFrame>
      <p:graphicFrame>
        <p:nvGraphicFramePr>
          <p:cNvPr id="34" name="Table 17">
            <a:extLst>
              <a:ext uri="{FF2B5EF4-FFF2-40B4-BE49-F238E27FC236}">
                <a16:creationId xmlns:a16="http://schemas.microsoft.com/office/drawing/2014/main" id="{1F0A3FD8-3603-7F58-FF30-FB3F402FE8A2}"/>
              </a:ext>
            </a:extLst>
          </p:cNvPr>
          <p:cNvGraphicFramePr>
            <a:graphicFrameLocks noGrp="1"/>
          </p:cNvGraphicFramePr>
          <p:nvPr userDrawn="1">
            <p:extLst>
              <p:ext uri="{D42A27DB-BD31-4B8C-83A1-F6EECF244321}">
                <p14:modId xmlns:p14="http://schemas.microsoft.com/office/powerpoint/2010/main" val="2808093227"/>
              </p:ext>
            </p:extLst>
          </p:nvPr>
        </p:nvGraphicFramePr>
        <p:xfrm>
          <a:off x="6316799" y="4892322"/>
          <a:ext cx="4023360" cy="1645920"/>
        </p:xfrm>
        <a:graphic>
          <a:graphicData uri="http://schemas.openxmlformats.org/drawingml/2006/table">
            <a:tbl>
              <a:tblPr firstRow="1" bandRow="1">
                <a:tableStyleId>{5940675A-B579-460E-94D1-54222C63F5DA}</a:tableStyleId>
              </a:tblPr>
              <a:tblGrid>
                <a:gridCol w="4023360">
                  <a:extLst>
                    <a:ext uri="{9D8B030D-6E8A-4147-A177-3AD203B41FA5}">
                      <a16:colId xmlns:a16="http://schemas.microsoft.com/office/drawing/2014/main" val="2282739680"/>
                    </a:ext>
                  </a:extLst>
                </a:gridCol>
              </a:tblGrid>
              <a:tr h="375089">
                <a:tc>
                  <a:txBody>
                    <a:bodyPr/>
                    <a:lstStyle/>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Algorithm Optimization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5663044"/>
                  </a:ext>
                </a:extLst>
              </a:tr>
              <a:tr h="364366">
                <a:tc>
                  <a:txBody>
                    <a:bodyPr/>
                    <a:lstStyle/>
                    <a:p>
                      <a:r>
                        <a:rPr lang="en-US" sz="1400" dirty="0">
                          <a:latin typeface="Arial" panose="020B0604020202020204" pitchFamily="34" charset="0"/>
                          <a:cs typeface="Arial" panose="020B0604020202020204" pitchFamily="34" charset="0"/>
                        </a:rPr>
                        <a:t>Select best epsilon-greedy value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7040985"/>
                  </a:ext>
                </a:extLst>
              </a:tr>
              <a:tr h="3750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Arial" panose="020B0604020202020204" pitchFamily="34" charset="0"/>
                          <a:ea typeface="+mn-ea"/>
                          <a:cs typeface="Arial" panose="020B0604020202020204" pitchFamily="34" charset="0"/>
                        </a:rPr>
                        <a:t>GUI for The System Model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29275585"/>
                  </a:ext>
                </a:extLst>
              </a:tr>
              <a:tr h="5313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Develop an application MATLAB-based for the system model , …</a:t>
                      </a:r>
                      <a:endParaRPr lang="en-US" sz="2000"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2052413"/>
                  </a:ext>
                </a:extLst>
              </a:tr>
            </a:tbl>
          </a:graphicData>
        </a:graphic>
      </p:graphicFrame>
    </p:spTree>
    <p:extLst>
      <p:ext uri="{BB962C8B-B14F-4D97-AF65-F5344CB8AC3E}">
        <p14:creationId xmlns:p14="http://schemas.microsoft.com/office/powerpoint/2010/main" val="1272394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ew Slide">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F660B599-CCE9-0E0A-A697-46E8BFE9ABA2}"/>
              </a:ext>
            </a:extLst>
          </p:cNvPr>
          <p:cNvSpPr>
            <a:spLocks noGrp="1" noRot="1" noMove="1" noResize="1" noEditPoints="1" noAdjustHandles="1" noChangeArrowheads="1" noChangeShapeType="1"/>
          </p:cNvSpPr>
          <p:nvPr>
            <p:ph type="body" sz="quarter" idx="10"/>
          </p:nvPr>
        </p:nvSpPr>
        <p:spPr>
          <a:xfrm>
            <a:off x="0" y="246888"/>
            <a:ext cx="12192000" cy="549275"/>
          </a:xfrm>
        </p:spPr>
        <p:txBody>
          <a:bodyPr lIns="457200" anchor="ctr" anchorCtr="0">
            <a:noAutofit/>
          </a:bodyPr>
          <a:lstStyle>
            <a:lvl1pPr marL="0" indent="0">
              <a:buNone/>
              <a:defRPr sz="3200" b="1">
                <a:solidFill>
                  <a:schemeClr val="accent1"/>
                </a:solidFill>
              </a:defRPr>
            </a:lvl1pPr>
          </a:lstStyle>
          <a:p>
            <a:pPr lvl="0"/>
            <a:endParaRPr lang="en-US" dirty="0"/>
          </a:p>
        </p:txBody>
      </p:sp>
      <p:sp>
        <p:nvSpPr>
          <p:cNvPr id="15" name="Text Placeholder 13">
            <a:extLst>
              <a:ext uri="{FF2B5EF4-FFF2-40B4-BE49-F238E27FC236}">
                <a16:creationId xmlns:a16="http://schemas.microsoft.com/office/drawing/2014/main" id="{9BB4425E-01B9-A47B-686B-67BCC625EC4D}"/>
              </a:ext>
            </a:extLst>
          </p:cNvPr>
          <p:cNvSpPr>
            <a:spLocks noGrp="1" noRot="1" noMove="1" noResize="1" noEditPoints="1" noAdjustHandles="1" noChangeArrowheads="1" noChangeShapeType="1"/>
          </p:cNvSpPr>
          <p:nvPr>
            <p:ph type="body" sz="quarter" idx="11"/>
          </p:nvPr>
        </p:nvSpPr>
        <p:spPr>
          <a:xfrm>
            <a:off x="0" y="860382"/>
            <a:ext cx="12192000" cy="549275"/>
          </a:xfrm>
        </p:spPr>
        <p:txBody>
          <a:bodyPr lIns="914400" anchor="ctr" anchorCtr="0">
            <a:noAutofit/>
          </a:bodyPr>
          <a:lstStyle>
            <a:lvl1pPr marL="0" indent="0">
              <a:buNone/>
              <a:defRPr sz="3200" b="1"/>
            </a:lvl1pPr>
          </a:lstStyle>
          <a:p>
            <a:pPr lvl="0"/>
            <a:endParaRPr lang="en-US" dirty="0"/>
          </a:p>
        </p:txBody>
      </p:sp>
    </p:spTree>
    <p:extLst>
      <p:ext uri="{BB962C8B-B14F-4D97-AF65-F5344CB8AC3E}">
        <p14:creationId xmlns:p14="http://schemas.microsoft.com/office/powerpoint/2010/main" val="2147883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434F7B-1160-8A0E-236D-CFDB6C3F13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DD9C98-347C-F769-7EE7-2228F5CDF9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0DA16DD3-E3BC-DDC4-E05B-461F15086228}"/>
              </a:ext>
            </a:extLst>
          </p:cNvPr>
          <p:cNvSpPr/>
          <p:nvPr userDrawn="1"/>
        </p:nvSpPr>
        <p:spPr>
          <a:xfrm>
            <a:off x="0" y="6629400"/>
            <a:ext cx="12192000" cy="228600"/>
          </a:xfrm>
          <a:prstGeom prst="rect">
            <a:avLst/>
          </a:prstGeom>
          <a:solidFill>
            <a:srgbClr val="FEC1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3041058"/>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60" r:id="rId3"/>
    <p:sldLayoutId id="2147483655" r:id="rId4"/>
    <p:sldLayoutId id="2147483658" r:id="rId5"/>
    <p:sldLayoutId id="2147483659" r:id="rId6"/>
    <p:sldLayoutId id="2147483661"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76"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12.png"/><Relationship Id="rId7" Type="http://schemas.openxmlformats.org/officeDocument/2006/relationships/diagramLayout" Target="../diagrams/layout3.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Data" Target="../diagrams/data3.xml"/><Relationship Id="rId5" Type="http://schemas.openxmlformats.org/officeDocument/2006/relationships/image" Target="../media/image14.png"/><Relationship Id="rId10" Type="http://schemas.microsoft.com/office/2007/relationships/diagramDrawing" Target="../diagrams/drawing3.xml"/><Relationship Id="rId4" Type="http://schemas.openxmlformats.org/officeDocument/2006/relationships/image" Target="../media/image13.jpeg"/><Relationship Id="rId9" Type="http://schemas.openxmlformats.org/officeDocument/2006/relationships/diagramColors" Target="../diagrams/colors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1.png"/><Relationship Id="rId7" Type="http://schemas.openxmlformats.org/officeDocument/2006/relationships/diagramColors" Target="../diagrams/colors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57EE768-454A-E6A9-8A57-7391D2B995E3}"/>
                  </a:ext>
                </a:extLst>
              </p14:cNvPr>
              <p14:cNvContentPartPr/>
              <p14:nvPr/>
            </p14:nvContentPartPr>
            <p14:xfrm>
              <a:off x="5969160" y="3092400"/>
              <a:ext cx="2279880" cy="57600"/>
            </p14:xfrm>
          </p:contentPart>
        </mc:Choice>
        <mc:Fallback>
          <p:pic>
            <p:nvPicPr>
              <p:cNvPr id="2" name="Ink 1">
                <a:extLst>
                  <a:ext uri="{FF2B5EF4-FFF2-40B4-BE49-F238E27FC236}">
                    <a16:creationId xmlns:a16="http://schemas.microsoft.com/office/drawing/2014/main" id="{C57EE768-454A-E6A9-8A57-7391D2B995E3}"/>
                  </a:ext>
                </a:extLst>
              </p:cNvPr>
              <p:cNvPicPr/>
              <p:nvPr/>
            </p:nvPicPr>
            <p:blipFill>
              <a:blip r:embed="rId4"/>
              <a:stretch>
                <a:fillRect/>
              </a:stretch>
            </p:blipFill>
            <p:spPr>
              <a:xfrm>
                <a:off x="5959800" y="3083040"/>
                <a:ext cx="2298600" cy="76320"/>
              </a:xfrm>
              <a:prstGeom prst="rect">
                <a:avLst/>
              </a:prstGeom>
            </p:spPr>
          </p:pic>
        </mc:Fallback>
      </mc:AlternateContent>
    </p:spTree>
    <p:extLst>
      <p:ext uri="{BB962C8B-B14F-4D97-AF65-F5344CB8AC3E}">
        <p14:creationId xmlns:p14="http://schemas.microsoft.com/office/powerpoint/2010/main" val="824809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244419-3E61-22B4-6DF3-32BFE9771D4A}"/>
              </a:ext>
            </a:extLst>
          </p:cNvPr>
          <p:cNvSpPr>
            <a:spLocks noGrp="1" noRot="1" noMove="1" noResize="1" noEditPoints="1" noAdjustHandles="1" noChangeArrowheads="1" noChangeShapeType="1"/>
          </p:cNvSpPr>
          <p:nvPr>
            <p:ph type="body" sz="quarter" idx="10"/>
          </p:nvPr>
        </p:nvSpPr>
        <p:spPr/>
        <p:txBody>
          <a:bodyPr/>
          <a:lstStyle/>
          <a:p>
            <a:r>
              <a:rPr lang="en-US" dirty="0"/>
              <a:t>Background and Context</a:t>
            </a:r>
          </a:p>
        </p:txBody>
      </p:sp>
      <p:sp>
        <p:nvSpPr>
          <p:cNvPr id="3" name="Text Placeholder 2">
            <a:extLst>
              <a:ext uri="{FF2B5EF4-FFF2-40B4-BE49-F238E27FC236}">
                <a16:creationId xmlns:a16="http://schemas.microsoft.com/office/drawing/2014/main" id="{B531D77B-AFB3-AC34-F1BA-9102E4D22745}"/>
              </a:ext>
            </a:extLst>
          </p:cNvPr>
          <p:cNvSpPr>
            <a:spLocks noGrp="1" noRot="1" noMove="1" noResize="1" noEditPoints="1" noAdjustHandles="1" noChangeArrowheads="1" noChangeShapeType="1"/>
          </p:cNvSpPr>
          <p:nvPr>
            <p:ph type="body" sz="quarter" idx="11"/>
          </p:nvPr>
        </p:nvSpPr>
        <p:spPr/>
        <p:txBody>
          <a:bodyPr/>
          <a:lstStyle/>
          <a:p>
            <a:r>
              <a:rPr lang="en-US" dirty="0"/>
              <a:t>Self-Organizing Networks (SONs)</a:t>
            </a:r>
            <a:endParaRPr lang="en-US" dirty="0">
              <a:solidFill>
                <a:srgbClr val="FF0000"/>
              </a:solidFill>
            </a:endParaRPr>
          </a:p>
        </p:txBody>
      </p:sp>
      <p:sp>
        <p:nvSpPr>
          <p:cNvPr id="9" name="TextBox 8">
            <a:extLst>
              <a:ext uri="{FF2B5EF4-FFF2-40B4-BE49-F238E27FC236}">
                <a16:creationId xmlns:a16="http://schemas.microsoft.com/office/drawing/2014/main" id="{80C960CD-7084-3097-1B2C-40FF9CE9A8FD}"/>
              </a:ext>
            </a:extLst>
          </p:cNvPr>
          <p:cNvSpPr txBox="1"/>
          <p:nvPr/>
        </p:nvSpPr>
        <p:spPr>
          <a:xfrm>
            <a:off x="791238" y="1473876"/>
            <a:ext cx="2345365" cy="369332"/>
          </a:xfrm>
          <a:prstGeom prst="rect">
            <a:avLst/>
          </a:prstGeom>
          <a:noFill/>
        </p:spPr>
        <p:txBody>
          <a:bodyPr wrap="square">
            <a:spAutoFit/>
          </a:bodyPr>
          <a:lstStyle/>
          <a:p>
            <a:pPr algn="ctr"/>
            <a:r>
              <a:rPr lang="en-US" b="1" dirty="0">
                <a:solidFill>
                  <a:srgbClr val="000000"/>
                </a:solidFill>
                <a:latin typeface="+mj-lt"/>
              </a:rPr>
              <a:t>SON Sub-functions</a:t>
            </a:r>
          </a:p>
        </p:txBody>
      </p:sp>
      <p:pic>
        <p:nvPicPr>
          <p:cNvPr id="5" name="Picture 4">
            <a:extLst>
              <a:ext uri="{FF2B5EF4-FFF2-40B4-BE49-F238E27FC236}">
                <a16:creationId xmlns:a16="http://schemas.microsoft.com/office/drawing/2014/main" id="{ABDA7F77-66ED-4E9C-9C5E-DE361297D50E}"/>
              </a:ext>
            </a:extLst>
          </p:cNvPr>
          <p:cNvPicPr>
            <a:picLocks noChangeAspect="1"/>
          </p:cNvPicPr>
          <p:nvPr/>
        </p:nvPicPr>
        <p:blipFill>
          <a:blip r:embed="rId3"/>
          <a:stretch>
            <a:fillRect/>
          </a:stretch>
        </p:blipFill>
        <p:spPr>
          <a:xfrm>
            <a:off x="5316" y="4227359"/>
            <a:ext cx="3439451" cy="2223060"/>
          </a:xfrm>
          <a:prstGeom prst="rect">
            <a:avLst/>
          </a:prstGeom>
        </p:spPr>
      </p:pic>
      <p:pic>
        <p:nvPicPr>
          <p:cNvPr id="1026" name="Picture 2" descr="PDF) Modeling, implementation and performance analysis of mobility load  balancing for LTE downlink data transmission">
            <a:extLst>
              <a:ext uri="{FF2B5EF4-FFF2-40B4-BE49-F238E27FC236}">
                <a16:creationId xmlns:a16="http://schemas.microsoft.com/office/drawing/2014/main" id="{054F0AB6-2D86-88BD-3932-D302E156AC5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9375" b="8605"/>
          <a:stretch/>
        </p:blipFill>
        <p:spPr bwMode="auto">
          <a:xfrm>
            <a:off x="3894969" y="3950437"/>
            <a:ext cx="3048000" cy="24999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verview of the cell outage management components. The center site is... |  Download Scientific Diagram">
            <a:extLst>
              <a:ext uri="{FF2B5EF4-FFF2-40B4-BE49-F238E27FC236}">
                <a16:creationId xmlns:a16="http://schemas.microsoft.com/office/drawing/2014/main" id="{EE7D7770-903A-DC21-B37A-3F1B2877652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85"/>
          <a:stretch/>
        </p:blipFill>
        <p:spPr bwMode="auto">
          <a:xfrm>
            <a:off x="7495771" y="3688169"/>
            <a:ext cx="4690911" cy="276225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1A07A24D-64E7-861D-529F-D1B909C8CFE4}"/>
              </a:ext>
            </a:extLst>
          </p:cNvPr>
          <p:cNvSpPr/>
          <p:nvPr/>
        </p:nvSpPr>
        <p:spPr>
          <a:xfrm>
            <a:off x="7187608" y="2800422"/>
            <a:ext cx="1913861" cy="968947"/>
          </a:xfrm>
          <a:prstGeom prst="rect">
            <a:avLst/>
          </a:pr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Diagram 9">
            <a:extLst>
              <a:ext uri="{FF2B5EF4-FFF2-40B4-BE49-F238E27FC236}">
                <a16:creationId xmlns:a16="http://schemas.microsoft.com/office/drawing/2014/main" id="{9B200AB7-8133-4AF3-44FC-BF6724704FC4}"/>
              </a:ext>
            </a:extLst>
          </p:cNvPr>
          <p:cNvGraphicFramePr/>
          <p:nvPr>
            <p:extLst>
              <p:ext uri="{D42A27DB-BD31-4B8C-83A1-F6EECF244321}">
                <p14:modId xmlns:p14="http://schemas.microsoft.com/office/powerpoint/2010/main" val="4091840856"/>
              </p:ext>
            </p:extLst>
          </p:nvPr>
        </p:nvGraphicFramePr>
        <p:xfrm>
          <a:off x="3136603" y="1568517"/>
          <a:ext cx="5878623" cy="222306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94734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heel(1)">
                                      <p:cBhvr>
                                        <p:cTn id="19"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244419-3E61-22B4-6DF3-32BFE9771D4A}"/>
              </a:ext>
            </a:extLst>
          </p:cNvPr>
          <p:cNvSpPr>
            <a:spLocks noGrp="1" noRot="1" noMove="1" noResize="1" noEditPoints="1" noAdjustHandles="1" noChangeArrowheads="1" noChangeShapeType="1"/>
          </p:cNvSpPr>
          <p:nvPr>
            <p:ph type="body" sz="quarter" idx="10"/>
          </p:nvPr>
        </p:nvSpPr>
        <p:spPr/>
        <p:txBody>
          <a:bodyPr/>
          <a:lstStyle/>
          <a:p>
            <a:r>
              <a:rPr lang="en-US" dirty="0"/>
              <a:t>Background and Context</a:t>
            </a:r>
          </a:p>
        </p:txBody>
      </p:sp>
      <p:sp>
        <p:nvSpPr>
          <p:cNvPr id="3" name="Text Placeholder 2">
            <a:extLst>
              <a:ext uri="{FF2B5EF4-FFF2-40B4-BE49-F238E27FC236}">
                <a16:creationId xmlns:a16="http://schemas.microsoft.com/office/drawing/2014/main" id="{B531D77B-AFB3-AC34-F1BA-9102E4D22745}"/>
              </a:ext>
            </a:extLst>
          </p:cNvPr>
          <p:cNvSpPr>
            <a:spLocks noGrp="1" noRot="1" noMove="1" noResize="1" noEditPoints="1" noAdjustHandles="1" noChangeArrowheads="1" noChangeShapeType="1"/>
          </p:cNvSpPr>
          <p:nvPr>
            <p:ph type="body" sz="quarter" idx="11"/>
          </p:nvPr>
        </p:nvSpPr>
        <p:spPr/>
        <p:txBody>
          <a:bodyPr/>
          <a:lstStyle/>
          <a:p>
            <a:r>
              <a:rPr lang="en-US" dirty="0"/>
              <a:t>Self-Healing Framework</a:t>
            </a:r>
            <a:endParaRPr lang="en-US" dirty="0">
              <a:solidFill>
                <a:srgbClr val="FF0000"/>
              </a:solidFill>
            </a:endParaRPr>
          </a:p>
        </p:txBody>
      </p:sp>
      <p:graphicFrame>
        <p:nvGraphicFramePr>
          <p:cNvPr id="6" name="Diagram 5">
            <a:extLst>
              <a:ext uri="{FF2B5EF4-FFF2-40B4-BE49-F238E27FC236}">
                <a16:creationId xmlns:a16="http://schemas.microsoft.com/office/drawing/2014/main" id="{05822C4E-0B23-3637-23C5-2FB898032DC5}"/>
              </a:ext>
            </a:extLst>
          </p:cNvPr>
          <p:cNvGraphicFramePr/>
          <p:nvPr>
            <p:extLst>
              <p:ext uri="{D42A27DB-BD31-4B8C-83A1-F6EECF244321}">
                <p14:modId xmlns:p14="http://schemas.microsoft.com/office/powerpoint/2010/main" val="3902554261"/>
              </p:ext>
            </p:extLst>
          </p:nvPr>
        </p:nvGraphicFramePr>
        <p:xfrm>
          <a:off x="1555958" y="1564640"/>
          <a:ext cx="9080083" cy="49171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Oval 6">
            <a:extLst>
              <a:ext uri="{FF2B5EF4-FFF2-40B4-BE49-F238E27FC236}">
                <a16:creationId xmlns:a16="http://schemas.microsoft.com/office/drawing/2014/main" id="{BAA3A27C-9927-CA07-86B3-FEA713E49BFE}"/>
              </a:ext>
            </a:extLst>
          </p:cNvPr>
          <p:cNvSpPr/>
          <p:nvPr/>
        </p:nvSpPr>
        <p:spPr>
          <a:xfrm>
            <a:off x="6993938" y="3091212"/>
            <a:ext cx="1554480" cy="1046480"/>
          </a:xfrm>
          <a:prstGeom prst="ellipse">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27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169">
            <a:extLst>
              <a:ext uri="{FF2B5EF4-FFF2-40B4-BE49-F238E27FC236}">
                <a16:creationId xmlns:a16="http://schemas.microsoft.com/office/drawing/2014/main" id="{F47148E1-50C7-72C5-A440-BE87684A5332}"/>
              </a:ext>
            </a:extLst>
          </p:cNvPr>
          <p:cNvSpPr/>
          <p:nvPr/>
        </p:nvSpPr>
        <p:spPr>
          <a:xfrm>
            <a:off x="8063896" y="1641395"/>
            <a:ext cx="3953567" cy="4867642"/>
          </a:xfrm>
          <a:prstGeom prst="rect">
            <a:avLst/>
          </a:prstGeom>
          <a:solidFill>
            <a:schemeClr val="accent6">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D78BCB38-6A19-2510-4EF6-1FB83CE9E19A}"/>
              </a:ext>
            </a:extLst>
          </p:cNvPr>
          <p:cNvSpPr/>
          <p:nvPr/>
        </p:nvSpPr>
        <p:spPr>
          <a:xfrm>
            <a:off x="4119439" y="1641395"/>
            <a:ext cx="3953567" cy="4867642"/>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57891018-5C2A-8069-AE28-094846910E90}"/>
              </a:ext>
            </a:extLst>
          </p:cNvPr>
          <p:cNvSpPr/>
          <p:nvPr/>
        </p:nvSpPr>
        <p:spPr>
          <a:xfrm>
            <a:off x="175260" y="1638730"/>
            <a:ext cx="3953567" cy="4867642"/>
          </a:xfrm>
          <a:prstGeom prst="rect">
            <a:avLst/>
          </a:prstGeom>
          <a:solidFill>
            <a:schemeClr val="accent4">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8C5E208C-2129-D554-DFB9-FA2E7D9DF445}"/>
              </a:ext>
            </a:extLst>
          </p:cNvPr>
          <p:cNvGrpSpPr/>
          <p:nvPr/>
        </p:nvGrpSpPr>
        <p:grpSpPr>
          <a:xfrm>
            <a:off x="4210309" y="181304"/>
            <a:ext cx="1128160" cy="1298012"/>
            <a:chOff x="8117858" y="1347376"/>
            <a:chExt cx="1128160" cy="1298012"/>
          </a:xfrm>
        </p:grpSpPr>
        <p:pic>
          <p:nvPicPr>
            <p:cNvPr id="3" name="Graphic 2" descr="Building outline">
              <a:extLst>
                <a:ext uri="{FF2B5EF4-FFF2-40B4-BE49-F238E27FC236}">
                  <a16:creationId xmlns:a16="http://schemas.microsoft.com/office/drawing/2014/main" id="{81CBD5F0-138A-DE3F-2A5D-7F25847CC1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53736" y="1730988"/>
              <a:ext cx="914400" cy="914400"/>
            </a:xfrm>
            <a:prstGeom prst="rect">
              <a:avLst/>
            </a:prstGeom>
          </p:spPr>
        </p:pic>
        <p:sp>
          <p:nvSpPr>
            <p:cNvPr id="4" name="TextBox 3">
              <a:extLst>
                <a:ext uri="{FF2B5EF4-FFF2-40B4-BE49-F238E27FC236}">
                  <a16:creationId xmlns:a16="http://schemas.microsoft.com/office/drawing/2014/main" id="{506B5345-092F-4230-DCC5-3ABF2A2FE6E2}"/>
                </a:ext>
              </a:extLst>
            </p:cNvPr>
            <p:cNvSpPr txBox="1"/>
            <p:nvPr/>
          </p:nvSpPr>
          <p:spPr>
            <a:xfrm>
              <a:off x="8117858" y="1347376"/>
              <a:ext cx="1128160" cy="480131"/>
            </a:xfrm>
            <a:prstGeom prst="rect">
              <a:avLst/>
            </a:prstGeom>
            <a:noFill/>
          </p:spPr>
          <p:txBody>
            <a:bodyPr wrap="square">
              <a:spAutoFit/>
            </a:bodyPr>
            <a:lstStyle/>
            <a:p>
              <a:pPr marL="0" lvl="0" indent="0" algn="ctr" defTabSz="311150">
                <a:lnSpc>
                  <a:spcPct val="90000"/>
                </a:lnSpc>
                <a:spcBef>
                  <a:spcPct val="0"/>
                </a:spcBef>
                <a:spcAft>
                  <a:spcPct val="35000"/>
                </a:spcAft>
                <a:buNone/>
              </a:pPr>
              <a:r>
                <a:rPr lang="en-US" sz="1400" b="1" kern="1200" dirty="0"/>
                <a:t>Network Controller</a:t>
              </a:r>
            </a:p>
          </p:txBody>
        </p:sp>
      </p:grpSp>
      <p:grpSp>
        <p:nvGrpSpPr>
          <p:cNvPr id="5" name="Group 4">
            <a:extLst>
              <a:ext uri="{FF2B5EF4-FFF2-40B4-BE49-F238E27FC236}">
                <a16:creationId xmlns:a16="http://schemas.microsoft.com/office/drawing/2014/main" id="{E22EE588-E6F0-AA32-04D9-D274A8240C36}"/>
              </a:ext>
            </a:extLst>
          </p:cNvPr>
          <p:cNvGrpSpPr/>
          <p:nvPr/>
        </p:nvGrpSpPr>
        <p:grpSpPr>
          <a:xfrm>
            <a:off x="6861043" y="58573"/>
            <a:ext cx="1867924" cy="1424030"/>
            <a:chOff x="9800748" y="340190"/>
            <a:chExt cx="2123251" cy="1618681"/>
          </a:xfrm>
        </p:grpSpPr>
        <p:pic>
          <p:nvPicPr>
            <p:cNvPr id="6" name="Graphic 5" descr="Cell Tower with solid fill">
              <a:extLst>
                <a:ext uri="{FF2B5EF4-FFF2-40B4-BE49-F238E27FC236}">
                  <a16:creationId xmlns:a16="http://schemas.microsoft.com/office/drawing/2014/main" id="{7DCD2ABD-32B1-5A1B-A42B-764E87F3CB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800748" y="652356"/>
              <a:ext cx="914400" cy="914400"/>
            </a:xfrm>
            <a:prstGeom prst="rect">
              <a:avLst/>
            </a:prstGeom>
          </p:spPr>
        </p:pic>
        <p:pic>
          <p:nvPicPr>
            <p:cNvPr id="7" name="Graphic 6" descr="Cell Tower with solid fill">
              <a:extLst>
                <a:ext uri="{FF2B5EF4-FFF2-40B4-BE49-F238E27FC236}">
                  <a16:creationId xmlns:a16="http://schemas.microsoft.com/office/drawing/2014/main" id="{7CCA0A4D-8C85-0BDA-2A96-2EA6999D31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9599" y="652356"/>
              <a:ext cx="914400" cy="914400"/>
            </a:xfrm>
            <a:prstGeom prst="rect">
              <a:avLst/>
            </a:prstGeom>
          </p:spPr>
        </p:pic>
        <p:pic>
          <p:nvPicPr>
            <p:cNvPr id="8" name="Graphic 7" descr="Cell Tower with solid fill">
              <a:extLst>
                <a:ext uri="{FF2B5EF4-FFF2-40B4-BE49-F238E27FC236}">
                  <a16:creationId xmlns:a16="http://schemas.microsoft.com/office/drawing/2014/main" id="{22A52BAC-02FC-B232-5B03-99B15CC85D0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20846" y="1044471"/>
              <a:ext cx="914400" cy="914400"/>
            </a:xfrm>
            <a:prstGeom prst="rect">
              <a:avLst/>
            </a:prstGeom>
          </p:spPr>
        </p:pic>
        <p:sp>
          <p:nvSpPr>
            <p:cNvPr id="9" name="TextBox 8">
              <a:extLst>
                <a:ext uri="{FF2B5EF4-FFF2-40B4-BE49-F238E27FC236}">
                  <a16:creationId xmlns:a16="http://schemas.microsoft.com/office/drawing/2014/main" id="{F639C75C-FB62-1403-12D8-8E3EA9DC26A1}"/>
                </a:ext>
              </a:extLst>
            </p:cNvPr>
            <p:cNvSpPr txBox="1"/>
            <p:nvPr/>
          </p:nvSpPr>
          <p:spPr>
            <a:xfrm>
              <a:off x="10352593" y="340190"/>
              <a:ext cx="1050903" cy="766164"/>
            </a:xfrm>
            <a:prstGeom prst="rect">
              <a:avLst/>
            </a:prstGeom>
            <a:noFill/>
          </p:spPr>
          <p:txBody>
            <a:bodyPr wrap="square">
              <a:spAutoFit/>
            </a:bodyPr>
            <a:lstStyle/>
            <a:p>
              <a:pPr marL="0" lvl="0" indent="0" algn="ctr" defTabSz="311150">
                <a:lnSpc>
                  <a:spcPct val="90000"/>
                </a:lnSpc>
                <a:spcBef>
                  <a:spcPct val="0"/>
                </a:spcBef>
                <a:spcAft>
                  <a:spcPct val="35000"/>
                </a:spcAft>
                <a:buNone/>
              </a:pPr>
              <a:r>
                <a:rPr lang="en-US" sz="1400" b="1" dirty="0"/>
                <a:t>Mobile Cellular Network</a:t>
              </a:r>
            </a:p>
          </p:txBody>
        </p:sp>
      </p:grpSp>
      <p:cxnSp>
        <p:nvCxnSpPr>
          <p:cNvPr id="14" name="Straight Arrow Connector 13">
            <a:extLst>
              <a:ext uri="{FF2B5EF4-FFF2-40B4-BE49-F238E27FC236}">
                <a16:creationId xmlns:a16="http://schemas.microsoft.com/office/drawing/2014/main" id="{0E7D4D96-3D4A-1D03-D1B0-9221C2F20548}"/>
              </a:ext>
            </a:extLst>
          </p:cNvPr>
          <p:cNvCxnSpPr>
            <a:cxnSpLocks/>
          </p:cNvCxnSpPr>
          <p:nvPr/>
        </p:nvCxnSpPr>
        <p:spPr>
          <a:xfrm>
            <a:off x="5578891" y="925975"/>
            <a:ext cx="1133018" cy="3726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59B3385-1C4C-96B9-DEF0-F3B8A74BD8BF}"/>
              </a:ext>
            </a:extLst>
          </p:cNvPr>
          <p:cNvCxnSpPr>
            <a:cxnSpLocks/>
            <a:stCxn id="154" idx="2"/>
            <a:endCxn id="155" idx="6"/>
          </p:cNvCxnSpPr>
          <p:nvPr/>
        </p:nvCxnSpPr>
        <p:spPr>
          <a:xfrm flipH="1" flipV="1">
            <a:off x="5578891" y="731936"/>
            <a:ext cx="1082655" cy="3849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68EDC7AA-15E5-8C39-CA29-C83ACBD662C6}"/>
              </a:ext>
            </a:extLst>
          </p:cNvPr>
          <p:cNvSpPr/>
          <p:nvPr/>
        </p:nvSpPr>
        <p:spPr>
          <a:xfrm>
            <a:off x="1630623" y="2442370"/>
            <a:ext cx="1290320" cy="98810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Outage Detection Collection</a:t>
            </a:r>
          </a:p>
        </p:txBody>
      </p:sp>
      <p:sp>
        <p:nvSpPr>
          <p:cNvPr id="18" name="Rectangle: Rounded Corners 17">
            <a:extLst>
              <a:ext uri="{FF2B5EF4-FFF2-40B4-BE49-F238E27FC236}">
                <a16:creationId xmlns:a16="http://schemas.microsoft.com/office/drawing/2014/main" id="{70765032-452A-34F8-DEED-BBD85695F2DD}"/>
              </a:ext>
            </a:extLst>
          </p:cNvPr>
          <p:cNvSpPr/>
          <p:nvPr/>
        </p:nvSpPr>
        <p:spPr>
          <a:xfrm>
            <a:off x="1737568" y="3930068"/>
            <a:ext cx="1076430" cy="11785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en-US" sz="1400" dirty="0">
                <a:solidFill>
                  <a:sysClr val="windowText" lastClr="000000"/>
                </a:solidFill>
              </a:rPr>
              <a:t>Full Outage Detection Algorithm</a:t>
            </a:r>
          </a:p>
        </p:txBody>
      </p:sp>
      <p:sp>
        <p:nvSpPr>
          <p:cNvPr id="19" name="Flowchart: Decision 18">
            <a:extLst>
              <a:ext uri="{FF2B5EF4-FFF2-40B4-BE49-F238E27FC236}">
                <a16:creationId xmlns:a16="http://schemas.microsoft.com/office/drawing/2014/main" id="{D5003137-3381-FEEC-F012-0D120DB2B247}"/>
              </a:ext>
            </a:extLst>
          </p:cNvPr>
          <p:cNvSpPr/>
          <p:nvPr/>
        </p:nvSpPr>
        <p:spPr>
          <a:xfrm>
            <a:off x="1473143" y="5444660"/>
            <a:ext cx="1605280" cy="883984"/>
          </a:xfrm>
          <a:prstGeom prst="flowChartDecision">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Full or Partial Outage</a:t>
            </a:r>
          </a:p>
        </p:txBody>
      </p:sp>
      <p:cxnSp>
        <p:nvCxnSpPr>
          <p:cNvPr id="63" name="Connector: Elbow 62">
            <a:extLst>
              <a:ext uri="{FF2B5EF4-FFF2-40B4-BE49-F238E27FC236}">
                <a16:creationId xmlns:a16="http://schemas.microsoft.com/office/drawing/2014/main" id="{8E841B5A-52C8-07B6-A3F8-8625D70EB693}"/>
              </a:ext>
            </a:extLst>
          </p:cNvPr>
          <p:cNvCxnSpPr>
            <a:cxnSpLocks/>
          </p:cNvCxnSpPr>
          <p:nvPr/>
        </p:nvCxnSpPr>
        <p:spPr>
          <a:xfrm flipH="1" flipV="1">
            <a:off x="8965778" y="770430"/>
            <a:ext cx="2017058" cy="3914470"/>
          </a:xfrm>
          <a:prstGeom prst="bentConnector3">
            <a:avLst>
              <a:gd name="adj1" fmla="val -25105"/>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4" name="Flowchart: Alternate Process 23">
            <a:extLst>
              <a:ext uri="{FF2B5EF4-FFF2-40B4-BE49-F238E27FC236}">
                <a16:creationId xmlns:a16="http://schemas.microsoft.com/office/drawing/2014/main" id="{3B3BD7F7-E044-E19A-D078-9BB0B02ADBAC}"/>
              </a:ext>
            </a:extLst>
          </p:cNvPr>
          <p:cNvSpPr/>
          <p:nvPr/>
        </p:nvSpPr>
        <p:spPr>
          <a:xfrm>
            <a:off x="5362247" y="3510124"/>
            <a:ext cx="1278935" cy="880462"/>
          </a:xfrm>
          <a:prstGeom prst="flowChartAlternate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Collate Alarm and Fault Information</a:t>
            </a:r>
          </a:p>
        </p:txBody>
      </p:sp>
      <p:sp>
        <p:nvSpPr>
          <p:cNvPr id="25" name="Flowchart: Alternate Process 24">
            <a:extLst>
              <a:ext uri="{FF2B5EF4-FFF2-40B4-BE49-F238E27FC236}">
                <a16:creationId xmlns:a16="http://schemas.microsoft.com/office/drawing/2014/main" id="{CAD4CDDE-925A-BC32-E7F2-1D0821B51CBC}"/>
              </a:ext>
            </a:extLst>
          </p:cNvPr>
          <p:cNvSpPr/>
          <p:nvPr/>
        </p:nvSpPr>
        <p:spPr>
          <a:xfrm>
            <a:off x="5356554" y="2442370"/>
            <a:ext cx="1290320" cy="883984"/>
          </a:xfrm>
          <a:prstGeom prst="flowChartAlternate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Identify failed HW/SW Components</a:t>
            </a:r>
          </a:p>
        </p:txBody>
      </p:sp>
      <p:sp>
        <p:nvSpPr>
          <p:cNvPr id="27" name="Flowchart: Alternate Process 26">
            <a:extLst>
              <a:ext uri="{FF2B5EF4-FFF2-40B4-BE49-F238E27FC236}">
                <a16:creationId xmlns:a16="http://schemas.microsoft.com/office/drawing/2014/main" id="{002B8711-049A-6FC1-4A7D-96394BFF3B93}"/>
              </a:ext>
            </a:extLst>
          </p:cNvPr>
          <p:cNvSpPr/>
          <p:nvPr/>
        </p:nvSpPr>
        <p:spPr>
          <a:xfrm>
            <a:off x="9342831" y="2548950"/>
            <a:ext cx="1605280" cy="1337150"/>
          </a:xfrm>
          <a:prstGeom prst="flowChartAlternate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Identify Neighbor Cell/s For Full Outage Compensation</a:t>
            </a:r>
          </a:p>
        </p:txBody>
      </p:sp>
      <p:sp>
        <p:nvSpPr>
          <p:cNvPr id="28" name="Flowchart: Alternate Process 27">
            <a:extLst>
              <a:ext uri="{FF2B5EF4-FFF2-40B4-BE49-F238E27FC236}">
                <a16:creationId xmlns:a16="http://schemas.microsoft.com/office/drawing/2014/main" id="{6EC5A3BB-D3E6-A7DE-E0D5-733538FDFDB4}"/>
              </a:ext>
            </a:extLst>
          </p:cNvPr>
          <p:cNvSpPr/>
          <p:nvPr/>
        </p:nvSpPr>
        <p:spPr>
          <a:xfrm>
            <a:off x="9342831" y="4244669"/>
            <a:ext cx="1605280" cy="880462"/>
          </a:xfrm>
          <a:prstGeom prst="flowChartAlternate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Estimate Parameter Change</a:t>
            </a:r>
          </a:p>
        </p:txBody>
      </p:sp>
      <p:cxnSp>
        <p:nvCxnSpPr>
          <p:cNvPr id="33" name="Connector: Elbow 32">
            <a:extLst>
              <a:ext uri="{FF2B5EF4-FFF2-40B4-BE49-F238E27FC236}">
                <a16:creationId xmlns:a16="http://schemas.microsoft.com/office/drawing/2014/main" id="{B50C9026-A0E7-C6EE-F9E0-7E6EEAA4B8C8}"/>
              </a:ext>
            </a:extLst>
          </p:cNvPr>
          <p:cNvCxnSpPr>
            <a:cxnSpLocks/>
            <a:stCxn id="155" idx="2"/>
            <a:endCxn id="16" idx="1"/>
          </p:cNvCxnSpPr>
          <p:nvPr/>
        </p:nvCxnSpPr>
        <p:spPr>
          <a:xfrm rot="10800000" flipV="1">
            <a:off x="1630623" y="731936"/>
            <a:ext cx="2397260" cy="2204486"/>
          </a:xfrm>
          <a:prstGeom prst="bentConnector3">
            <a:avLst>
              <a:gd name="adj1" fmla="val 130298"/>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56" name="Group 155">
            <a:extLst>
              <a:ext uri="{FF2B5EF4-FFF2-40B4-BE49-F238E27FC236}">
                <a16:creationId xmlns:a16="http://schemas.microsoft.com/office/drawing/2014/main" id="{82337F90-DA92-16E9-D3AF-9A1BC7BE69C5}"/>
              </a:ext>
            </a:extLst>
          </p:cNvPr>
          <p:cNvGrpSpPr/>
          <p:nvPr/>
        </p:nvGrpSpPr>
        <p:grpSpPr>
          <a:xfrm>
            <a:off x="175261" y="1638730"/>
            <a:ext cx="11841479" cy="640080"/>
            <a:chOff x="415841" y="1638730"/>
            <a:chExt cx="11177795" cy="640080"/>
          </a:xfrm>
        </p:grpSpPr>
        <p:sp>
          <p:nvSpPr>
            <p:cNvPr id="11" name="Rectangle 10">
              <a:extLst>
                <a:ext uri="{FF2B5EF4-FFF2-40B4-BE49-F238E27FC236}">
                  <a16:creationId xmlns:a16="http://schemas.microsoft.com/office/drawing/2014/main" id="{EC9B5B9F-32E8-9289-5F14-E4BB29478E7B}"/>
                </a:ext>
              </a:extLst>
            </p:cNvPr>
            <p:cNvSpPr/>
            <p:nvPr/>
          </p:nvSpPr>
          <p:spPr>
            <a:xfrm>
              <a:off x="415841" y="1638730"/>
              <a:ext cx="3719885" cy="6400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defTabSz="311150">
                <a:lnSpc>
                  <a:spcPct val="90000"/>
                </a:lnSpc>
                <a:spcBef>
                  <a:spcPct val="0"/>
                </a:spcBef>
                <a:spcAft>
                  <a:spcPct val="35000"/>
                </a:spcAft>
                <a:buNone/>
              </a:pPr>
              <a:r>
                <a:rPr lang="en-US" sz="2000" b="1" dirty="0">
                  <a:solidFill>
                    <a:schemeClr val="tx1"/>
                  </a:solidFill>
                </a:rPr>
                <a:t>Outage</a:t>
              </a:r>
              <a:r>
                <a:rPr lang="en-US" sz="2000" kern="1200" dirty="0"/>
                <a:t> </a:t>
              </a:r>
              <a:r>
                <a:rPr lang="en-US" sz="2000" b="1" dirty="0">
                  <a:solidFill>
                    <a:schemeClr val="tx1"/>
                  </a:solidFill>
                </a:rPr>
                <a:t>Detection</a:t>
              </a:r>
            </a:p>
          </p:txBody>
        </p:sp>
        <p:sp>
          <p:nvSpPr>
            <p:cNvPr id="12" name="Rectangle 11">
              <a:extLst>
                <a:ext uri="{FF2B5EF4-FFF2-40B4-BE49-F238E27FC236}">
                  <a16:creationId xmlns:a16="http://schemas.microsoft.com/office/drawing/2014/main" id="{4846CB74-632D-1A34-C360-A2DE36FC8A74}"/>
                </a:ext>
              </a:extLst>
            </p:cNvPr>
            <p:cNvSpPr/>
            <p:nvPr/>
          </p:nvSpPr>
          <p:spPr>
            <a:xfrm>
              <a:off x="4141772" y="1638730"/>
              <a:ext cx="3719885" cy="6400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defTabSz="311150">
                <a:lnSpc>
                  <a:spcPct val="90000"/>
                </a:lnSpc>
                <a:spcBef>
                  <a:spcPct val="0"/>
                </a:spcBef>
                <a:spcAft>
                  <a:spcPct val="35000"/>
                </a:spcAft>
                <a:buNone/>
              </a:pPr>
              <a:r>
                <a:rPr lang="en-US" sz="2000" b="1" kern="1200" dirty="0">
                  <a:solidFill>
                    <a:schemeClr val="tx1"/>
                  </a:solidFill>
                </a:rPr>
                <a:t>Outage Diagnosis</a:t>
              </a:r>
            </a:p>
          </p:txBody>
        </p:sp>
        <p:sp>
          <p:nvSpPr>
            <p:cNvPr id="13" name="Rectangle 12">
              <a:extLst>
                <a:ext uri="{FF2B5EF4-FFF2-40B4-BE49-F238E27FC236}">
                  <a16:creationId xmlns:a16="http://schemas.microsoft.com/office/drawing/2014/main" id="{C2B3DD6D-D110-0D6C-9708-1B5F1824BA99}"/>
                </a:ext>
              </a:extLst>
            </p:cNvPr>
            <p:cNvSpPr/>
            <p:nvPr/>
          </p:nvSpPr>
          <p:spPr>
            <a:xfrm>
              <a:off x="7873751" y="1638730"/>
              <a:ext cx="3719885" cy="6400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defTabSz="311150">
                <a:lnSpc>
                  <a:spcPct val="90000"/>
                </a:lnSpc>
                <a:spcBef>
                  <a:spcPct val="0"/>
                </a:spcBef>
                <a:spcAft>
                  <a:spcPct val="35000"/>
                </a:spcAft>
                <a:buNone/>
              </a:pPr>
              <a:r>
                <a:rPr lang="en-US" sz="2000" b="1" kern="1200" dirty="0">
                  <a:solidFill>
                    <a:schemeClr val="tx1"/>
                  </a:solidFill>
                </a:rPr>
                <a:t>Outage Compensation</a:t>
              </a:r>
            </a:p>
          </p:txBody>
        </p:sp>
      </p:grpSp>
      <p:cxnSp>
        <p:nvCxnSpPr>
          <p:cNvPr id="50" name="Connector: Elbow 49">
            <a:extLst>
              <a:ext uri="{FF2B5EF4-FFF2-40B4-BE49-F238E27FC236}">
                <a16:creationId xmlns:a16="http://schemas.microsoft.com/office/drawing/2014/main" id="{D0DC91E9-ED80-121A-F082-BEF83D14D22C}"/>
              </a:ext>
            </a:extLst>
          </p:cNvPr>
          <p:cNvCxnSpPr>
            <a:stCxn id="19" idx="3"/>
            <a:endCxn id="24" idx="1"/>
          </p:cNvCxnSpPr>
          <p:nvPr/>
        </p:nvCxnSpPr>
        <p:spPr>
          <a:xfrm flipV="1">
            <a:off x="3078423" y="3950355"/>
            <a:ext cx="2283824" cy="1936297"/>
          </a:xfrm>
          <a:prstGeom prst="bentConnector3">
            <a:avLst>
              <a:gd name="adj1" fmla="val 5947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95E60F0-BC0C-0E08-F0E2-BD4E2B602D97}"/>
              </a:ext>
            </a:extLst>
          </p:cNvPr>
          <p:cNvCxnSpPr>
            <a:stCxn id="27" idx="2"/>
            <a:endCxn id="28" idx="0"/>
          </p:cNvCxnSpPr>
          <p:nvPr/>
        </p:nvCxnSpPr>
        <p:spPr>
          <a:xfrm>
            <a:off x="10145471" y="3886100"/>
            <a:ext cx="0" cy="35856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D6E41394-E8AC-AB79-8C71-83498A328422}"/>
              </a:ext>
            </a:extLst>
          </p:cNvPr>
          <p:cNvCxnSpPr>
            <a:stCxn id="25" idx="3"/>
            <a:endCxn id="27" idx="1"/>
          </p:cNvCxnSpPr>
          <p:nvPr/>
        </p:nvCxnSpPr>
        <p:spPr>
          <a:xfrm>
            <a:off x="6646874" y="2884362"/>
            <a:ext cx="2695957" cy="333163"/>
          </a:xfrm>
          <a:prstGeom prst="bentConnector3">
            <a:avLst>
              <a:gd name="adj1" fmla="val 59446"/>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4" name="Oval 153">
            <a:extLst>
              <a:ext uri="{FF2B5EF4-FFF2-40B4-BE49-F238E27FC236}">
                <a16:creationId xmlns:a16="http://schemas.microsoft.com/office/drawing/2014/main" id="{E40259B9-BA16-EFF1-D712-EBEABDDC8401}"/>
              </a:ext>
            </a:extLst>
          </p:cNvPr>
          <p:cNvSpPr/>
          <p:nvPr/>
        </p:nvSpPr>
        <p:spPr>
          <a:xfrm>
            <a:off x="6661546" y="19053"/>
            <a:ext cx="2269507" cy="150275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Arrow Connector 68">
            <a:extLst>
              <a:ext uri="{FF2B5EF4-FFF2-40B4-BE49-F238E27FC236}">
                <a16:creationId xmlns:a16="http://schemas.microsoft.com/office/drawing/2014/main" id="{BACF38F2-24CE-1F01-CE1D-D262A50E1CA3}"/>
              </a:ext>
            </a:extLst>
          </p:cNvPr>
          <p:cNvCxnSpPr>
            <a:stCxn id="24" idx="0"/>
            <a:endCxn id="25" idx="2"/>
          </p:cNvCxnSpPr>
          <p:nvPr/>
        </p:nvCxnSpPr>
        <p:spPr>
          <a:xfrm flipH="1" flipV="1">
            <a:off x="6001714" y="3326354"/>
            <a:ext cx="1" cy="18377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5" name="Oval 154">
            <a:extLst>
              <a:ext uri="{FF2B5EF4-FFF2-40B4-BE49-F238E27FC236}">
                <a16:creationId xmlns:a16="http://schemas.microsoft.com/office/drawing/2014/main" id="{91EB9915-8610-D08A-FAD2-9AE61747272C}"/>
              </a:ext>
            </a:extLst>
          </p:cNvPr>
          <p:cNvSpPr/>
          <p:nvPr/>
        </p:nvSpPr>
        <p:spPr>
          <a:xfrm>
            <a:off x="4027883" y="-15445"/>
            <a:ext cx="1551008" cy="1494761"/>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Connector: Elbow 74">
            <a:extLst>
              <a:ext uri="{FF2B5EF4-FFF2-40B4-BE49-F238E27FC236}">
                <a16:creationId xmlns:a16="http://schemas.microsoft.com/office/drawing/2014/main" id="{8192E4E7-91E3-140E-C21A-9615A1021F2C}"/>
              </a:ext>
            </a:extLst>
          </p:cNvPr>
          <p:cNvCxnSpPr>
            <a:stCxn id="25" idx="1"/>
            <a:endCxn id="3" idx="2"/>
          </p:cNvCxnSpPr>
          <p:nvPr/>
        </p:nvCxnSpPr>
        <p:spPr>
          <a:xfrm rot="10800000">
            <a:off x="4803388" y="1479316"/>
            <a:ext cx="553167" cy="1405046"/>
          </a:xfrm>
          <a:prstGeom prst="bentConnector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6519C7E3-F522-FE37-E5C9-13B1BCEA4630}"/>
              </a:ext>
            </a:extLst>
          </p:cNvPr>
          <p:cNvSpPr txBox="1"/>
          <p:nvPr/>
        </p:nvSpPr>
        <p:spPr>
          <a:xfrm>
            <a:off x="4220335" y="6589482"/>
            <a:ext cx="3990678" cy="276999"/>
          </a:xfrm>
          <a:prstGeom prst="rect">
            <a:avLst/>
          </a:prstGeom>
          <a:noFill/>
        </p:spPr>
        <p:txBody>
          <a:bodyPr wrap="square" anchor="ctr" anchorCtr="0">
            <a:spAutoFit/>
          </a:bodyPr>
          <a:lstStyle/>
          <a:p>
            <a:pPr algn="ctr"/>
            <a:r>
              <a:rPr lang="en-US" sz="1200" b="1" dirty="0"/>
              <a:t>Self-Healing Framework</a:t>
            </a:r>
          </a:p>
        </p:txBody>
      </p:sp>
      <p:sp>
        <p:nvSpPr>
          <p:cNvPr id="163" name="TextBox 162">
            <a:extLst>
              <a:ext uri="{FF2B5EF4-FFF2-40B4-BE49-F238E27FC236}">
                <a16:creationId xmlns:a16="http://schemas.microsoft.com/office/drawing/2014/main" id="{039FDF07-D814-3F8D-A1BD-FF9BFB4B78B7}"/>
              </a:ext>
            </a:extLst>
          </p:cNvPr>
          <p:cNvSpPr txBox="1"/>
          <p:nvPr/>
        </p:nvSpPr>
        <p:spPr>
          <a:xfrm rot="5400000">
            <a:off x="9662966" y="2596491"/>
            <a:ext cx="3990677" cy="338554"/>
          </a:xfrm>
          <a:prstGeom prst="rect">
            <a:avLst/>
          </a:prstGeom>
          <a:noFill/>
        </p:spPr>
        <p:txBody>
          <a:bodyPr wrap="square" rtlCol="0">
            <a:spAutoFit/>
          </a:bodyPr>
          <a:lstStyle/>
          <a:p>
            <a:pPr algn="ctr"/>
            <a:r>
              <a:rPr lang="en-US" sz="1600" dirty="0">
                <a:solidFill>
                  <a:srgbClr val="FF0000"/>
                </a:solidFill>
              </a:rPr>
              <a:t>Outage Compensation Command</a:t>
            </a:r>
          </a:p>
        </p:txBody>
      </p:sp>
      <p:sp>
        <p:nvSpPr>
          <p:cNvPr id="164" name="TextBox 163">
            <a:extLst>
              <a:ext uri="{FF2B5EF4-FFF2-40B4-BE49-F238E27FC236}">
                <a16:creationId xmlns:a16="http://schemas.microsoft.com/office/drawing/2014/main" id="{17CC591D-CA2F-9335-8CD1-91A412F3BE82}"/>
              </a:ext>
            </a:extLst>
          </p:cNvPr>
          <p:cNvSpPr txBox="1"/>
          <p:nvPr/>
        </p:nvSpPr>
        <p:spPr>
          <a:xfrm>
            <a:off x="4106413" y="2605576"/>
            <a:ext cx="1665388" cy="861774"/>
          </a:xfrm>
          <a:prstGeom prst="rect">
            <a:avLst/>
          </a:prstGeom>
          <a:noFill/>
        </p:spPr>
        <p:txBody>
          <a:bodyPr wrap="square" rtlCol="0">
            <a:spAutoFit/>
          </a:bodyPr>
          <a:lstStyle/>
          <a:p>
            <a:r>
              <a:rPr lang="en-US" sz="1600" dirty="0">
                <a:solidFill>
                  <a:srgbClr val="FF0000"/>
                </a:solidFill>
              </a:rPr>
              <a:t>Failed Component</a:t>
            </a:r>
          </a:p>
          <a:p>
            <a:r>
              <a:rPr lang="en-US" sz="1600" dirty="0">
                <a:solidFill>
                  <a:srgbClr val="FF0000"/>
                </a:solidFill>
              </a:rPr>
              <a:t>Information</a:t>
            </a:r>
          </a:p>
        </p:txBody>
      </p:sp>
      <p:sp>
        <p:nvSpPr>
          <p:cNvPr id="165" name="TextBox 164">
            <a:extLst>
              <a:ext uri="{FF2B5EF4-FFF2-40B4-BE49-F238E27FC236}">
                <a16:creationId xmlns:a16="http://schemas.microsoft.com/office/drawing/2014/main" id="{CEBAF486-C7F4-DB8F-F0BD-AF4123FFACA2}"/>
              </a:ext>
            </a:extLst>
          </p:cNvPr>
          <p:cNvSpPr txBox="1"/>
          <p:nvPr/>
        </p:nvSpPr>
        <p:spPr>
          <a:xfrm>
            <a:off x="2621276" y="5546211"/>
            <a:ext cx="1665388" cy="338554"/>
          </a:xfrm>
          <a:prstGeom prst="rect">
            <a:avLst/>
          </a:prstGeom>
          <a:noFill/>
        </p:spPr>
        <p:txBody>
          <a:bodyPr wrap="square" rtlCol="0">
            <a:spAutoFit/>
          </a:bodyPr>
          <a:lstStyle/>
          <a:p>
            <a:pPr algn="ctr"/>
            <a:r>
              <a:rPr lang="en-US" sz="1600" dirty="0">
                <a:solidFill>
                  <a:srgbClr val="FF0000"/>
                </a:solidFill>
              </a:rPr>
              <a:t>Full Outage</a:t>
            </a:r>
          </a:p>
        </p:txBody>
      </p:sp>
      <p:cxnSp>
        <p:nvCxnSpPr>
          <p:cNvPr id="26" name="Straight Arrow Connector 25">
            <a:extLst>
              <a:ext uri="{FF2B5EF4-FFF2-40B4-BE49-F238E27FC236}">
                <a16:creationId xmlns:a16="http://schemas.microsoft.com/office/drawing/2014/main" id="{B993F2B1-832D-96D3-ABDD-A31C839B808F}"/>
              </a:ext>
            </a:extLst>
          </p:cNvPr>
          <p:cNvCxnSpPr>
            <a:cxnSpLocks/>
            <a:endCxn id="18" idx="0"/>
          </p:cNvCxnSpPr>
          <p:nvPr/>
        </p:nvCxnSpPr>
        <p:spPr>
          <a:xfrm>
            <a:off x="2275783" y="3429000"/>
            <a:ext cx="0" cy="50106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049289D-39F0-967E-238A-BAE272F8F38A}"/>
              </a:ext>
            </a:extLst>
          </p:cNvPr>
          <p:cNvCxnSpPr>
            <a:stCxn id="18" idx="2"/>
            <a:endCxn id="19" idx="0"/>
          </p:cNvCxnSpPr>
          <p:nvPr/>
        </p:nvCxnSpPr>
        <p:spPr>
          <a:xfrm>
            <a:off x="2275783" y="5108628"/>
            <a:ext cx="0" cy="33603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82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5"/>
                                        </p:tgtEl>
                                      </p:cBhvr>
                                    </p:animEffect>
                                    <p:animScale>
                                      <p:cBhvr>
                                        <p:cTn id="7" dur="250" autoRev="1" fill="hold"/>
                                        <p:tgtEl>
                                          <p:spTgt spid="15"/>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circle(in)">
                                      <p:cBhvr>
                                        <p:cTn id="15" dur="2000"/>
                                        <p:tgtEl>
                                          <p:spTgt spid="33"/>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circle(in)">
                                      <p:cBhvr>
                                        <p:cTn id="18" dur="20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circle(in)">
                                      <p:cBhvr>
                                        <p:cTn id="23" dur="2000"/>
                                        <p:tgtEl>
                                          <p:spTgt spid="26"/>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circle(in)">
                                      <p:cBhvr>
                                        <p:cTn id="26" dur="20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circle(in)">
                                      <p:cBhvr>
                                        <p:cTn id="31" dur="2000"/>
                                        <p:tgtEl>
                                          <p:spTgt spid="32"/>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circle(in)">
                                      <p:cBhvr>
                                        <p:cTn id="34" dur="20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65"/>
                                        </p:tgtEl>
                                        <p:attrNameLst>
                                          <p:attrName>style.visibility</p:attrName>
                                        </p:attrNameLst>
                                      </p:cBhvr>
                                      <p:to>
                                        <p:strVal val="visible"/>
                                      </p:to>
                                    </p:set>
                                    <p:animEffect transition="in" filter="circle(in)">
                                      <p:cBhvr>
                                        <p:cTn id="39" dur="2000"/>
                                        <p:tgtEl>
                                          <p:spTgt spid="165"/>
                                        </p:tgtEl>
                                      </p:cBhvr>
                                    </p:animEffect>
                                  </p:childTnLst>
                                </p:cTn>
                              </p:par>
                              <p:par>
                                <p:cTn id="40" presetID="6" presetClass="entr" presetSubtype="16" fill="hold" nodeType="with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circle(in)">
                                      <p:cBhvr>
                                        <p:cTn id="42" dur="2000"/>
                                        <p:tgtEl>
                                          <p:spTgt spid="50"/>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circle(in)">
                                      <p:cBhvr>
                                        <p:cTn id="45" dur="20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nodeType="clickEffect">
                                  <p:stCondLst>
                                    <p:cond delay="0"/>
                                  </p:stCondLst>
                                  <p:childTnLst>
                                    <p:set>
                                      <p:cBhvr>
                                        <p:cTn id="49" dur="1" fill="hold">
                                          <p:stCondLst>
                                            <p:cond delay="0"/>
                                          </p:stCondLst>
                                        </p:cTn>
                                        <p:tgtEl>
                                          <p:spTgt spid="69"/>
                                        </p:tgtEl>
                                        <p:attrNameLst>
                                          <p:attrName>style.visibility</p:attrName>
                                        </p:attrNameLst>
                                      </p:cBhvr>
                                      <p:to>
                                        <p:strVal val="visible"/>
                                      </p:to>
                                    </p:set>
                                    <p:animEffect transition="in" filter="circle(in)">
                                      <p:cBhvr>
                                        <p:cTn id="50" dur="2000"/>
                                        <p:tgtEl>
                                          <p:spTgt spid="69"/>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circle(in)">
                                      <p:cBhvr>
                                        <p:cTn id="53" dur="2000"/>
                                        <p:tgtEl>
                                          <p:spTgt spid="25"/>
                                        </p:tgtEl>
                                      </p:cBhvr>
                                    </p:animEffect>
                                  </p:childTnLst>
                                </p:cTn>
                              </p:par>
                            </p:childTnLst>
                          </p:cTn>
                        </p:par>
                      </p:childTnLst>
                    </p:cTn>
                  </p:par>
                  <p:par>
                    <p:cTn id="54" fill="hold">
                      <p:stCondLst>
                        <p:cond delay="indefinite"/>
                      </p:stCondLst>
                      <p:childTnLst>
                        <p:par>
                          <p:cTn id="55" fill="hold">
                            <p:stCondLst>
                              <p:cond delay="0"/>
                            </p:stCondLst>
                            <p:childTnLst>
                              <p:par>
                                <p:cTn id="56" presetID="6" presetClass="entr" presetSubtype="16" fill="hold" grpId="0" nodeType="clickEffect">
                                  <p:stCondLst>
                                    <p:cond delay="0"/>
                                  </p:stCondLst>
                                  <p:childTnLst>
                                    <p:set>
                                      <p:cBhvr>
                                        <p:cTn id="57" dur="1" fill="hold">
                                          <p:stCondLst>
                                            <p:cond delay="0"/>
                                          </p:stCondLst>
                                        </p:cTn>
                                        <p:tgtEl>
                                          <p:spTgt spid="164"/>
                                        </p:tgtEl>
                                        <p:attrNameLst>
                                          <p:attrName>style.visibility</p:attrName>
                                        </p:attrNameLst>
                                      </p:cBhvr>
                                      <p:to>
                                        <p:strVal val="visible"/>
                                      </p:to>
                                    </p:set>
                                    <p:animEffect transition="in" filter="circle(in)">
                                      <p:cBhvr>
                                        <p:cTn id="58" dur="2000"/>
                                        <p:tgtEl>
                                          <p:spTgt spid="164"/>
                                        </p:tgtEl>
                                      </p:cBhvr>
                                    </p:animEffect>
                                  </p:childTnLst>
                                </p:cTn>
                              </p:par>
                              <p:par>
                                <p:cTn id="59" presetID="6" presetClass="entr" presetSubtype="16" fill="hold" nodeType="with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circle(in)">
                                      <p:cBhvr>
                                        <p:cTn id="61" dur="2000"/>
                                        <p:tgtEl>
                                          <p:spTgt spid="75"/>
                                        </p:tgtEl>
                                      </p:cBhvr>
                                    </p:animEffect>
                                  </p:childTnLst>
                                </p:cTn>
                              </p:par>
                            </p:childTnLst>
                          </p:cTn>
                        </p:par>
                      </p:childTnLst>
                    </p:cTn>
                  </p:par>
                  <p:par>
                    <p:cTn id="62" fill="hold">
                      <p:stCondLst>
                        <p:cond delay="indefinite"/>
                      </p:stCondLst>
                      <p:childTnLst>
                        <p:par>
                          <p:cTn id="63" fill="hold">
                            <p:stCondLst>
                              <p:cond delay="0"/>
                            </p:stCondLst>
                            <p:childTnLst>
                              <p:par>
                                <p:cTn id="64" presetID="26" presetClass="emph" presetSubtype="0" fill="hold" nodeType="clickEffect">
                                  <p:stCondLst>
                                    <p:cond delay="0"/>
                                  </p:stCondLst>
                                  <p:childTnLst>
                                    <p:animEffect transition="out" filter="fade">
                                      <p:cBhvr>
                                        <p:cTn id="65" dur="500" tmFilter="0, 0; .2, .5; .8, .5; 1, 0"/>
                                        <p:tgtEl>
                                          <p:spTgt spid="2"/>
                                        </p:tgtEl>
                                      </p:cBhvr>
                                    </p:animEffect>
                                    <p:animScale>
                                      <p:cBhvr>
                                        <p:cTn id="66" dur="250" autoRev="1" fill="hold"/>
                                        <p:tgtEl>
                                          <p:spTgt spid="2"/>
                                        </p:tgtEl>
                                      </p:cBhvr>
                                      <p:by x="105000" y="105000"/>
                                    </p:animScale>
                                  </p:childTnLst>
                                </p:cTn>
                              </p:par>
                              <p:par>
                                <p:cTn id="67" presetID="26" presetClass="emph" presetSubtype="0" fill="hold" grpId="0" nodeType="withEffect">
                                  <p:stCondLst>
                                    <p:cond delay="0"/>
                                  </p:stCondLst>
                                  <p:childTnLst>
                                    <p:animEffect transition="out" filter="fade">
                                      <p:cBhvr>
                                        <p:cTn id="68" dur="500" tmFilter="0, 0; .2, .5; .8, .5; 1, 0"/>
                                        <p:tgtEl>
                                          <p:spTgt spid="155"/>
                                        </p:tgtEl>
                                      </p:cBhvr>
                                    </p:animEffect>
                                    <p:animScale>
                                      <p:cBhvr>
                                        <p:cTn id="69" dur="250" autoRev="1" fill="hold"/>
                                        <p:tgtEl>
                                          <p:spTgt spid="155"/>
                                        </p:tgtEl>
                                      </p:cBhvr>
                                      <p:by x="105000" y="105000"/>
                                    </p:animScale>
                                  </p:childTnLst>
                                </p:cTn>
                              </p:par>
                            </p:childTnLst>
                          </p:cTn>
                        </p:par>
                      </p:childTnLst>
                    </p:cTn>
                  </p:par>
                  <p:par>
                    <p:cTn id="70" fill="hold">
                      <p:stCondLst>
                        <p:cond delay="indefinite"/>
                      </p:stCondLst>
                      <p:childTnLst>
                        <p:par>
                          <p:cTn id="71" fill="hold">
                            <p:stCondLst>
                              <p:cond delay="0"/>
                            </p:stCondLst>
                            <p:childTnLst>
                              <p:par>
                                <p:cTn id="72" presetID="6" presetClass="entr" presetSubtype="16" fill="hold" nodeType="click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circle(in)">
                                      <p:cBhvr>
                                        <p:cTn id="74" dur="2000"/>
                                        <p:tgtEl>
                                          <p:spTgt spid="65"/>
                                        </p:tgtEl>
                                      </p:cBhvr>
                                    </p:animEffect>
                                  </p:childTnLst>
                                </p:cTn>
                              </p:par>
                              <p:par>
                                <p:cTn id="75" presetID="6" presetClass="entr" presetSubtype="16"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circle(in)">
                                      <p:cBhvr>
                                        <p:cTn id="77" dur="2000"/>
                                        <p:tgtEl>
                                          <p:spTgt spid="27"/>
                                        </p:tgtEl>
                                      </p:cBhvr>
                                    </p:animEffect>
                                  </p:childTnLst>
                                </p:cTn>
                              </p:par>
                            </p:childTnLst>
                          </p:cTn>
                        </p:par>
                      </p:childTnLst>
                    </p:cTn>
                  </p:par>
                  <p:par>
                    <p:cTn id="78" fill="hold">
                      <p:stCondLst>
                        <p:cond delay="indefinite"/>
                      </p:stCondLst>
                      <p:childTnLst>
                        <p:par>
                          <p:cTn id="79" fill="hold">
                            <p:stCondLst>
                              <p:cond delay="0"/>
                            </p:stCondLst>
                            <p:childTnLst>
                              <p:par>
                                <p:cTn id="80" presetID="6" presetClass="entr" presetSubtype="16" fill="hold" nodeType="clickEffect">
                                  <p:stCondLst>
                                    <p:cond delay="0"/>
                                  </p:stCondLst>
                                  <p:childTnLst>
                                    <p:set>
                                      <p:cBhvr>
                                        <p:cTn id="81" dur="1" fill="hold">
                                          <p:stCondLst>
                                            <p:cond delay="0"/>
                                          </p:stCondLst>
                                        </p:cTn>
                                        <p:tgtEl>
                                          <p:spTgt spid="61"/>
                                        </p:tgtEl>
                                        <p:attrNameLst>
                                          <p:attrName>style.visibility</p:attrName>
                                        </p:attrNameLst>
                                      </p:cBhvr>
                                      <p:to>
                                        <p:strVal val="visible"/>
                                      </p:to>
                                    </p:set>
                                    <p:animEffect transition="in" filter="circle(in)">
                                      <p:cBhvr>
                                        <p:cTn id="82" dur="2000"/>
                                        <p:tgtEl>
                                          <p:spTgt spid="61"/>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circle(in)">
                                      <p:cBhvr>
                                        <p:cTn id="85" dur="2000"/>
                                        <p:tgtEl>
                                          <p:spTgt spid="28"/>
                                        </p:tgtEl>
                                      </p:cBhvr>
                                    </p:animEffect>
                                  </p:childTnLst>
                                </p:cTn>
                              </p:par>
                            </p:childTnLst>
                          </p:cTn>
                        </p:par>
                      </p:childTnLst>
                    </p:cTn>
                  </p:par>
                  <p:par>
                    <p:cTn id="86" fill="hold">
                      <p:stCondLst>
                        <p:cond delay="indefinite"/>
                      </p:stCondLst>
                      <p:childTnLst>
                        <p:par>
                          <p:cTn id="87" fill="hold">
                            <p:stCondLst>
                              <p:cond delay="0"/>
                            </p:stCondLst>
                            <p:childTnLst>
                              <p:par>
                                <p:cTn id="88" presetID="6" presetClass="entr" presetSubtype="16" fill="hold" nodeType="clickEffect">
                                  <p:stCondLst>
                                    <p:cond delay="0"/>
                                  </p:stCondLst>
                                  <p:childTnLst>
                                    <p:set>
                                      <p:cBhvr>
                                        <p:cTn id="89" dur="1" fill="hold">
                                          <p:stCondLst>
                                            <p:cond delay="0"/>
                                          </p:stCondLst>
                                        </p:cTn>
                                        <p:tgtEl>
                                          <p:spTgt spid="63"/>
                                        </p:tgtEl>
                                        <p:attrNameLst>
                                          <p:attrName>style.visibility</p:attrName>
                                        </p:attrNameLst>
                                      </p:cBhvr>
                                      <p:to>
                                        <p:strVal val="visible"/>
                                      </p:to>
                                    </p:set>
                                    <p:animEffect transition="in" filter="circle(in)">
                                      <p:cBhvr>
                                        <p:cTn id="90" dur="2000"/>
                                        <p:tgtEl>
                                          <p:spTgt spid="63"/>
                                        </p:tgtEl>
                                      </p:cBhvr>
                                    </p:animEffect>
                                  </p:childTnLst>
                                </p:cTn>
                              </p:par>
                              <p:par>
                                <p:cTn id="91" presetID="6" presetClass="entr" presetSubtype="16" fill="hold" grpId="0" nodeType="withEffect">
                                  <p:stCondLst>
                                    <p:cond delay="0"/>
                                  </p:stCondLst>
                                  <p:childTnLst>
                                    <p:set>
                                      <p:cBhvr>
                                        <p:cTn id="92" dur="1" fill="hold">
                                          <p:stCondLst>
                                            <p:cond delay="0"/>
                                          </p:stCondLst>
                                        </p:cTn>
                                        <p:tgtEl>
                                          <p:spTgt spid="163"/>
                                        </p:tgtEl>
                                        <p:attrNameLst>
                                          <p:attrName>style.visibility</p:attrName>
                                        </p:attrNameLst>
                                      </p:cBhvr>
                                      <p:to>
                                        <p:strVal val="visible"/>
                                      </p:to>
                                    </p:set>
                                    <p:animEffect transition="in" filter="circle(in)">
                                      <p:cBhvr>
                                        <p:cTn id="93" dur="2000"/>
                                        <p:tgtEl>
                                          <p:spTgt spid="163"/>
                                        </p:tgtEl>
                                      </p:cBhvr>
                                    </p:animEffect>
                                  </p:childTnLst>
                                </p:cTn>
                              </p:par>
                            </p:childTnLst>
                          </p:cTn>
                        </p:par>
                      </p:childTnLst>
                    </p:cTn>
                  </p:par>
                  <p:par>
                    <p:cTn id="94" fill="hold">
                      <p:stCondLst>
                        <p:cond delay="indefinite"/>
                      </p:stCondLst>
                      <p:childTnLst>
                        <p:par>
                          <p:cTn id="95" fill="hold">
                            <p:stCondLst>
                              <p:cond delay="0"/>
                            </p:stCondLst>
                            <p:childTnLst>
                              <p:par>
                                <p:cTn id="96" presetID="26" presetClass="emph" presetSubtype="0" fill="hold" grpId="0" nodeType="clickEffect">
                                  <p:stCondLst>
                                    <p:cond delay="0"/>
                                  </p:stCondLst>
                                  <p:childTnLst>
                                    <p:animEffect transition="out" filter="fade">
                                      <p:cBhvr>
                                        <p:cTn id="97" dur="500" tmFilter="0, 0; .2, .5; .8, .5; 1, 0"/>
                                        <p:tgtEl>
                                          <p:spTgt spid="154"/>
                                        </p:tgtEl>
                                      </p:cBhvr>
                                    </p:animEffect>
                                    <p:animScale>
                                      <p:cBhvr>
                                        <p:cTn id="98" dur="250" autoRev="1" fill="hold"/>
                                        <p:tgtEl>
                                          <p:spTgt spid="154"/>
                                        </p:tgtEl>
                                      </p:cBhvr>
                                      <p:by x="105000" y="105000"/>
                                    </p:animScale>
                                  </p:childTnLst>
                                </p:cTn>
                              </p:par>
                              <p:par>
                                <p:cTn id="99" presetID="26" presetClass="emph" presetSubtype="0" fill="hold" nodeType="withEffect">
                                  <p:stCondLst>
                                    <p:cond delay="0"/>
                                  </p:stCondLst>
                                  <p:childTnLst>
                                    <p:animEffect transition="out" filter="fade">
                                      <p:cBhvr>
                                        <p:cTn id="100" dur="500" tmFilter="0, 0; .2, .5; .8, .5; 1, 0"/>
                                        <p:tgtEl>
                                          <p:spTgt spid="5"/>
                                        </p:tgtEl>
                                      </p:cBhvr>
                                    </p:animEffect>
                                    <p:animScale>
                                      <p:cBhvr>
                                        <p:cTn id="101"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4" grpId="0" animBg="1"/>
      <p:bldP spid="25" grpId="0" animBg="1"/>
      <p:bldP spid="27" grpId="0" animBg="1"/>
      <p:bldP spid="28" grpId="0" animBg="1"/>
      <p:bldP spid="154" grpId="0" animBg="1"/>
      <p:bldP spid="155" grpId="0" animBg="1"/>
      <p:bldP spid="163" grpId="0"/>
      <p:bldP spid="164" grpId="0"/>
      <p:bldP spid="1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169">
            <a:extLst>
              <a:ext uri="{FF2B5EF4-FFF2-40B4-BE49-F238E27FC236}">
                <a16:creationId xmlns:a16="http://schemas.microsoft.com/office/drawing/2014/main" id="{F47148E1-50C7-72C5-A440-BE87684A5332}"/>
              </a:ext>
            </a:extLst>
          </p:cNvPr>
          <p:cNvSpPr/>
          <p:nvPr/>
        </p:nvSpPr>
        <p:spPr>
          <a:xfrm>
            <a:off x="8063896" y="1641395"/>
            <a:ext cx="3953567" cy="4867642"/>
          </a:xfrm>
          <a:prstGeom prst="rect">
            <a:avLst/>
          </a:prstGeom>
          <a:solidFill>
            <a:schemeClr val="accent6">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Rectangle 168">
            <a:extLst>
              <a:ext uri="{FF2B5EF4-FFF2-40B4-BE49-F238E27FC236}">
                <a16:creationId xmlns:a16="http://schemas.microsoft.com/office/drawing/2014/main" id="{D78BCB38-6A19-2510-4EF6-1FB83CE9E19A}"/>
              </a:ext>
            </a:extLst>
          </p:cNvPr>
          <p:cNvSpPr/>
          <p:nvPr/>
        </p:nvSpPr>
        <p:spPr>
          <a:xfrm>
            <a:off x="4119439" y="1641395"/>
            <a:ext cx="3953567" cy="4867642"/>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57891018-5C2A-8069-AE28-094846910E90}"/>
              </a:ext>
            </a:extLst>
          </p:cNvPr>
          <p:cNvSpPr/>
          <p:nvPr/>
        </p:nvSpPr>
        <p:spPr>
          <a:xfrm>
            <a:off x="175260" y="1638730"/>
            <a:ext cx="3953567" cy="4867642"/>
          </a:xfrm>
          <a:prstGeom prst="rect">
            <a:avLst/>
          </a:prstGeom>
          <a:solidFill>
            <a:schemeClr val="accent4">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8C5E208C-2129-D554-DFB9-FA2E7D9DF445}"/>
              </a:ext>
            </a:extLst>
          </p:cNvPr>
          <p:cNvGrpSpPr/>
          <p:nvPr/>
        </p:nvGrpSpPr>
        <p:grpSpPr>
          <a:xfrm>
            <a:off x="4210309" y="181304"/>
            <a:ext cx="1128160" cy="1298012"/>
            <a:chOff x="8117858" y="1347376"/>
            <a:chExt cx="1128160" cy="1298012"/>
          </a:xfrm>
        </p:grpSpPr>
        <p:pic>
          <p:nvPicPr>
            <p:cNvPr id="3" name="Graphic 2" descr="Building outline">
              <a:extLst>
                <a:ext uri="{FF2B5EF4-FFF2-40B4-BE49-F238E27FC236}">
                  <a16:creationId xmlns:a16="http://schemas.microsoft.com/office/drawing/2014/main" id="{81CBD5F0-138A-DE3F-2A5D-7F25847CC1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53736" y="1730988"/>
              <a:ext cx="914400" cy="914400"/>
            </a:xfrm>
            <a:prstGeom prst="rect">
              <a:avLst/>
            </a:prstGeom>
          </p:spPr>
        </p:pic>
        <p:sp>
          <p:nvSpPr>
            <p:cNvPr id="4" name="TextBox 3">
              <a:extLst>
                <a:ext uri="{FF2B5EF4-FFF2-40B4-BE49-F238E27FC236}">
                  <a16:creationId xmlns:a16="http://schemas.microsoft.com/office/drawing/2014/main" id="{506B5345-092F-4230-DCC5-3ABF2A2FE6E2}"/>
                </a:ext>
              </a:extLst>
            </p:cNvPr>
            <p:cNvSpPr txBox="1"/>
            <p:nvPr/>
          </p:nvSpPr>
          <p:spPr>
            <a:xfrm>
              <a:off x="8117858" y="1347376"/>
              <a:ext cx="1128160" cy="480131"/>
            </a:xfrm>
            <a:prstGeom prst="rect">
              <a:avLst/>
            </a:prstGeom>
            <a:noFill/>
          </p:spPr>
          <p:txBody>
            <a:bodyPr wrap="square">
              <a:spAutoFit/>
            </a:bodyPr>
            <a:lstStyle/>
            <a:p>
              <a:pPr marL="0" lvl="0" indent="0" algn="ctr" defTabSz="311150">
                <a:lnSpc>
                  <a:spcPct val="90000"/>
                </a:lnSpc>
                <a:spcBef>
                  <a:spcPct val="0"/>
                </a:spcBef>
                <a:spcAft>
                  <a:spcPct val="35000"/>
                </a:spcAft>
                <a:buNone/>
              </a:pPr>
              <a:r>
                <a:rPr lang="en-US" sz="1400" b="1" kern="1200" dirty="0"/>
                <a:t>Network Controller</a:t>
              </a:r>
            </a:p>
          </p:txBody>
        </p:sp>
      </p:grpSp>
      <p:grpSp>
        <p:nvGrpSpPr>
          <p:cNvPr id="5" name="Group 4">
            <a:extLst>
              <a:ext uri="{FF2B5EF4-FFF2-40B4-BE49-F238E27FC236}">
                <a16:creationId xmlns:a16="http://schemas.microsoft.com/office/drawing/2014/main" id="{E22EE588-E6F0-AA32-04D9-D274A8240C36}"/>
              </a:ext>
            </a:extLst>
          </p:cNvPr>
          <p:cNvGrpSpPr/>
          <p:nvPr/>
        </p:nvGrpSpPr>
        <p:grpSpPr>
          <a:xfrm>
            <a:off x="6861043" y="58573"/>
            <a:ext cx="1867924" cy="1424030"/>
            <a:chOff x="9800748" y="340190"/>
            <a:chExt cx="2123251" cy="1618681"/>
          </a:xfrm>
        </p:grpSpPr>
        <p:pic>
          <p:nvPicPr>
            <p:cNvPr id="6" name="Graphic 5" descr="Cell Tower with solid fill">
              <a:extLst>
                <a:ext uri="{FF2B5EF4-FFF2-40B4-BE49-F238E27FC236}">
                  <a16:creationId xmlns:a16="http://schemas.microsoft.com/office/drawing/2014/main" id="{7DCD2ABD-32B1-5A1B-A42B-764E87F3CB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800748" y="652356"/>
              <a:ext cx="914400" cy="914400"/>
            </a:xfrm>
            <a:prstGeom prst="rect">
              <a:avLst/>
            </a:prstGeom>
          </p:spPr>
        </p:pic>
        <p:pic>
          <p:nvPicPr>
            <p:cNvPr id="7" name="Graphic 6" descr="Cell Tower with solid fill">
              <a:extLst>
                <a:ext uri="{FF2B5EF4-FFF2-40B4-BE49-F238E27FC236}">
                  <a16:creationId xmlns:a16="http://schemas.microsoft.com/office/drawing/2014/main" id="{7CCA0A4D-8C85-0BDA-2A96-2EA6999D31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9599" y="652356"/>
              <a:ext cx="914400" cy="914400"/>
            </a:xfrm>
            <a:prstGeom prst="rect">
              <a:avLst/>
            </a:prstGeom>
          </p:spPr>
        </p:pic>
        <p:pic>
          <p:nvPicPr>
            <p:cNvPr id="8" name="Graphic 7" descr="Cell Tower with solid fill">
              <a:extLst>
                <a:ext uri="{FF2B5EF4-FFF2-40B4-BE49-F238E27FC236}">
                  <a16:creationId xmlns:a16="http://schemas.microsoft.com/office/drawing/2014/main" id="{22A52BAC-02FC-B232-5B03-99B15CC85D0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20846" y="1044471"/>
              <a:ext cx="914400" cy="914400"/>
            </a:xfrm>
            <a:prstGeom prst="rect">
              <a:avLst/>
            </a:prstGeom>
          </p:spPr>
        </p:pic>
        <p:sp>
          <p:nvSpPr>
            <p:cNvPr id="9" name="TextBox 8">
              <a:extLst>
                <a:ext uri="{FF2B5EF4-FFF2-40B4-BE49-F238E27FC236}">
                  <a16:creationId xmlns:a16="http://schemas.microsoft.com/office/drawing/2014/main" id="{F639C75C-FB62-1403-12D8-8E3EA9DC26A1}"/>
                </a:ext>
              </a:extLst>
            </p:cNvPr>
            <p:cNvSpPr txBox="1"/>
            <p:nvPr/>
          </p:nvSpPr>
          <p:spPr>
            <a:xfrm>
              <a:off x="10352593" y="340190"/>
              <a:ext cx="1050903" cy="766164"/>
            </a:xfrm>
            <a:prstGeom prst="rect">
              <a:avLst/>
            </a:prstGeom>
            <a:noFill/>
          </p:spPr>
          <p:txBody>
            <a:bodyPr wrap="square">
              <a:spAutoFit/>
            </a:bodyPr>
            <a:lstStyle/>
            <a:p>
              <a:pPr marL="0" lvl="0" indent="0" algn="ctr" defTabSz="311150">
                <a:lnSpc>
                  <a:spcPct val="90000"/>
                </a:lnSpc>
                <a:spcBef>
                  <a:spcPct val="0"/>
                </a:spcBef>
                <a:spcAft>
                  <a:spcPct val="35000"/>
                </a:spcAft>
                <a:buNone/>
              </a:pPr>
              <a:r>
                <a:rPr lang="en-US" sz="1400" b="1" dirty="0"/>
                <a:t>Mobile Cellular Network</a:t>
              </a:r>
            </a:p>
          </p:txBody>
        </p:sp>
      </p:grpSp>
      <p:cxnSp>
        <p:nvCxnSpPr>
          <p:cNvPr id="14" name="Straight Arrow Connector 13">
            <a:extLst>
              <a:ext uri="{FF2B5EF4-FFF2-40B4-BE49-F238E27FC236}">
                <a16:creationId xmlns:a16="http://schemas.microsoft.com/office/drawing/2014/main" id="{0E7D4D96-3D4A-1D03-D1B0-9221C2F20548}"/>
              </a:ext>
            </a:extLst>
          </p:cNvPr>
          <p:cNvCxnSpPr>
            <a:cxnSpLocks/>
          </p:cNvCxnSpPr>
          <p:nvPr/>
        </p:nvCxnSpPr>
        <p:spPr>
          <a:xfrm>
            <a:off x="5578891" y="925975"/>
            <a:ext cx="1133018" cy="3726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59B3385-1C4C-96B9-DEF0-F3B8A74BD8BF}"/>
              </a:ext>
            </a:extLst>
          </p:cNvPr>
          <p:cNvCxnSpPr>
            <a:cxnSpLocks/>
            <a:stCxn id="154" idx="2"/>
            <a:endCxn id="155" idx="6"/>
          </p:cNvCxnSpPr>
          <p:nvPr/>
        </p:nvCxnSpPr>
        <p:spPr>
          <a:xfrm flipH="1" flipV="1">
            <a:off x="5578891" y="731936"/>
            <a:ext cx="1082655" cy="3849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68EDC7AA-15E5-8C39-CA29-C83ACBD662C6}"/>
              </a:ext>
            </a:extLst>
          </p:cNvPr>
          <p:cNvSpPr/>
          <p:nvPr/>
        </p:nvSpPr>
        <p:spPr>
          <a:xfrm>
            <a:off x="1630623" y="2442370"/>
            <a:ext cx="1290320" cy="98810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Outage Detection Collection</a:t>
            </a:r>
          </a:p>
        </p:txBody>
      </p:sp>
      <p:sp>
        <p:nvSpPr>
          <p:cNvPr id="17" name="Rectangle: Rounded Corners 16">
            <a:extLst>
              <a:ext uri="{FF2B5EF4-FFF2-40B4-BE49-F238E27FC236}">
                <a16:creationId xmlns:a16="http://schemas.microsoft.com/office/drawing/2014/main" id="{6660A2D4-6F84-F602-E599-967262CC536C}"/>
              </a:ext>
            </a:extLst>
          </p:cNvPr>
          <p:cNvSpPr/>
          <p:nvPr/>
        </p:nvSpPr>
        <p:spPr>
          <a:xfrm>
            <a:off x="1734899" y="3871644"/>
            <a:ext cx="1076429" cy="11785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en-US" sz="1400" dirty="0">
                <a:solidFill>
                  <a:sysClr val="windowText" lastClr="000000"/>
                </a:solidFill>
              </a:rPr>
              <a:t>Partial Outage Detection Algorithm</a:t>
            </a:r>
          </a:p>
        </p:txBody>
      </p:sp>
      <p:sp>
        <p:nvSpPr>
          <p:cNvPr id="19" name="Flowchart: Decision 18">
            <a:extLst>
              <a:ext uri="{FF2B5EF4-FFF2-40B4-BE49-F238E27FC236}">
                <a16:creationId xmlns:a16="http://schemas.microsoft.com/office/drawing/2014/main" id="{D5003137-3381-FEEC-F012-0D120DB2B247}"/>
              </a:ext>
            </a:extLst>
          </p:cNvPr>
          <p:cNvSpPr/>
          <p:nvPr/>
        </p:nvSpPr>
        <p:spPr>
          <a:xfrm>
            <a:off x="1473143" y="5444660"/>
            <a:ext cx="1605280" cy="883984"/>
          </a:xfrm>
          <a:prstGeom prst="flowChartDecision">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Full or Partial Outage</a:t>
            </a:r>
          </a:p>
        </p:txBody>
      </p:sp>
      <p:sp>
        <p:nvSpPr>
          <p:cNvPr id="21" name="Flowchart: Alternate Process 20">
            <a:extLst>
              <a:ext uri="{FF2B5EF4-FFF2-40B4-BE49-F238E27FC236}">
                <a16:creationId xmlns:a16="http://schemas.microsoft.com/office/drawing/2014/main" id="{2B843B6D-7186-84C8-26F2-DBB962282A77}"/>
              </a:ext>
            </a:extLst>
          </p:cNvPr>
          <p:cNvSpPr/>
          <p:nvPr/>
        </p:nvSpPr>
        <p:spPr>
          <a:xfrm>
            <a:off x="5341883" y="5688564"/>
            <a:ext cx="1319663" cy="640080"/>
          </a:xfrm>
          <a:prstGeom prst="flowChartAlternate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Identify Degraded PI/s</a:t>
            </a:r>
          </a:p>
        </p:txBody>
      </p:sp>
      <p:sp>
        <p:nvSpPr>
          <p:cNvPr id="23" name="Flowchart: Alternate Process 22">
            <a:extLst>
              <a:ext uri="{FF2B5EF4-FFF2-40B4-BE49-F238E27FC236}">
                <a16:creationId xmlns:a16="http://schemas.microsoft.com/office/drawing/2014/main" id="{70A629EF-B8E0-986A-B59F-943C97368D1E}"/>
              </a:ext>
            </a:extLst>
          </p:cNvPr>
          <p:cNvSpPr/>
          <p:nvPr/>
        </p:nvSpPr>
        <p:spPr>
          <a:xfrm>
            <a:off x="5203291" y="4515502"/>
            <a:ext cx="1610473" cy="880463"/>
          </a:xfrm>
          <a:prstGeom prst="flowChartAlternate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PI Break Down for Measurement Analysis</a:t>
            </a:r>
          </a:p>
        </p:txBody>
      </p:sp>
      <p:cxnSp>
        <p:nvCxnSpPr>
          <p:cNvPr id="63" name="Connector: Elbow 62">
            <a:extLst>
              <a:ext uri="{FF2B5EF4-FFF2-40B4-BE49-F238E27FC236}">
                <a16:creationId xmlns:a16="http://schemas.microsoft.com/office/drawing/2014/main" id="{8E841B5A-52C8-07B6-A3F8-8625D70EB693}"/>
              </a:ext>
            </a:extLst>
          </p:cNvPr>
          <p:cNvCxnSpPr>
            <a:cxnSpLocks/>
          </p:cNvCxnSpPr>
          <p:nvPr/>
        </p:nvCxnSpPr>
        <p:spPr>
          <a:xfrm flipH="1" flipV="1">
            <a:off x="8965778" y="770430"/>
            <a:ext cx="2017058" cy="3914470"/>
          </a:xfrm>
          <a:prstGeom prst="bentConnector3">
            <a:avLst>
              <a:gd name="adj1" fmla="val -25105"/>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8" name="Flowchart: Alternate Process 27">
            <a:extLst>
              <a:ext uri="{FF2B5EF4-FFF2-40B4-BE49-F238E27FC236}">
                <a16:creationId xmlns:a16="http://schemas.microsoft.com/office/drawing/2014/main" id="{6EC5A3BB-D3E6-A7DE-E0D5-733538FDFDB4}"/>
              </a:ext>
            </a:extLst>
          </p:cNvPr>
          <p:cNvSpPr/>
          <p:nvPr/>
        </p:nvSpPr>
        <p:spPr>
          <a:xfrm>
            <a:off x="9342831" y="4244669"/>
            <a:ext cx="1605280" cy="880462"/>
          </a:xfrm>
          <a:prstGeom prst="flowChartAlternate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Estimate Parameter Change</a:t>
            </a:r>
          </a:p>
        </p:txBody>
      </p:sp>
      <p:sp>
        <p:nvSpPr>
          <p:cNvPr id="29" name="Flowchart: Alternate Process 28">
            <a:extLst>
              <a:ext uri="{FF2B5EF4-FFF2-40B4-BE49-F238E27FC236}">
                <a16:creationId xmlns:a16="http://schemas.microsoft.com/office/drawing/2014/main" id="{F2E483A3-50F0-6980-555D-F6F59918D1FD}"/>
              </a:ext>
            </a:extLst>
          </p:cNvPr>
          <p:cNvSpPr/>
          <p:nvPr/>
        </p:nvSpPr>
        <p:spPr>
          <a:xfrm>
            <a:off x="9342831" y="5454532"/>
            <a:ext cx="1605280" cy="880462"/>
          </a:xfrm>
          <a:prstGeom prst="flowChartAlternate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Identify recovery parameter/s</a:t>
            </a:r>
          </a:p>
        </p:txBody>
      </p:sp>
      <p:cxnSp>
        <p:nvCxnSpPr>
          <p:cNvPr id="33" name="Connector: Elbow 32">
            <a:extLst>
              <a:ext uri="{FF2B5EF4-FFF2-40B4-BE49-F238E27FC236}">
                <a16:creationId xmlns:a16="http://schemas.microsoft.com/office/drawing/2014/main" id="{B50C9026-A0E7-C6EE-F9E0-7E6EEAA4B8C8}"/>
              </a:ext>
            </a:extLst>
          </p:cNvPr>
          <p:cNvCxnSpPr>
            <a:cxnSpLocks/>
            <a:stCxn id="155" idx="2"/>
            <a:endCxn id="16" idx="1"/>
          </p:cNvCxnSpPr>
          <p:nvPr/>
        </p:nvCxnSpPr>
        <p:spPr>
          <a:xfrm rot="10800000" flipV="1">
            <a:off x="1630623" y="731936"/>
            <a:ext cx="2397260" cy="2204486"/>
          </a:xfrm>
          <a:prstGeom prst="bentConnector3">
            <a:avLst>
              <a:gd name="adj1" fmla="val 130298"/>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56" name="Group 155">
            <a:extLst>
              <a:ext uri="{FF2B5EF4-FFF2-40B4-BE49-F238E27FC236}">
                <a16:creationId xmlns:a16="http://schemas.microsoft.com/office/drawing/2014/main" id="{82337F90-DA92-16E9-D3AF-9A1BC7BE69C5}"/>
              </a:ext>
            </a:extLst>
          </p:cNvPr>
          <p:cNvGrpSpPr/>
          <p:nvPr/>
        </p:nvGrpSpPr>
        <p:grpSpPr>
          <a:xfrm>
            <a:off x="175261" y="1638730"/>
            <a:ext cx="11841479" cy="640080"/>
            <a:chOff x="415841" y="1638730"/>
            <a:chExt cx="11177795" cy="640080"/>
          </a:xfrm>
        </p:grpSpPr>
        <p:sp>
          <p:nvSpPr>
            <p:cNvPr id="11" name="Rectangle 10">
              <a:extLst>
                <a:ext uri="{FF2B5EF4-FFF2-40B4-BE49-F238E27FC236}">
                  <a16:creationId xmlns:a16="http://schemas.microsoft.com/office/drawing/2014/main" id="{EC9B5B9F-32E8-9289-5F14-E4BB29478E7B}"/>
                </a:ext>
              </a:extLst>
            </p:cNvPr>
            <p:cNvSpPr/>
            <p:nvPr/>
          </p:nvSpPr>
          <p:spPr>
            <a:xfrm>
              <a:off x="415841" y="1638730"/>
              <a:ext cx="3719885" cy="6400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defTabSz="311150">
                <a:lnSpc>
                  <a:spcPct val="90000"/>
                </a:lnSpc>
                <a:spcBef>
                  <a:spcPct val="0"/>
                </a:spcBef>
                <a:spcAft>
                  <a:spcPct val="35000"/>
                </a:spcAft>
                <a:buNone/>
              </a:pPr>
              <a:r>
                <a:rPr lang="en-US" sz="2000" b="1" dirty="0">
                  <a:solidFill>
                    <a:schemeClr val="tx1"/>
                  </a:solidFill>
                </a:rPr>
                <a:t>Outage</a:t>
              </a:r>
              <a:r>
                <a:rPr lang="en-US" sz="2000" kern="1200" dirty="0"/>
                <a:t> </a:t>
              </a:r>
              <a:r>
                <a:rPr lang="en-US" sz="2000" b="1" dirty="0">
                  <a:solidFill>
                    <a:schemeClr val="tx1"/>
                  </a:solidFill>
                </a:rPr>
                <a:t>Detection</a:t>
              </a:r>
            </a:p>
          </p:txBody>
        </p:sp>
        <p:sp>
          <p:nvSpPr>
            <p:cNvPr id="12" name="Rectangle 11">
              <a:extLst>
                <a:ext uri="{FF2B5EF4-FFF2-40B4-BE49-F238E27FC236}">
                  <a16:creationId xmlns:a16="http://schemas.microsoft.com/office/drawing/2014/main" id="{4846CB74-632D-1A34-C360-A2DE36FC8A74}"/>
                </a:ext>
              </a:extLst>
            </p:cNvPr>
            <p:cNvSpPr/>
            <p:nvPr/>
          </p:nvSpPr>
          <p:spPr>
            <a:xfrm>
              <a:off x="4141772" y="1638730"/>
              <a:ext cx="3719885" cy="6400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defTabSz="311150">
                <a:lnSpc>
                  <a:spcPct val="90000"/>
                </a:lnSpc>
                <a:spcBef>
                  <a:spcPct val="0"/>
                </a:spcBef>
                <a:spcAft>
                  <a:spcPct val="35000"/>
                </a:spcAft>
                <a:buNone/>
              </a:pPr>
              <a:r>
                <a:rPr lang="en-US" sz="2000" b="1" kern="1200" dirty="0">
                  <a:solidFill>
                    <a:schemeClr val="tx1"/>
                  </a:solidFill>
                </a:rPr>
                <a:t>Outage Diagnosis</a:t>
              </a:r>
            </a:p>
          </p:txBody>
        </p:sp>
        <p:sp>
          <p:nvSpPr>
            <p:cNvPr id="13" name="Rectangle 12">
              <a:extLst>
                <a:ext uri="{FF2B5EF4-FFF2-40B4-BE49-F238E27FC236}">
                  <a16:creationId xmlns:a16="http://schemas.microsoft.com/office/drawing/2014/main" id="{C2B3DD6D-D110-0D6C-9708-1B5F1824BA99}"/>
                </a:ext>
              </a:extLst>
            </p:cNvPr>
            <p:cNvSpPr/>
            <p:nvPr/>
          </p:nvSpPr>
          <p:spPr>
            <a:xfrm>
              <a:off x="7873751" y="1638730"/>
              <a:ext cx="3719885" cy="6400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defTabSz="311150">
                <a:lnSpc>
                  <a:spcPct val="90000"/>
                </a:lnSpc>
                <a:spcBef>
                  <a:spcPct val="0"/>
                </a:spcBef>
                <a:spcAft>
                  <a:spcPct val="35000"/>
                </a:spcAft>
                <a:buNone/>
              </a:pPr>
              <a:r>
                <a:rPr lang="en-US" sz="2000" b="1" kern="1200" dirty="0">
                  <a:solidFill>
                    <a:schemeClr val="tx1"/>
                  </a:solidFill>
                </a:rPr>
                <a:t>Outage Compensation</a:t>
              </a:r>
            </a:p>
          </p:txBody>
        </p:sp>
      </p:grpSp>
      <p:cxnSp>
        <p:nvCxnSpPr>
          <p:cNvPr id="48" name="Connector: Elbow 47">
            <a:extLst>
              <a:ext uri="{FF2B5EF4-FFF2-40B4-BE49-F238E27FC236}">
                <a16:creationId xmlns:a16="http://schemas.microsoft.com/office/drawing/2014/main" id="{C93C5D72-40EA-8DBE-9FE1-F65E78031CB7}"/>
              </a:ext>
            </a:extLst>
          </p:cNvPr>
          <p:cNvCxnSpPr>
            <a:stCxn id="19" idx="2"/>
            <a:endCxn id="21" idx="2"/>
          </p:cNvCxnSpPr>
          <p:nvPr/>
        </p:nvCxnSpPr>
        <p:spPr>
          <a:xfrm rot="16200000" flipH="1">
            <a:off x="4138749" y="4465678"/>
            <a:ext cx="12700" cy="3725932"/>
          </a:xfrm>
          <a:prstGeom prst="bentConnector3">
            <a:avLst>
              <a:gd name="adj1" fmla="val 1982276"/>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A91A1FEE-B866-0B6A-0401-CA9B1166C54B}"/>
              </a:ext>
            </a:extLst>
          </p:cNvPr>
          <p:cNvCxnSpPr>
            <a:cxnSpLocks/>
            <a:stCxn id="23" idx="3"/>
            <a:endCxn id="29" idx="1"/>
          </p:cNvCxnSpPr>
          <p:nvPr/>
        </p:nvCxnSpPr>
        <p:spPr>
          <a:xfrm>
            <a:off x="6813764" y="4955734"/>
            <a:ext cx="2529067" cy="939029"/>
          </a:xfrm>
          <a:prstGeom prst="bentConnector3">
            <a:avLst>
              <a:gd name="adj1" fmla="val 5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5356261-77F6-4321-2543-25BB969C1337}"/>
              </a:ext>
            </a:extLst>
          </p:cNvPr>
          <p:cNvCxnSpPr>
            <a:stCxn id="29" idx="0"/>
            <a:endCxn id="28" idx="2"/>
          </p:cNvCxnSpPr>
          <p:nvPr/>
        </p:nvCxnSpPr>
        <p:spPr>
          <a:xfrm flipV="1">
            <a:off x="10145471" y="5125131"/>
            <a:ext cx="0" cy="32940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4" name="Oval 153">
            <a:extLst>
              <a:ext uri="{FF2B5EF4-FFF2-40B4-BE49-F238E27FC236}">
                <a16:creationId xmlns:a16="http://schemas.microsoft.com/office/drawing/2014/main" id="{E40259B9-BA16-EFF1-D712-EBEABDDC8401}"/>
              </a:ext>
            </a:extLst>
          </p:cNvPr>
          <p:cNvSpPr/>
          <p:nvPr/>
        </p:nvSpPr>
        <p:spPr>
          <a:xfrm>
            <a:off x="6661546" y="19053"/>
            <a:ext cx="2269507" cy="150275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91EB9915-8610-D08A-FAD2-9AE61747272C}"/>
              </a:ext>
            </a:extLst>
          </p:cNvPr>
          <p:cNvSpPr/>
          <p:nvPr/>
        </p:nvSpPr>
        <p:spPr>
          <a:xfrm>
            <a:off x="4027883" y="-15445"/>
            <a:ext cx="1551008" cy="1494761"/>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a:extLst>
              <a:ext uri="{FF2B5EF4-FFF2-40B4-BE49-F238E27FC236}">
                <a16:creationId xmlns:a16="http://schemas.microsoft.com/office/drawing/2014/main" id="{FC9B0439-6E0D-990F-1E04-3CDCA219C36A}"/>
              </a:ext>
            </a:extLst>
          </p:cNvPr>
          <p:cNvCxnSpPr>
            <a:cxnSpLocks/>
            <a:stCxn id="21" idx="0"/>
            <a:endCxn id="23" idx="2"/>
          </p:cNvCxnSpPr>
          <p:nvPr/>
        </p:nvCxnSpPr>
        <p:spPr>
          <a:xfrm flipV="1">
            <a:off x="6001715" y="5395965"/>
            <a:ext cx="6813" cy="29259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6519C7E3-F522-FE37-E5C9-13B1BCEA4630}"/>
              </a:ext>
            </a:extLst>
          </p:cNvPr>
          <p:cNvSpPr txBox="1"/>
          <p:nvPr/>
        </p:nvSpPr>
        <p:spPr>
          <a:xfrm>
            <a:off x="4220335" y="6589482"/>
            <a:ext cx="3990678" cy="276999"/>
          </a:xfrm>
          <a:prstGeom prst="rect">
            <a:avLst/>
          </a:prstGeom>
          <a:noFill/>
        </p:spPr>
        <p:txBody>
          <a:bodyPr wrap="square" anchor="ctr" anchorCtr="0">
            <a:spAutoFit/>
          </a:bodyPr>
          <a:lstStyle/>
          <a:p>
            <a:pPr algn="ctr"/>
            <a:r>
              <a:rPr lang="en-US" sz="1200" b="1" dirty="0"/>
              <a:t>Self-Healing Framework</a:t>
            </a:r>
          </a:p>
        </p:txBody>
      </p:sp>
      <p:sp>
        <p:nvSpPr>
          <p:cNvPr id="163" name="TextBox 162">
            <a:extLst>
              <a:ext uri="{FF2B5EF4-FFF2-40B4-BE49-F238E27FC236}">
                <a16:creationId xmlns:a16="http://schemas.microsoft.com/office/drawing/2014/main" id="{039FDF07-D814-3F8D-A1BD-FF9BFB4B78B7}"/>
              </a:ext>
            </a:extLst>
          </p:cNvPr>
          <p:cNvSpPr txBox="1"/>
          <p:nvPr/>
        </p:nvSpPr>
        <p:spPr>
          <a:xfrm rot="5400000">
            <a:off x="9662966" y="2596491"/>
            <a:ext cx="3990677" cy="338554"/>
          </a:xfrm>
          <a:prstGeom prst="rect">
            <a:avLst/>
          </a:prstGeom>
          <a:noFill/>
        </p:spPr>
        <p:txBody>
          <a:bodyPr wrap="square" rtlCol="0">
            <a:spAutoFit/>
          </a:bodyPr>
          <a:lstStyle/>
          <a:p>
            <a:pPr algn="ctr"/>
            <a:r>
              <a:rPr lang="en-US" sz="1600" dirty="0">
                <a:solidFill>
                  <a:srgbClr val="FF0000"/>
                </a:solidFill>
              </a:rPr>
              <a:t>Outage Compensation Command</a:t>
            </a:r>
          </a:p>
        </p:txBody>
      </p:sp>
      <p:sp>
        <p:nvSpPr>
          <p:cNvPr id="166" name="TextBox 165">
            <a:extLst>
              <a:ext uri="{FF2B5EF4-FFF2-40B4-BE49-F238E27FC236}">
                <a16:creationId xmlns:a16="http://schemas.microsoft.com/office/drawing/2014/main" id="{DF057BDB-0785-757A-A280-4069E4E0A63D}"/>
              </a:ext>
            </a:extLst>
          </p:cNvPr>
          <p:cNvSpPr txBox="1"/>
          <p:nvPr/>
        </p:nvSpPr>
        <p:spPr>
          <a:xfrm>
            <a:off x="2621276" y="6228908"/>
            <a:ext cx="1665388" cy="338554"/>
          </a:xfrm>
          <a:prstGeom prst="rect">
            <a:avLst/>
          </a:prstGeom>
          <a:noFill/>
        </p:spPr>
        <p:txBody>
          <a:bodyPr wrap="square" rtlCol="0">
            <a:spAutoFit/>
          </a:bodyPr>
          <a:lstStyle/>
          <a:p>
            <a:pPr algn="ctr"/>
            <a:r>
              <a:rPr lang="en-US" sz="1600" dirty="0">
                <a:solidFill>
                  <a:srgbClr val="FF0000"/>
                </a:solidFill>
              </a:rPr>
              <a:t>Partial Outage</a:t>
            </a:r>
          </a:p>
        </p:txBody>
      </p:sp>
      <p:cxnSp>
        <p:nvCxnSpPr>
          <p:cNvPr id="20" name="Straight Arrow Connector 19">
            <a:extLst>
              <a:ext uri="{FF2B5EF4-FFF2-40B4-BE49-F238E27FC236}">
                <a16:creationId xmlns:a16="http://schemas.microsoft.com/office/drawing/2014/main" id="{8872DC68-3D9A-BBD3-330C-A7F22BCFED45}"/>
              </a:ext>
            </a:extLst>
          </p:cNvPr>
          <p:cNvCxnSpPr>
            <a:cxnSpLocks/>
            <a:endCxn id="17" idx="0"/>
          </p:cNvCxnSpPr>
          <p:nvPr/>
        </p:nvCxnSpPr>
        <p:spPr>
          <a:xfrm flipH="1">
            <a:off x="2273114" y="3429000"/>
            <a:ext cx="9019" cy="44264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DF7FE13-5C12-02D5-9793-D31D465B0646}"/>
              </a:ext>
            </a:extLst>
          </p:cNvPr>
          <p:cNvCxnSpPr>
            <a:cxnSpLocks/>
            <a:stCxn id="17" idx="2"/>
            <a:endCxn id="19" idx="0"/>
          </p:cNvCxnSpPr>
          <p:nvPr/>
        </p:nvCxnSpPr>
        <p:spPr>
          <a:xfrm>
            <a:off x="2273114" y="5050204"/>
            <a:ext cx="2669" cy="39445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36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5"/>
                                        </p:tgtEl>
                                      </p:cBhvr>
                                    </p:animEffect>
                                    <p:animScale>
                                      <p:cBhvr>
                                        <p:cTn id="7" dur="250" autoRev="1" fill="hold"/>
                                        <p:tgtEl>
                                          <p:spTgt spid="15"/>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circle(in)">
                                      <p:cBhvr>
                                        <p:cTn id="15" dur="2000"/>
                                        <p:tgtEl>
                                          <p:spTgt spid="33"/>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circle(in)">
                                      <p:cBhvr>
                                        <p:cTn id="18" dur="20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circle(in)">
                                      <p:cBhvr>
                                        <p:cTn id="23" dur="2000"/>
                                        <p:tgtEl>
                                          <p:spTgt spid="20"/>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circle(in)">
                                      <p:cBhvr>
                                        <p:cTn id="26" dur="20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circle(in)">
                                      <p:cBhvr>
                                        <p:cTn id="31" dur="2000"/>
                                        <p:tgtEl>
                                          <p:spTgt spid="26"/>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circle(in)">
                                      <p:cBhvr>
                                        <p:cTn id="34" dur="20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66"/>
                                        </p:tgtEl>
                                        <p:attrNameLst>
                                          <p:attrName>style.visibility</p:attrName>
                                        </p:attrNameLst>
                                      </p:cBhvr>
                                      <p:to>
                                        <p:strVal val="visible"/>
                                      </p:to>
                                    </p:set>
                                    <p:animEffect transition="in" filter="circle(in)">
                                      <p:cBhvr>
                                        <p:cTn id="39" dur="2000"/>
                                        <p:tgtEl>
                                          <p:spTgt spid="166"/>
                                        </p:tgtEl>
                                      </p:cBhvr>
                                    </p:animEffect>
                                  </p:childTnLst>
                                </p:cTn>
                              </p:par>
                              <p:par>
                                <p:cTn id="40" presetID="6" presetClass="entr" presetSubtype="16" fill="hold" nodeType="with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circle(in)">
                                      <p:cBhvr>
                                        <p:cTn id="42" dur="2000"/>
                                        <p:tgtEl>
                                          <p:spTgt spid="48"/>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circle(in)">
                                      <p:cBhvr>
                                        <p:cTn id="45" dur="2000"/>
                                        <p:tgtEl>
                                          <p:spTgt spid="21"/>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nodeType="click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circle(in)">
                                      <p:cBhvr>
                                        <p:cTn id="50" dur="2000"/>
                                        <p:tgtEl>
                                          <p:spTgt spid="71"/>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circle(in)">
                                      <p:cBhvr>
                                        <p:cTn id="53" dur="20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6" presetClass="entr" presetSubtype="16" fill="hold" nodeType="click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circle(in)">
                                      <p:cBhvr>
                                        <p:cTn id="58" dur="2000"/>
                                        <p:tgtEl>
                                          <p:spTgt spid="54"/>
                                        </p:tgtEl>
                                      </p:cBhvr>
                                    </p:animEffect>
                                  </p:childTnLst>
                                </p:cTn>
                              </p:par>
                              <p:par>
                                <p:cTn id="59" presetID="6" presetClass="entr" presetSubtype="16"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circle(in)">
                                      <p:cBhvr>
                                        <p:cTn id="61" dur="2000"/>
                                        <p:tgtEl>
                                          <p:spTgt spid="29"/>
                                        </p:tgtEl>
                                      </p:cBhvr>
                                    </p:animEffect>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nodeType="clickEffect">
                                  <p:stCondLst>
                                    <p:cond delay="0"/>
                                  </p:stCondLst>
                                  <p:childTnLst>
                                    <p:set>
                                      <p:cBhvr>
                                        <p:cTn id="65" dur="1" fill="hold">
                                          <p:stCondLst>
                                            <p:cond delay="0"/>
                                          </p:stCondLst>
                                        </p:cTn>
                                        <p:tgtEl>
                                          <p:spTgt spid="59"/>
                                        </p:tgtEl>
                                        <p:attrNameLst>
                                          <p:attrName>style.visibility</p:attrName>
                                        </p:attrNameLst>
                                      </p:cBhvr>
                                      <p:to>
                                        <p:strVal val="visible"/>
                                      </p:to>
                                    </p:set>
                                    <p:animEffect transition="in" filter="circle(in)">
                                      <p:cBhvr>
                                        <p:cTn id="66" dur="2000"/>
                                        <p:tgtEl>
                                          <p:spTgt spid="59"/>
                                        </p:tgtEl>
                                      </p:cBhvr>
                                    </p:animEffect>
                                  </p:childTnLst>
                                </p:cTn>
                              </p:par>
                              <p:par>
                                <p:cTn id="67" presetID="6" presetClass="entr" presetSubtype="16"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circle(in)">
                                      <p:cBhvr>
                                        <p:cTn id="69" dur="2000"/>
                                        <p:tgtEl>
                                          <p:spTgt spid="28"/>
                                        </p:tgtEl>
                                      </p:cBhvr>
                                    </p:animEffect>
                                  </p:childTnLst>
                                </p:cTn>
                              </p:par>
                            </p:childTnLst>
                          </p:cTn>
                        </p:par>
                      </p:childTnLst>
                    </p:cTn>
                  </p:par>
                  <p:par>
                    <p:cTn id="70" fill="hold">
                      <p:stCondLst>
                        <p:cond delay="indefinite"/>
                      </p:stCondLst>
                      <p:childTnLst>
                        <p:par>
                          <p:cTn id="71" fill="hold">
                            <p:stCondLst>
                              <p:cond delay="0"/>
                            </p:stCondLst>
                            <p:childTnLst>
                              <p:par>
                                <p:cTn id="72" presetID="6" presetClass="entr" presetSubtype="16" fill="hold" nodeType="clickEffect">
                                  <p:stCondLst>
                                    <p:cond delay="0"/>
                                  </p:stCondLst>
                                  <p:childTnLst>
                                    <p:set>
                                      <p:cBhvr>
                                        <p:cTn id="73" dur="1" fill="hold">
                                          <p:stCondLst>
                                            <p:cond delay="0"/>
                                          </p:stCondLst>
                                        </p:cTn>
                                        <p:tgtEl>
                                          <p:spTgt spid="63"/>
                                        </p:tgtEl>
                                        <p:attrNameLst>
                                          <p:attrName>style.visibility</p:attrName>
                                        </p:attrNameLst>
                                      </p:cBhvr>
                                      <p:to>
                                        <p:strVal val="visible"/>
                                      </p:to>
                                    </p:set>
                                    <p:animEffect transition="in" filter="circle(in)">
                                      <p:cBhvr>
                                        <p:cTn id="74" dur="2000"/>
                                        <p:tgtEl>
                                          <p:spTgt spid="63"/>
                                        </p:tgtEl>
                                      </p:cBhvr>
                                    </p:animEffect>
                                  </p:childTnLst>
                                </p:cTn>
                              </p:par>
                              <p:par>
                                <p:cTn id="75" presetID="6" presetClass="entr" presetSubtype="16" fill="hold" grpId="0" nodeType="withEffect">
                                  <p:stCondLst>
                                    <p:cond delay="0"/>
                                  </p:stCondLst>
                                  <p:childTnLst>
                                    <p:set>
                                      <p:cBhvr>
                                        <p:cTn id="76" dur="1" fill="hold">
                                          <p:stCondLst>
                                            <p:cond delay="0"/>
                                          </p:stCondLst>
                                        </p:cTn>
                                        <p:tgtEl>
                                          <p:spTgt spid="163"/>
                                        </p:tgtEl>
                                        <p:attrNameLst>
                                          <p:attrName>style.visibility</p:attrName>
                                        </p:attrNameLst>
                                      </p:cBhvr>
                                      <p:to>
                                        <p:strVal val="visible"/>
                                      </p:to>
                                    </p:set>
                                    <p:animEffect transition="in" filter="circle(in)">
                                      <p:cBhvr>
                                        <p:cTn id="77" dur="2000"/>
                                        <p:tgtEl>
                                          <p:spTgt spid="163"/>
                                        </p:tgtEl>
                                      </p:cBhvr>
                                    </p:animEffect>
                                  </p:childTnLst>
                                </p:cTn>
                              </p:par>
                            </p:childTnLst>
                          </p:cTn>
                        </p:par>
                      </p:childTnLst>
                    </p:cTn>
                  </p:par>
                  <p:par>
                    <p:cTn id="78" fill="hold">
                      <p:stCondLst>
                        <p:cond delay="indefinite"/>
                      </p:stCondLst>
                      <p:childTnLst>
                        <p:par>
                          <p:cTn id="79" fill="hold">
                            <p:stCondLst>
                              <p:cond delay="0"/>
                            </p:stCondLst>
                            <p:childTnLst>
                              <p:par>
                                <p:cTn id="80" presetID="26" presetClass="emph" presetSubtype="0" fill="hold" nodeType="clickEffect">
                                  <p:stCondLst>
                                    <p:cond delay="0"/>
                                  </p:stCondLst>
                                  <p:childTnLst>
                                    <p:animEffect transition="out" filter="fade">
                                      <p:cBhvr>
                                        <p:cTn id="81" dur="500" tmFilter="0, 0; .2, .5; .8, .5; 1, 0"/>
                                        <p:tgtEl>
                                          <p:spTgt spid="5"/>
                                        </p:tgtEl>
                                      </p:cBhvr>
                                    </p:animEffect>
                                    <p:animScale>
                                      <p:cBhvr>
                                        <p:cTn id="82" dur="250" autoRev="1" fill="hold"/>
                                        <p:tgtEl>
                                          <p:spTgt spid="5"/>
                                        </p:tgtEl>
                                      </p:cBhvr>
                                      <p:by x="105000" y="105000"/>
                                    </p:animScale>
                                  </p:childTnLst>
                                </p:cTn>
                              </p:par>
                              <p:par>
                                <p:cTn id="83" presetID="26" presetClass="emph" presetSubtype="0" fill="hold" grpId="0" nodeType="withEffect">
                                  <p:stCondLst>
                                    <p:cond delay="0"/>
                                  </p:stCondLst>
                                  <p:childTnLst>
                                    <p:animEffect transition="out" filter="fade">
                                      <p:cBhvr>
                                        <p:cTn id="84" dur="500" tmFilter="0, 0; .2, .5; .8, .5; 1, 0"/>
                                        <p:tgtEl>
                                          <p:spTgt spid="154"/>
                                        </p:tgtEl>
                                      </p:cBhvr>
                                    </p:animEffect>
                                    <p:animScale>
                                      <p:cBhvr>
                                        <p:cTn id="85" dur="250" autoRev="1" fill="hold"/>
                                        <p:tgtEl>
                                          <p:spTgt spid="15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9" grpId="0" animBg="1"/>
      <p:bldP spid="21" grpId="0" animBg="1"/>
      <p:bldP spid="23" grpId="0" animBg="1"/>
      <p:bldP spid="28" grpId="0" animBg="1"/>
      <p:bldP spid="29" grpId="0" animBg="1"/>
      <p:bldP spid="154" grpId="0" animBg="1"/>
      <p:bldP spid="163" grpId="0"/>
      <p:bldP spid="16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169">
            <a:extLst>
              <a:ext uri="{FF2B5EF4-FFF2-40B4-BE49-F238E27FC236}">
                <a16:creationId xmlns:a16="http://schemas.microsoft.com/office/drawing/2014/main" id="{F47148E1-50C7-72C5-A440-BE87684A5332}"/>
              </a:ext>
            </a:extLst>
          </p:cNvPr>
          <p:cNvSpPr/>
          <p:nvPr/>
        </p:nvSpPr>
        <p:spPr>
          <a:xfrm>
            <a:off x="8063896" y="1641395"/>
            <a:ext cx="3953567" cy="4867642"/>
          </a:xfrm>
          <a:prstGeom prst="rect">
            <a:avLst/>
          </a:prstGeom>
          <a:solidFill>
            <a:schemeClr val="accent6">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92A7454-08FA-FC16-00BA-5CA0F08B13F0}"/>
              </a:ext>
            </a:extLst>
          </p:cNvPr>
          <p:cNvSpPr/>
          <p:nvPr/>
        </p:nvSpPr>
        <p:spPr>
          <a:xfrm>
            <a:off x="9297693" y="4152689"/>
            <a:ext cx="1705202" cy="1045783"/>
          </a:xfrm>
          <a:prstGeom prst="rect">
            <a:avLst/>
          </a:pr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D78BCB38-6A19-2510-4EF6-1FB83CE9E19A}"/>
              </a:ext>
            </a:extLst>
          </p:cNvPr>
          <p:cNvSpPr/>
          <p:nvPr/>
        </p:nvSpPr>
        <p:spPr>
          <a:xfrm>
            <a:off x="4119439" y="1641395"/>
            <a:ext cx="3953567" cy="4867642"/>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57891018-5C2A-8069-AE28-094846910E90}"/>
              </a:ext>
            </a:extLst>
          </p:cNvPr>
          <p:cNvSpPr/>
          <p:nvPr/>
        </p:nvSpPr>
        <p:spPr>
          <a:xfrm>
            <a:off x="175260" y="1638730"/>
            <a:ext cx="3953567" cy="4867642"/>
          </a:xfrm>
          <a:prstGeom prst="rect">
            <a:avLst/>
          </a:prstGeom>
          <a:solidFill>
            <a:schemeClr val="accent4">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8C5E208C-2129-D554-DFB9-FA2E7D9DF445}"/>
              </a:ext>
            </a:extLst>
          </p:cNvPr>
          <p:cNvGrpSpPr/>
          <p:nvPr/>
        </p:nvGrpSpPr>
        <p:grpSpPr>
          <a:xfrm>
            <a:off x="4210309" y="181304"/>
            <a:ext cx="1128160" cy="1298012"/>
            <a:chOff x="8117858" y="1347376"/>
            <a:chExt cx="1128160" cy="1298012"/>
          </a:xfrm>
        </p:grpSpPr>
        <p:pic>
          <p:nvPicPr>
            <p:cNvPr id="3" name="Graphic 2" descr="Building outline">
              <a:extLst>
                <a:ext uri="{FF2B5EF4-FFF2-40B4-BE49-F238E27FC236}">
                  <a16:creationId xmlns:a16="http://schemas.microsoft.com/office/drawing/2014/main" id="{81CBD5F0-138A-DE3F-2A5D-7F25847CC1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53736" y="1730988"/>
              <a:ext cx="914400" cy="914400"/>
            </a:xfrm>
            <a:prstGeom prst="rect">
              <a:avLst/>
            </a:prstGeom>
          </p:spPr>
        </p:pic>
        <p:sp>
          <p:nvSpPr>
            <p:cNvPr id="4" name="TextBox 3">
              <a:extLst>
                <a:ext uri="{FF2B5EF4-FFF2-40B4-BE49-F238E27FC236}">
                  <a16:creationId xmlns:a16="http://schemas.microsoft.com/office/drawing/2014/main" id="{506B5345-092F-4230-DCC5-3ABF2A2FE6E2}"/>
                </a:ext>
              </a:extLst>
            </p:cNvPr>
            <p:cNvSpPr txBox="1"/>
            <p:nvPr/>
          </p:nvSpPr>
          <p:spPr>
            <a:xfrm>
              <a:off x="8117858" y="1347376"/>
              <a:ext cx="1128160" cy="480131"/>
            </a:xfrm>
            <a:prstGeom prst="rect">
              <a:avLst/>
            </a:prstGeom>
            <a:noFill/>
          </p:spPr>
          <p:txBody>
            <a:bodyPr wrap="square">
              <a:spAutoFit/>
            </a:bodyPr>
            <a:lstStyle/>
            <a:p>
              <a:pPr marL="0" lvl="0" indent="0" algn="ctr" defTabSz="311150">
                <a:lnSpc>
                  <a:spcPct val="90000"/>
                </a:lnSpc>
                <a:spcBef>
                  <a:spcPct val="0"/>
                </a:spcBef>
                <a:spcAft>
                  <a:spcPct val="35000"/>
                </a:spcAft>
                <a:buNone/>
              </a:pPr>
              <a:r>
                <a:rPr lang="en-US" sz="1400" b="1" kern="1200" dirty="0"/>
                <a:t>Network Controller</a:t>
              </a:r>
            </a:p>
          </p:txBody>
        </p:sp>
      </p:grpSp>
      <p:grpSp>
        <p:nvGrpSpPr>
          <p:cNvPr id="5" name="Group 4">
            <a:extLst>
              <a:ext uri="{FF2B5EF4-FFF2-40B4-BE49-F238E27FC236}">
                <a16:creationId xmlns:a16="http://schemas.microsoft.com/office/drawing/2014/main" id="{E22EE588-E6F0-AA32-04D9-D274A8240C36}"/>
              </a:ext>
            </a:extLst>
          </p:cNvPr>
          <p:cNvGrpSpPr/>
          <p:nvPr/>
        </p:nvGrpSpPr>
        <p:grpSpPr>
          <a:xfrm>
            <a:off x="6861043" y="58573"/>
            <a:ext cx="1867924" cy="1424030"/>
            <a:chOff x="9800748" y="340190"/>
            <a:chExt cx="2123251" cy="1618681"/>
          </a:xfrm>
        </p:grpSpPr>
        <p:pic>
          <p:nvPicPr>
            <p:cNvPr id="6" name="Graphic 5" descr="Cell Tower with solid fill">
              <a:extLst>
                <a:ext uri="{FF2B5EF4-FFF2-40B4-BE49-F238E27FC236}">
                  <a16:creationId xmlns:a16="http://schemas.microsoft.com/office/drawing/2014/main" id="{7DCD2ABD-32B1-5A1B-A42B-764E87F3CB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800748" y="652356"/>
              <a:ext cx="914400" cy="914400"/>
            </a:xfrm>
            <a:prstGeom prst="rect">
              <a:avLst/>
            </a:prstGeom>
          </p:spPr>
        </p:pic>
        <p:pic>
          <p:nvPicPr>
            <p:cNvPr id="7" name="Graphic 6" descr="Cell Tower with solid fill">
              <a:extLst>
                <a:ext uri="{FF2B5EF4-FFF2-40B4-BE49-F238E27FC236}">
                  <a16:creationId xmlns:a16="http://schemas.microsoft.com/office/drawing/2014/main" id="{7CCA0A4D-8C85-0BDA-2A96-2EA6999D31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9599" y="652356"/>
              <a:ext cx="914400" cy="914400"/>
            </a:xfrm>
            <a:prstGeom prst="rect">
              <a:avLst/>
            </a:prstGeom>
          </p:spPr>
        </p:pic>
        <p:pic>
          <p:nvPicPr>
            <p:cNvPr id="8" name="Graphic 7" descr="Cell Tower with solid fill">
              <a:extLst>
                <a:ext uri="{FF2B5EF4-FFF2-40B4-BE49-F238E27FC236}">
                  <a16:creationId xmlns:a16="http://schemas.microsoft.com/office/drawing/2014/main" id="{22A52BAC-02FC-B232-5B03-99B15CC85D0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20846" y="1044471"/>
              <a:ext cx="914400" cy="914400"/>
            </a:xfrm>
            <a:prstGeom prst="rect">
              <a:avLst/>
            </a:prstGeom>
          </p:spPr>
        </p:pic>
        <p:sp>
          <p:nvSpPr>
            <p:cNvPr id="9" name="TextBox 8">
              <a:extLst>
                <a:ext uri="{FF2B5EF4-FFF2-40B4-BE49-F238E27FC236}">
                  <a16:creationId xmlns:a16="http://schemas.microsoft.com/office/drawing/2014/main" id="{F639C75C-FB62-1403-12D8-8E3EA9DC26A1}"/>
                </a:ext>
              </a:extLst>
            </p:cNvPr>
            <p:cNvSpPr txBox="1"/>
            <p:nvPr/>
          </p:nvSpPr>
          <p:spPr>
            <a:xfrm>
              <a:off x="10352593" y="340190"/>
              <a:ext cx="1050903" cy="766164"/>
            </a:xfrm>
            <a:prstGeom prst="rect">
              <a:avLst/>
            </a:prstGeom>
            <a:noFill/>
          </p:spPr>
          <p:txBody>
            <a:bodyPr wrap="square">
              <a:spAutoFit/>
            </a:bodyPr>
            <a:lstStyle/>
            <a:p>
              <a:pPr marL="0" lvl="0" indent="0" algn="ctr" defTabSz="311150">
                <a:lnSpc>
                  <a:spcPct val="90000"/>
                </a:lnSpc>
                <a:spcBef>
                  <a:spcPct val="0"/>
                </a:spcBef>
                <a:spcAft>
                  <a:spcPct val="35000"/>
                </a:spcAft>
                <a:buNone/>
              </a:pPr>
              <a:r>
                <a:rPr lang="en-US" sz="1400" b="1" dirty="0"/>
                <a:t>Mobile Cellular Network</a:t>
              </a:r>
            </a:p>
          </p:txBody>
        </p:sp>
      </p:grpSp>
      <p:cxnSp>
        <p:nvCxnSpPr>
          <p:cNvPr id="14" name="Straight Arrow Connector 13">
            <a:extLst>
              <a:ext uri="{FF2B5EF4-FFF2-40B4-BE49-F238E27FC236}">
                <a16:creationId xmlns:a16="http://schemas.microsoft.com/office/drawing/2014/main" id="{0E7D4D96-3D4A-1D03-D1B0-9221C2F20548}"/>
              </a:ext>
            </a:extLst>
          </p:cNvPr>
          <p:cNvCxnSpPr>
            <a:cxnSpLocks/>
          </p:cNvCxnSpPr>
          <p:nvPr/>
        </p:nvCxnSpPr>
        <p:spPr>
          <a:xfrm>
            <a:off x="5578891" y="925975"/>
            <a:ext cx="1133018" cy="3726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59B3385-1C4C-96B9-DEF0-F3B8A74BD8BF}"/>
              </a:ext>
            </a:extLst>
          </p:cNvPr>
          <p:cNvCxnSpPr>
            <a:cxnSpLocks/>
            <a:stCxn id="154" idx="2"/>
            <a:endCxn id="155" idx="6"/>
          </p:cNvCxnSpPr>
          <p:nvPr/>
        </p:nvCxnSpPr>
        <p:spPr>
          <a:xfrm flipH="1" flipV="1">
            <a:off x="5578891" y="731936"/>
            <a:ext cx="1082655" cy="3849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68EDC7AA-15E5-8C39-CA29-C83ACBD662C6}"/>
              </a:ext>
            </a:extLst>
          </p:cNvPr>
          <p:cNvSpPr/>
          <p:nvPr/>
        </p:nvSpPr>
        <p:spPr>
          <a:xfrm>
            <a:off x="1630623" y="2442370"/>
            <a:ext cx="1290320" cy="98810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Outage Detection Collection</a:t>
            </a:r>
          </a:p>
        </p:txBody>
      </p:sp>
      <p:sp>
        <p:nvSpPr>
          <p:cNvPr id="17" name="Rectangle: Rounded Corners 16">
            <a:extLst>
              <a:ext uri="{FF2B5EF4-FFF2-40B4-BE49-F238E27FC236}">
                <a16:creationId xmlns:a16="http://schemas.microsoft.com/office/drawing/2014/main" id="{6660A2D4-6F84-F602-E599-967262CC536C}"/>
              </a:ext>
            </a:extLst>
          </p:cNvPr>
          <p:cNvSpPr/>
          <p:nvPr/>
        </p:nvSpPr>
        <p:spPr>
          <a:xfrm>
            <a:off x="2362102" y="3930067"/>
            <a:ext cx="1076429" cy="11785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en-US" sz="1400" dirty="0">
                <a:solidFill>
                  <a:sysClr val="windowText" lastClr="000000"/>
                </a:solidFill>
              </a:rPr>
              <a:t>Partial Outage Detection Algorithm</a:t>
            </a:r>
          </a:p>
        </p:txBody>
      </p:sp>
      <p:sp>
        <p:nvSpPr>
          <p:cNvPr id="18" name="Rectangle: Rounded Corners 17">
            <a:extLst>
              <a:ext uri="{FF2B5EF4-FFF2-40B4-BE49-F238E27FC236}">
                <a16:creationId xmlns:a16="http://schemas.microsoft.com/office/drawing/2014/main" id="{70765032-452A-34F8-DEED-BBD85695F2DD}"/>
              </a:ext>
            </a:extLst>
          </p:cNvPr>
          <p:cNvSpPr/>
          <p:nvPr/>
        </p:nvSpPr>
        <p:spPr>
          <a:xfrm>
            <a:off x="1083167" y="3930067"/>
            <a:ext cx="1076430" cy="11785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en-US" sz="1400" dirty="0">
                <a:solidFill>
                  <a:sysClr val="windowText" lastClr="000000"/>
                </a:solidFill>
              </a:rPr>
              <a:t>Full Outage Detection Algorithm</a:t>
            </a:r>
          </a:p>
        </p:txBody>
      </p:sp>
      <p:sp>
        <p:nvSpPr>
          <p:cNvPr id="19" name="Flowchart: Decision 18">
            <a:extLst>
              <a:ext uri="{FF2B5EF4-FFF2-40B4-BE49-F238E27FC236}">
                <a16:creationId xmlns:a16="http://schemas.microsoft.com/office/drawing/2014/main" id="{D5003137-3381-FEEC-F012-0D120DB2B247}"/>
              </a:ext>
            </a:extLst>
          </p:cNvPr>
          <p:cNvSpPr/>
          <p:nvPr/>
        </p:nvSpPr>
        <p:spPr>
          <a:xfrm>
            <a:off x="1473143" y="5444660"/>
            <a:ext cx="1605280" cy="883984"/>
          </a:xfrm>
          <a:prstGeom prst="flowChartDecision">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Full or Partial Outage</a:t>
            </a:r>
          </a:p>
        </p:txBody>
      </p:sp>
      <p:sp>
        <p:nvSpPr>
          <p:cNvPr id="21" name="Flowchart: Alternate Process 20">
            <a:extLst>
              <a:ext uri="{FF2B5EF4-FFF2-40B4-BE49-F238E27FC236}">
                <a16:creationId xmlns:a16="http://schemas.microsoft.com/office/drawing/2014/main" id="{2B843B6D-7186-84C8-26F2-DBB962282A77}"/>
              </a:ext>
            </a:extLst>
          </p:cNvPr>
          <p:cNvSpPr/>
          <p:nvPr/>
        </p:nvSpPr>
        <p:spPr>
          <a:xfrm>
            <a:off x="5341883" y="5688564"/>
            <a:ext cx="1319663" cy="640080"/>
          </a:xfrm>
          <a:prstGeom prst="flowChartAlternate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Identify Degraded PI/s</a:t>
            </a:r>
          </a:p>
        </p:txBody>
      </p:sp>
      <p:sp>
        <p:nvSpPr>
          <p:cNvPr id="23" name="Flowchart: Alternate Process 22">
            <a:extLst>
              <a:ext uri="{FF2B5EF4-FFF2-40B4-BE49-F238E27FC236}">
                <a16:creationId xmlns:a16="http://schemas.microsoft.com/office/drawing/2014/main" id="{70A629EF-B8E0-986A-B59F-943C97368D1E}"/>
              </a:ext>
            </a:extLst>
          </p:cNvPr>
          <p:cNvSpPr/>
          <p:nvPr/>
        </p:nvSpPr>
        <p:spPr>
          <a:xfrm>
            <a:off x="5276227" y="4515502"/>
            <a:ext cx="1471339" cy="880463"/>
          </a:xfrm>
          <a:prstGeom prst="flowChartAlternate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PI Break Down for Measurement Analysis</a:t>
            </a:r>
          </a:p>
        </p:txBody>
      </p:sp>
      <p:cxnSp>
        <p:nvCxnSpPr>
          <p:cNvPr id="63" name="Connector: Elbow 62">
            <a:extLst>
              <a:ext uri="{FF2B5EF4-FFF2-40B4-BE49-F238E27FC236}">
                <a16:creationId xmlns:a16="http://schemas.microsoft.com/office/drawing/2014/main" id="{8E841B5A-52C8-07B6-A3F8-8625D70EB693}"/>
              </a:ext>
            </a:extLst>
          </p:cNvPr>
          <p:cNvCxnSpPr>
            <a:cxnSpLocks/>
          </p:cNvCxnSpPr>
          <p:nvPr/>
        </p:nvCxnSpPr>
        <p:spPr>
          <a:xfrm flipH="1" flipV="1">
            <a:off x="8965778" y="770430"/>
            <a:ext cx="2017058" cy="3914470"/>
          </a:xfrm>
          <a:prstGeom prst="bentConnector3">
            <a:avLst>
              <a:gd name="adj1" fmla="val -25105"/>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4" name="Flowchart: Alternate Process 23">
            <a:extLst>
              <a:ext uri="{FF2B5EF4-FFF2-40B4-BE49-F238E27FC236}">
                <a16:creationId xmlns:a16="http://schemas.microsoft.com/office/drawing/2014/main" id="{3B3BD7F7-E044-E19A-D078-9BB0B02ADBAC}"/>
              </a:ext>
            </a:extLst>
          </p:cNvPr>
          <p:cNvSpPr/>
          <p:nvPr/>
        </p:nvSpPr>
        <p:spPr>
          <a:xfrm>
            <a:off x="5362247" y="3510124"/>
            <a:ext cx="1278935" cy="880462"/>
          </a:xfrm>
          <a:prstGeom prst="flowChartAlternate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Collate Alarm and Fault Information</a:t>
            </a:r>
          </a:p>
        </p:txBody>
      </p:sp>
      <p:sp>
        <p:nvSpPr>
          <p:cNvPr id="25" name="Flowchart: Alternate Process 24">
            <a:extLst>
              <a:ext uri="{FF2B5EF4-FFF2-40B4-BE49-F238E27FC236}">
                <a16:creationId xmlns:a16="http://schemas.microsoft.com/office/drawing/2014/main" id="{CAD4CDDE-925A-BC32-E7F2-1D0821B51CBC}"/>
              </a:ext>
            </a:extLst>
          </p:cNvPr>
          <p:cNvSpPr/>
          <p:nvPr/>
        </p:nvSpPr>
        <p:spPr>
          <a:xfrm>
            <a:off x="5356554" y="2442370"/>
            <a:ext cx="1290320" cy="883984"/>
          </a:xfrm>
          <a:prstGeom prst="flowChartAlternate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Identify failed HW/SW Components</a:t>
            </a:r>
          </a:p>
        </p:txBody>
      </p:sp>
      <p:sp>
        <p:nvSpPr>
          <p:cNvPr id="27" name="Flowchart: Alternate Process 26">
            <a:extLst>
              <a:ext uri="{FF2B5EF4-FFF2-40B4-BE49-F238E27FC236}">
                <a16:creationId xmlns:a16="http://schemas.microsoft.com/office/drawing/2014/main" id="{002B8711-049A-6FC1-4A7D-96394BFF3B93}"/>
              </a:ext>
            </a:extLst>
          </p:cNvPr>
          <p:cNvSpPr/>
          <p:nvPr/>
        </p:nvSpPr>
        <p:spPr>
          <a:xfrm>
            <a:off x="9342831" y="2548950"/>
            <a:ext cx="1605280" cy="1337150"/>
          </a:xfrm>
          <a:prstGeom prst="flowChartAlternate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Identify Neighbor Cell/s For Full Outage Compensation</a:t>
            </a:r>
          </a:p>
        </p:txBody>
      </p:sp>
      <p:sp>
        <p:nvSpPr>
          <p:cNvPr id="28" name="Flowchart: Alternate Process 27">
            <a:extLst>
              <a:ext uri="{FF2B5EF4-FFF2-40B4-BE49-F238E27FC236}">
                <a16:creationId xmlns:a16="http://schemas.microsoft.com/office/drawing/2014/main" id="{6EC5A3BB-D3E6-A7DE-E0D5-733538FDFDB4}"/>
              </a:ext>
            </a:extLst>
          </p:cNvPr>
          <p:cNvSpPr/>
          <p:nvPr/>
        </p:nvSpPr>
        <p:spPr>
          <a:xfrm>
            <a:off x="9342831" y="4244669"/>
            <a:ext cx="1605280" cy="880462"/>
          </a:xfrm>
          <a:prstGeom prst="flowChartAlternate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Estimate Parameter Change</a:t>
            </a:r>
          </a:p>
        </p:txBody>
      </p:sp>
      <p:sp>
        <p:nvSpPr>
          <p:cNvPr id="29" name="Flowchart: Alternate Process 28">
            <a:extLst>
              <a:ext uri="{FF2B5EF4-FFF2-40B4-BE49-F238E27FC236}">
                <a16:creationId xmlns:a16="http://schemas.microsoft.com/office/drawing/2014/main" id="{F2E483A3-50F0-6980-555D-F6F59918D1FD}"/>
              </a:ext>
            </a:extLst>
          </p:cNvPr>
          <p:cNvSpPr/>
          <p:nvPr/>
        </p:nvSpPr>
        <p:spPr>
          <a:xfrm>
            <a:off x="9342831" y="5454532"/>
            <a:ext cx="1605280" cy="880462"/>
          </a:xfrm>
          <a:prstGeom prst="flowChartAlternate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Identify recovery parameter/s</a:t>
            </a:r>
          </a:p>
        </p:txBody>
      </p:sp>
      <p:cxnSp>
        <p:nvCxnSpPr>
          <p:cNvPr id="33" name="Connector: Elbow 32">
            <a:extLst>
              <a:ext uri="{FF2B5EF4-FFF2-40B4-BE49-F238E27FC236}">
                <a16:creationId xmlns:a16="http://schemas.microsoft.com/office/drawing/2014/main" id="{B50C9026-A0E7-C6EE-F9E0-7E6EEAA4B8C8}"/>
              </a:ext>
            </a:extLst>
          </p:cNvPr>
          <p:cNvCxnSpPr>
            <a:cxnSpLocks/>
            <a:stCxn id="155" idx="2"/>
            <a:endCxn id="16" idx="1"/>
          </p:cNvCxnSpPr>
          <p:nvPr/>
        </p:nvCxnSpPr>
        <p:spPr>
          <a:xfrm rot="10800000" flipV="1">
            <a:off x="1630623" y="731936"/>
            <a:ext cx="2397260" cy="2204486"/>
          </a:xfrm>
          <a:prstGeom prst="bentConnector3">
            <a:avLst>
              <a:gd name="adj1" fmla="val 130298"/>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9B5B9F-32E8-9289-5F14-E4BB29478E7B}"/>
              </a:ext>
            </a:extLst>
          </p:cNvPr>
          <p:cNvSpPr/>
          <p:nvPr/>
        </p:nvSpPr>
        <p:spPr>
          <a:xfrm>
            <a:off x="175261" y="1638730"/>
            <a:ext cx="3940754" cy="6400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defTabSz="311150">
              <a:lnSpc>
                <a:spcPct val="90000"/>
              </a:lnSpc>
              <a:spcBef>
                <a:spcPct val="0"/>
              </a:spcBef>
              <a:spcAft>
                <a:spcPct val="35000"/>
              </a:spcAft>
              <a:buNone/>
            </a:pPr>
            <a:r>
              <a:rPr lang="en-US" sz="2000" b="1" dirty="0">
                <a:solidFill>
                  <a:schemeClr val="tx1"/>
                </a:solidFill>
              </a:rPr>
              <a:t>Outage</a:t>
            </a:r>
            <a:r>
              <a:rPr lang="en-US" sz="2000" kern="1200" dirty="0"/>
              <a:t> </a:t>
            </a:r>
            <a:r>
              <a:rPr lang="en-US" sz="2000" b="1" dirty="0">
                <a:solidFill>
                  <a:schemeClr val="tx1"/>
                </a:solidFill>
              </a:rPr>
              <a:t>Detection</a:t>
            </a:r>
          </a:p>
        </p:txBody>
      </p:sp>
      <p:sp>
        <p:nvSpPr>
          <p:cNvPr id="12" name="Rectangle 11">
            <a:extLst>
              <a:ext uri="{FF2B5EF4-FFF2-40B4-BE49-F238E27FC236}">
                <a16:creationId xmlns:a16="http://schemas.microsoft.com/office/drawing/2014/main" id="{4846CB74-632D-1A34-C360-A2DE36FC8A74}"/>
              </a:ext>
            </a:extLst>
          </p:cNvPr>
          <p:cNvSpPr/>
          <p:nvPr/>
        </p:nvSpPr>
        <p:spPr>
          <a:xfrm>
            <a:off x="4122420" y="1638730"/>
            <a:ext cx="3940754" cy="6400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defTabSz="311150">
              <a:lnSpc>
                <a:spcPct val="90000"/>
              </a:lnSpc>
              <a:spcBef>
                <a:spcPct val="0"/>
              </a:spcBef>
              <a:spcAft>
                <a:spcPct val="35000"/>
              </a:spcAft>
              <a:buNone/>
            </a:pPr>
            <a:r>
              <a:rPr lang="en-US" sz="2000" b="1" kern="1200" dirty="0">
                <a:solidFill>
                  <a:schemeClr val="tx1"/>
                </a:solidFill>
              </a:rPr>
              <a:t>Outage Diagnosis</a:t>
            </a:r>
          </a:p>
        </p:txBody>
      </p:sp>
      <p:sp>
        <p:nvSpPr>
          <p:cNvPr id="13" name="Rectangle 12">
            <a:extLst>
              <a:ext uri="{FF2B5EF4-FFF2-40B4-BE49-F238E27FC236}">
                <a16:creationId xmlns:a16="http://schemas.microsoft.com/office/drawing/2014/main" id="{C2B3DD6D-D110-0D6C-9708-1B5F1824BA99}"/>
              </a:ext>
            </a:extLst>
          </p:cNvPr>
          <p:cNvSpPr/>
          <p:nvPr/>
        </p:nvSpPr>
        <p:spPr>
          <a:xfrm>
            <a:off x="8075986" y="1638730"/>
            <a:ext cx="3940754" cy="6400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defTabSz="311150">
              <a:lnSpc>
                <a:spcPct val="90000"/>
              </a:lnSpc>
              <a:spcBef>
                <a:spcPct val="0"/>
              </a:spcBef>
              <a:spcAft>
                <a:spcPct val="35000"/>
              </a:spcAft>
              <a:buNone/>
            </a:pPr>
            <a:r>
              <a:rPr lang="en-US" sz="2000" b="1" kern="1200" dirty="0">
                <a:solidFill>
                  <a:schemeClr val="tx1"/>
                </a:solidFill>
              </a:rPr>
              <a:t>Outage Compensation</a:t>
            </a:r>
          </a:p>
        </p:txBody>
      </p:sp>
      <p:cxnSp>
        <p:nvCxnSpPr>
          <p:cNvPr id="39" name="Connector: Elbow 38">
            <a:extLst>
              <a:ext uri="{FF2B5EF4-FFF2-40B4-BE49-F238E27FC236}">
                <a16:creationId xmlns:a16="http://schemas.microsoft.com/office/drawing/2014/main" id="{F181081A-3D4B-443C-8C86-216E36113FA2}"/>
              </a:ext>
            </a:extLst>
          </p:cNvPr>
          <p:cNvCxnSpPr>
            <a:cxnSpLocks/>
            <a:stCxn id="16" idx="2"/>
            <a:endCxn id="17" idx="0"/>
          </p:cNvCxnSpPr>
          <p:nvPr/>
        </p:nvCxnSpPr>
        <p:spPr>
          <a:xfrm rot="16200000" flipH="1">
            <a:off x="2338253" y="3368003"/>
            <a:ext cx="499594" cy="624534"/>
          </a:xfrm>
          <a:prstGeom prst="bentConnector3">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7393A274-5726-8DF3-501D-2A0B59D79867}"/>
              </a:ext>
            </a:extLst>
          </p:cNvPr>
          <p:cNvCxnSpPr>
            <a:cxnSpLocks/>
            <a:stCxn id="16" idx="2"/>
            <a:endCxn id="18" idx="0"/>
          </p:cNvCxnSpPr>
          <p:nvPr/>
        </p:nvCxnSpPr>
        <p:spPr>
          <a:xfrm rot="5400000">
            <a:off x="1698786" y="3353070"/>
            <a:ext cx="499594" cy="654401"/>
          </a:xfrm>
          <a:prstGeom prst="bentConnector3">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90FE1E0E-9EEF-DB55-1BD5-9D0CAE018DE4}"/>
              </a:ext>
            </a:extLst>
          </p:cNvPr>
          <p:cNvCxnSpPr>
            <a:cxnSpLocks/>
            <a:stCxn id="17" idx="2"/>
            <a:endCxn id="19" idx="0"/>
          </p:cNvCxnSpPr>
          <p:nvPr/>
        </p:nvCxnSpPr>
        <p:spPr>
          <a:xfrm rot="5400000">
            <a:off x="2420034" y="4964376"/>
            <a:ext cx="336033" cy="624534"/>
          </a:xfrm>
          <a:prstGeom prst="bentConnector3">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4E3C8784-2E31-C561-CCF2-F2DF70AF98CB}"/>
              </a:ext>
            </a:extLst>
          </p:cNvPr>
          <p:cNvCxnSpPr>
            <a:cxnSpLocks/>
            <a:stCxn id="18" idx="2"/>
            <a:endCxn id="19" idx="0"/>
          </p:cNvCxnSpPr>
          <p:nvPr/>
        </p:nvCxnSpPr>
        <p:spPr>
          <a:xfrm rot="16200000" flipH="1">
            <a:off x="1780566" y="4949442"/>
            <a:ext cx="336033" cy="654401"/>
          </a:xfrm>
          <a:prstGeom prst="bentConnector3">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C93C5D72-40EA-8DBE-9FE1-F65E78031CB7}"/>
              </a:ext>
            </a:extLst>
          </p:cNvPr>
          <p:cNvCxnSpPr>
            <a:stCxn id="19" idx="2"/>
            <a:endCxn id="21" idx="2"/>
          </p:cNvCxnSpPr>
          <p:nvPr/>
        </p:nvCxnSpPr>
        <p:spPr>
          <a:xfrm rot="16200000" flipH="1">
            <a:off x="4138749" y="4465678"/>
            <a:ext cx="12700" cy="3725932"/>
          </a:xfrm>
          <a:prstGeom prst="bentConnector3">
            <a:avLst>
              <a:gd name="adj1" fmla="val 1982276"/>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D0DC91E9-ED80-121A-F082-BEF83D14D22C}"/>
              </a:ext>
            </a:extLst>
          </p:cNvPr>
          <p:cNvCxnSpPr>
            <a:stCxn id="19" idx="3"/>
            <a:endCxn id="24" idx="1"/>
          </p:cNvCxnSpPr>
          <p:nvPr/>
        </p:nvCxnSpPr>
        <p:spPr>
          <a:xfrm flipV="1">
            <a:off x="3078423" y="3950355"/>
            <a:ext cx="2283824" cy="1936297"/>
          </a:xfrm>
          <a:prstGeom prst="bentConnector3">
            <a:avLst>
              <a:gd name="adj1" fmla="val 5947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A91A1FEE-B866-0B6A-0401-CA9B1166C54B}"/>
              </a:ext>
            </a:extLst>
          </p:cNvPr>
          <p:cNvCxnSpPr>
            <a:cxnSpLocks/>
            <a:stCxn id="23" idx="3"/>
            <a:endCxn id="29" idx="1"/>
          </p:cNvCxnSpPr>
          <p:nvPr/>
        </p:nvCxnSpPr>
        <p:spPr>
          <a:xfrm>
            <a:off x="6747566" y="4955734"/>
            <a:ext cx="2595265" cy="939029"/>
          </a:xfrm>
          <a:prstGeom prst="bentConnector3">
            <a:avLst>
              <a:gd name="adj1" fmla="val 5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5356261-77F6-4321-2543-25BB969C1337}"/>
              </a:ext>
            </a:extLst>
          </p:cNvPr>
          <p:cNvCxnSpPr>
            <a:stCxn id="29" idx="0"/>
            <a:endCxn id="28" idx="2"/>
          </p:cNvCxnSpPr>
          <p:nvPr/>
        </p:nvCxnSpPr>
        <p:spPr>
          <a:xfrm flipV="1">
            <a:off x="10145471" y="5125131"/>
            <a:ext cx="0" cy="32940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95E60F0-BC0C-0E08-F0E2-BD4E2B602D97}"/>
              </a:ext>
            </a:extLst>
          </p:cNvPr>
          <p:cNvCxnSpPr>
            <a:stCxn id="27" idx="2"/>
            <a:endCxn id="28" idx="0"/>
          </p:cNvCxnSpPr>
          <p:nvPr/>
        </p:nvCxnSpPr>
        <p:spPr>
          <a:xfrm>
            <a:off x="10145471" y="3886100"/>
            <a:ext cx="0" cy="35856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D6E41394-E8AC-AB79-8C71-83498A328422}"/>
              </a:ext>
            </a:extLst>
          </p:cNvPr>
          <p:cNvCxnSpPr>
            <a:stCxn id="25" idx="3"/>
            <a:endCxn id="27" idx="1"/>
          </p:cNvCxnSpPr>
          <p:nvPr/>
        </p:nvCxnSpPr>
        <p:spPr>
          <a:xfrm>
            <a:off x="6646874" y="2884362"/>
            <a:ext cx="2695957" cy="333163"/>
          </a:xfrm>
          <a:prstGeom prst="bentConnector3">
            <a:avLst>
              <a:gd name="adj1" fmla="val 59446"/>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4" name="Oval 153">
            <a:extLst>
              <a:ext uri="{FF2B5EF4-FFF2-40B4-BE49-F238E27FC236}">
                <a16:creationId xmlns:a16="http://schemas.microsoft.com/office/drawing/2014/main" id="{E40259B9-BA16-EFF1-D712-EBEABDDC8401}"/>
              </a:ext>
            </a:extLst>
          </p:cNvPr>
          <p:cNvSpPr/>
          <p:nvPr/>
        </p:nvSpPr>
        <p:spPr>
          <a:xfrm>
            <a:off x="6661546" y="19053"/>
            <a:ext cx="2269507" cy="150275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Arrow Connector 68">
            <a:extLst>
              <a:ext uri="{FF2B5EF4-FFF2-40B4-BE49-F238E27FC236}">
                <a16:creationId xmlns:a16="http://schemas.microsoft.com/office/drawing/2014/main" id="{BACF38F2-24CE-1F01-CE1D-D262A50E1CA3}"/>
              </a:ext>
            </a:extLst>
          </p:cNvPr>
          <p:cNvCxnSpPr>
            <a:stCxn id="24" idx="0"/>
            <a:endCxn id="25" idx="2"/>
          </p:cNvCxnSpPr>
          <p:nvPr/>
        </p:nvCxnSpPr>
        <p:spPr>
          <a:xfrm flipH="1" flipV="1">
            <a:off x="6001714" y="3326354"/>
            <a:ext cx="1" cy="18377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5" name="Oval 154">
            <a:extLst>
              <a:ext uri="{FF2B5EF4-FFF2-40B4-BE49-F238E27FC236}">
                <a16:creationId xmlns:a16="http://schemas.microsoft.com/office/drawing/2014/main" id="{91EB9915-8610-D08A-FAD2-9AE61747272C}"/>
              </a:ext>
            </a:extLst>
          </p:cNvPr>
          <p:cNvSpPr/>
          <p:nvPr/>
        </p:nvSpPr>
        <p:spPr>
          <a:xfrm>
            <a:off x="4027883" y="-15445"/>
            <a:ext cx="1551008" cy="1494761"/>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a:extLst>
              <a:ext uri="{FF2B5EF4-FFF2-40B4-BE49-F238E27FC236}">
                <a16:creationId xmlns:a16="http://schemas.microsoft.com/office/drawing/2014/main" id="{FC9B0439-6E0D-990F-1E04-3CDCA219C36A}"/>
              </a:ext>
            </a:extLst>
          </p:cNvPr>
          <p:cNvCxnSpPr>
            <a:cxnSpLocks/>
            <a:stCxn id="21" idx="0"/>
            <a:endCxn id="23" idx="2"/>
          </p:cNvCxnSpPr>
          <p:nvPr/>
        </p:nvCxnSpPr>
        <p:spPr>
          <a:xfrm flipV="1">
            <a:off x="6001715" y="5395965"/>
            <a:ext cx="10182" cy="29259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8192E4E7-91E3-140E-C21A-9615A1021F2C}"/>
              </a:ext>
            </a:extLst>
          </p:cNvPr>
          <p:cNvCxnSpPr>
            <a:stCxn id="25" idx="1"/>
            <a:endCxn id="3" idx="2"/>
          </p:cNvCxnSpPr>
          <p:nvPr/>
        </p:nvCxnSpPr>
        <p:spPr>
          <a:xfrm rot="10800000">
            <a:off x="4803388" y="1479316"/>
            <a:ext cx="553167" cy="1405046"/>
          </a:xfrm>
          <a:prstGeom prst="bentConnector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6519C7E3-F522-FE37-E5C9-13B1BCEA4630}"/>
              </a:ext>
            </a:extLst>
          </p:cNvPr>
          <p:cNvSpPr txBox="1"/>
          <p:nvPr/>
        </p:nvSpPr>
        <p:spPr>
          <a:xfrm>
            <a:off x="4220335" y="6589482"/>
            <a:ext cx="3990678" cy="276999"/>
          </a:xfrm>
          <a:prstGeom prst="rect">
            <a:avLst/>
          </a:prstGeom>
          <a:noFill/>
        </p:spPr>
        <p:txBody>
          <a:bodyPr wrap="square" anchor="ctr" anchorCtr="0">
            <a:spAutoFit/>
          </a:bodyPr>
          <a:lstStyle/>
          <a:p>
            <a:pPr algn="ctr"/>
            <a:r>
              <a:rPr lang="en-US" sz="1200" b="1" dirty="0"/>
              <a:t>Self-Healing Framework</a:t>
            </a:r>
          </a:p>
        </p:txBody>
      </p:sp>
      <p:sp>
        <p:nvSpPr>
          <p:cNvPr id="163" name="TextBox 162">
            <a:extLst>
              <a:ext uri="{FF2B5EF4-FFF2-40B4-BE49-F238E27FC236}">
                <a16:creationId xmlns:a16="http://schemas.microsoft.com/office/drawing/2014/main" id="{039FDF07-D814-3F8D-A1BD-FF9BFB4B78B7}"/>
              </a:ext>
            </a:extLst>
          </p:cNvPr>
          <p:cNvSpPr txBox="1"/>
          <p:nvPr/>
        </p:nvSpPr>
        <p:spPr>
          <a:xfrm rot="5400000">
            <a:off x="9662966" y="2596491"/>
            <a:ext cx="3990677" cy="338554"/>
          </a:xfrm>
          <a:prstGeom prst="rect">
            <a:avLst/>
          </a:prstGeom>
          <a:noFill/>
        </p:spPr>
        <p:txBody>
          <a:bodyPr wrap="square" rtlCol="0">
            <a:spAutoFit/>
          </a:bodyPr>
          <a:lstStyle/>
          <a:p>
            <a:pPr algn="ctr"/>
            <a:r>
              <a:rPr lang="en-US" sz="1600" dirty="0">
                <a:solidFill>
                  <a:srgbClr val="FF0000"/>
                </a:solidFill>
              </a:rPr>
              <a:t>Outage Compensation Command</a:t>
            </a:r>
          </a:p>
        </p:txBody>
      </p:sp>
      <p:sp>
        <p:nvSpPr>
          <p:cNvPr id="164" name="TextBox 163">
            <a:extLst>
              <a:ext uri="{FF2B5EF4-FFF2-40B4-BE49-F238E27FC236}">
                <a16:creationId xmlns:a16="http://schemas.microsoft.com/office/drawing/2014/main" id="{17CC591D-CA2F-9335-8CD1-91A412F3BE82}"/>
              </a:ext>
            </a:extLst>
          </p:cNvPr>
          <p:cNvSpPr txBox="1"/>
          <p:nvPr/>
        </p:nvSpPr>
        <p:spPr>
          <a:xfrm>
            <a:off x="4106413" y="2605576"/>
            <a:ext cx="1665388" cy="861774"/>
          </a:xfrm>
          <a:prstGeom prst="rect">
            <a:avLst/>
          </a:prstGeom>
          <a:noFill/>
        </p:spPr>
        <p:txBody>
          <a:bodyPr wrap="square" rtlCol="0">
            <a:spAutoFit/>
          </a:bodyPr>
          <a:lstStyle/>
          <a:p>
            <a:r>
              <a:rPr lang="en-US" sz="1600" dirty="0">
                <a:solidFill>
                  <a:srgbClr val="FF0000"/>
                </a:solidFill>
              </a:rPr>
              <a:t>Failed Component</a:t>
            </a:r>
          </a:p>
          <a:p>
            <a:r>
              <a:rPr lang="en-US" sz="1600" dirty="0">
                <a:solidFill>
                  <a:srgbClr val="FF0000"/>
                </a:solidFill>
              </a:rPr>
              <a:t>Information</a:t>
            </a:r>
          </a:p>
        </p:txBody>
      </p:sp>
      <p:sp>
        <p:nvSpPr>
          <p:cNvPr id="165" name="TextBox 164">
            <a:extLst>
              <a:ext uri="{FF2B5EF4-FFF2-40B4-BE49-F238E27FC236}">
                <a16:creationId xmlns:a16="http://schemas.microsoft.com/office/drawing/2014/main" id="{CEBAF486-C7F4-DB8F-F0BD-AF4123FFACA2}"/>
              </a:ext>
            </a:extLst>
          </p:cNvPr>
          <p:cNvSpPr txBox="1"/>
          <p:nvPr/>
        </p:nvSpPr>
        <p:spPr>
          <a:xfrm>
            <a:off x="2621276" y="5546211"/>
            <a:ext cx="1665388" cy="338554"/>
          </a:xfrm>
          <a:prstGeom prst="rect">
            <a:avLst/>
          </a:prstGeom>
          <a:noFill/>
        </p:spPr>
        <p:txBody>
          <a:bodyPr wrap="square" rtlCol="0">
            <a:spAutoFit/>
          </a:bodyPr>
          <a:lstStyle/>
          <a:p>
            <a:pPr algn="ctr"/>
            <a:r>
              <a:rPr lang="en-US" sz="1600" dirty="0">
                <a:solidFill>
                  <a:srgbClr val="FF0000"/>
                </a:solidFill>
              </a:rPr>
              <a:t>Full Outage</a:t>
            </a:r>
          </a:p>
        </p:txBody>
      </p:sp>
      <p:sp>
        <p:nvSpPr>
          <p:cNvPr id="166" name="TextBox 165">
            <a:extLst>
              <a:ext uri="{FF2B5EF4-FFF2-40B4-BE49-F238E27FC236}">
                <a16:creationId xmlns:a16="http://schemas.microsoft.com/office/drawing/2014/main" id="{DF057BDB-0785-757A-A280-4069E4E0A63D}"/>
              </a:ext>
            </a:extLst>
          </p:cNvPr>
          <p:cNvSpPr txBox="1"/>
          <p:nvPr/>
        </p:nvSpPr>
        <p:spPr>
          <a:xfrm>
            <a:off x="2621276" y="6228908"/>
            <a:ext cx="1665388" cy="338554"/>
          </a:xfrm>
          <a:prstGeom prst="rect">
            <a:avLst/>
          </a:prstGeom>
          <a:noFill/>
        </p:spPr>
        <p:txBody>
          <a:bodyPr wrap="square" rtlCol="0">
            <a:spAutoFit/>
          </a:bodyPr>
          <a:lstStyle/>
          <a:p>
            <a:pPr algn="ctr"/>
            <a:r>
              <a:rPr lang="en-US" sz="1600" dirty="0">
                <a:solidFill>
                  <a:srgbClr val="FF0000"/>
                </a:solidFill>
              </a:rPr>
              <a:t>Partial Outage</a:t>
            </a:r>
          </a:p>
        </p:txBody>
      </p:sp>
    </p:spTree>
    <p:extLst>
      <p:ext uri="{BB962C8B-B14F-4D97-AF65-F5344CB8AC3E}">
        <p14:creationId xmlns:p14="http://schemas.microsoft.com/office/powerpoint/2010/main" val="332341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heel(1)">
                                      <p:cBhvr>
                                        <p:cTn id="7"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244419-3E61-22B4-6DF3-32BFE9771D4A}"/>
              </a:ext>
            </a:extLst>
          </p:cNvPr>
          <p:cNvSpPr>
            <a:spLocks noGrp="1" noRot="1" noMove="1" noResize="1" noEditPoints="1" noAdjustHandles="1" noChangeArrowheads="1" noChangeShapeType="1"/>
          </p:cNvSpPr>
          <p:nvPr>
            <p:ph type="body" sz="quarter" idx="10"/>
          </p:nvPr>
        </p:nvSpPr>
        <p:spPr/>
        <p:txBody>
          <a:bodyPr/>
          <a:lstStyle/>
          <a:p>
            <a:r>
              <a:rPr lang="en-US" dirty="0"/>
              <a:t>Background and Context</a:t>
            </a:r>
          </a:p>
        </p:txBody>
      </p:sp>
      <p:sp>
        <p:nvSpPr>
          <p:cNvPr id="3" name="Text Placeholder 2">
            <a:extLst>
              <a:ext uri="{FF2B5EF4-FFF2-40B4-BE49-F238E27FC236}">
                <a16:creationId xmlns:a16="http://schemas.microsoft.com/office/drawing/2014/main" id="{B531D77B-AFB3-AC34-F1BA-9102E4D22745}"/>
              </a:ext>
            </a:extLst>
          </p:cNvPr>
          <p:cNvSpPr>
            <a:spLocks noGrp="1" noRot="1" noMove="1" noResize="1" noEditPoints="1" noAdjustHandles="1" noChangeArrowheads="1" noChangeShapeType="1"/>
          </p:cNvSpPr>
          <p:nvPr>
            <p:ph type="body" sz="quarter" idx="11"/>
          </p:nvPr>
        </p:nvSpPr>
        <p:spPr/>
        <p:txBody>
          <a:bodyPr/>
          <a:lstStyle/>
          <a:p>
            <a:r>
              <a:rPr lang="en-US" dirty="0"/>
              <a:t>Reinforcement Learning</a:t>
            </a:r>
            <a:endParaRPr lang="en-US" dirty="0">
              <a:solidFill>
                <a:srgbClr val="FF0000"/>
              </a:solidFill>
            </a:endParaRPr>
          </a:p>
        </p:txBody>
      </p:sp>
    </p:spTree>
    <p:extLst>
      <p:ext uri="{BB962C8B-B14F-4D97-AF65-F5344CB8AC3E}">
        <p14:creationId xmlns:p14="http://schemas.microsoft.com/office/powerpoint/2010/main" val="1725786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244419-3E61-22B4-6DF3-32BFE9771D4A}"/>
              </a:ext>
            </a:extLst>
          </p:cNvPr>
          <p:cNvSpPr>
            <a:spLocks noGrp="1" noRot="1" noMove="1" noResize="1" noEditPoints="1" noAdjustHandles="1" noChangeArrowheads="1" noChangeShapeType="1"/>
          </p:cNvSpPr>
          <p:nvPr>
            <p:ph type="body" sz="quarter" idx="10"/>
          </p:nvPr>
        </p:nvSpPr>
        <p:spPr/>
        <p:txBody>
          <a:bodyPr/>
          <a:lstStyle/>
          <a:p>
            <a:r>
              <a:rPr lang="en-US" dirty="0"/>
              <a:t>Background and Context</a:t>
            </a:r>
          </a:p>
        </p:txBody>
      </p:sp>
      <p:sp>
        <p:nvSpPr>
          <p:cNvPr id="3" name="Text Placeholder 2">
            <a:extLst>
              <a:ext uri="{FF2B5EF4-FFF2-40B4-BE49-F238E27FC236}">
                <a16:creationId xmlns:a16="http://schemas.microsoft.com/office/drawing/2014/main" id="{B531D77B-AFB3-AC34-F1BA-9102E4D22745}"/>
              </a:ext>
            </a:extLst>
          </p:cNvPr>
          <p:cNvSpPr>
            <a:spLocks noGrp="1" noRot="1" noMove="1" noResize="1" noEditPoints="1" noAdjustHandles="1" noChangeArrowheads="1" noChangeShapeType="1"/>
          </p:cNvSpPr>
          <p:nvPr>
            <p:ph type="body" sz="quarter" idx="11"/>
          </p:nvPr>
        </p:nvSpPr>
        <p:spPr/>
        <p:txBody>
          <a:bodyPr/>
          <a:lstStyle/>
          <a:p>
            <a:r>
              <a:rPr lang="en-US" dirty="0"/>
              <a:t>Reinforcement Learning </a:t>
            </a:r>
            <a:r>
              <a:rPr lang="en-US" dirty="0">
                <a:solidFill>
                  <a:srgbClr val="FF0000"/>
                </a:solidFill>
              </a:rPr>
              <a:t>Challenges</a:t>
            </a:r>
          </a:p>
        </p:txBody>
      </p:sp>
    </p:spTree>
    <p:extLst>
      <p:ext uri="{BB962C8B-B14F-4D97-AF65-F5344CB8AC3E}">
        <p14:creationId xmlns:p14="http://schemas.microsoft.com/office/powerpoint/2010/main" val="1105462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244419-3E61-22B4-6DF3-32BFE9771D4A}"/>
              </a:ext>
            </a:extLst>
          </p:cNvPr>
          <p:cNvSpPr>
            <a:spLocks noGrp="1" noRot="1" noMove="1" noResize="1" noEditPoints="1" noAdjustHandles="1" noChangeArrowheads="1" noChangeShapeType="1"/>
          </p:cNvSpPr>
          <p:nvPr>
            <p:ph type="body" sz="quarter" idx="10"/>
          </p:nvPr>
        </p:nvSpPr>
        <p:spPr/>
        <p:txBody>
          <a:bodyPr/>
          <a:lstStyle/>
          <a:p>
            <a:r>
              <a:rPr lang="en-US" dirty="0"/>
              <a:t>Background and Context</a:t>
            </a:r>
          </a:p>
        </p:txBody>
      </p:sp>
      <p:sp>
        <p:nvSpPr>
          <p:cNvPr id="3" name="Text Placeholder 2">
            <a:extLst>
              <a:ext uri="{FF2B5EF4-FFF2-40B4-BE49-F238E27FC236}">
                <a16:creationId xmlns:a16="http://schemas.microsoft.com/office/drawing/2014/main" id="{B531D77B-AFB3-AC34-F1BA-9102E4D22745}"/>
              </a:ext>
            </a:extLst>
          </p:cNvPr>
          <p:cNvSpPr>
            <a:spLocks noGrp="1" noRot="1" noMove="1" noResize="1" noEditPoints="1" noAdjustHandles="1" noChangeArrowheads="1" noChangeShapeType="1"/>
          </p:cNvSpPr>
          <p:nvPr>
            <p:ph type="body" sz="quarter" idx="11"/>
          </p:nvPr>
        </p:nvSpPr>
        <p:spPr/>
        <p:txBody>
          <a:bodyPr/>
          <a:lstStyle/>
          <a:p>
            <a:r>
              <a:rPr lang="en-US" dirty="0"/>
              <a:t>Accelerating Reinforcement Learning</a:t>
            </a:r>
            <a:endParaRPr lang="en-US" dirty="0">
              <a:solidFill>
                <a:srgbClr val="FF0000"/>
              </a:solidFill>
            </a:endParaRPr>
          </a:p>
        </p:txBody>
      </p:sp>
    </p:spTree>
    <p:extLst>
      <p:ext uri="{BB962C8B-B14F-4D97-AF65-F5344CB8AC3E}">
        <p14:creationId xmlns:p14="http://schemas.microsoft.com/office/powerpoint/2010/main" val="2600436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D03243-D240-6477-7230-CEB4E82D98CB}"/>
              </a:ext>
            </a:extLst>
          </p:cNvPr>
          <p:cNvSpPr>
            <a:spLocks noGrp="1"/>
          </p:cNvSpPr>
          <p:nvPr>
            <p:ph type="body" sz="quarter" idx="10"/>
          </p:nvPr>
        </p:nvSpPr>
        <p:spPr/>
        <p:txBody>
          <a:bodyPr/>
          <a:lstStyle/>
          <a:p>
            <a:r>
              <a:rPr lang="en-US" dirty="0"/>
              <a:t>Network Modelling</a:t>
            </a:r>
          </a:p>
        </p:txBody>
      </p:sp>
      <p:sp>
        <p:nvSpPr>
          <p:cNvPr id="3" name="Text Placeholder 2">
            <a:extLst>
              <a:ext uri="{FF2B5EF4-FFF2-40B4-BE49-F238E27FC236}">
                <a16:creationId xmlns:a16="http://schemas.microsoft.com/office/drawing/2014/main" id="{612F3C4A-C0E9-FB45-9F7B-7AB550CE71A9}"/>
              </a:ext>
            </a:extLst>
          </p:cNvPr>
          <p:cNvSpPr>
            <a:spLocks noGrp="1"/>
          </p:cNvSpPr>
          <p:nvPr>
            <p:ph type="body" sz="quarter" idx="11"/>
          </p:nvPr>
        </p:nvSpPr>
        <p:spPr/>
        <p:txBody>
          <a:bodyPr/>
          <a:lstStyle/>
          <a:p>
            <a:r>
              <a:rPr lang="en-US" dirty="0"/>
              <a:t>Overview on Proposed Model</a:t>
            </a:r>
          </a:p>
        </p:txBody>
      </p:sp>
      <p:sp>
        <p:nvSpPr>
          <p:cNvPr id="4" name="Rectangle 3">
            <a:extLst>
              <a:ext uri="{FF2B5EF4-FFF2-40B4-BE49-F238E27FC236}">
                <a16:creationId xmlns:a16="http://schemas.microsoft.com/office/drawing/2014/main" id="{55C0E160-6E27-5ECD-D205-BDAD099FFDAA}"/>
              </a:ext>
            </a:extLst>
          </p:cNvPr>
          <p:cNvSpPr/>
          <p:nvPr/>
        </p:nvSpPr>
        <p:spPr>
          <a:xfrm>
            <a:off x="3086100" y="2933590"/>
            <a:ext cx="1543049" cy="847835"/>
          </a:xfrm>
          <a:prstGeom prst="rect">
            <a:avLst/>
          </a:prstGeom>
          <a:ln w="76200"/>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BE803C96-6CFA-17D2-554C-B67B0BAAA77A}"/>
              </a:ext>
            </a:extLst>
          </p:cNvPr>
          <p:cNvCxnSpPr>
            <a:endCxn id="4" idx="1"/>
          </p:cNvCxnSpPr>
          <p:nvPr/>
        </p:nvCxnSpPr>
        <p:spPr>
          <a:xfrm flipV="1">
            <a:off x="2076450" y="3357508"/>
            <a:ext cx="1009650" cy="71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489FE2C-421A-EECD-9CB1-EF80A7EA34C2}"/>
              </a:ext>
            </a:extLst>
          </p:cNvPr>
          <p:cNvCxnSpPr>
            <a:stCxn id="4" idx="3"/>
          </p:cNvCxnSpPr>
          <p:nvPr/>
        </p:nvCxnSpPr>
        <p:spPr>
          <a:xfrm>
            <a:off x="4629149" y="3357508"/>
            <a:ext cx="8286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4F4C9BC-4188-6256-9534-65CE36023799}"/>
              </a:ext>
            </a:extLst>
          </p:cNvPr>
          <p:cNvSpPr/>
          <p:nvPr/>
        </p:nvSpPr>
        <p:spPr>
          <a:xfrm>
            <a:off x="5457828" y="3005082"/>
            <a:ext cx="1543049" cy="847835"/>
          </a:xfrm>
          <a:prstGeom prst="rect">
            <a:avLst/>
          </a:prstGeom>
          <a:ln w="76200"/>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A77A575-7DF5-8897-4CFC-AFC9B3A8F032}"/>
              </a:ext>
            </a:extLst>
          </p:cNvPr>
          <p:cNvSpPr/>
          <p:nvPr/>
        </p:nvSpPr>
        <p:spPr>
          <a:xfrm>
            <a:off x="7734303" y="2969336"/>
            <a:ext cx="1543049" cy="847835"/>
          </a:xfrm>
          <a:prstGeom prst="rect">
            <a:avLst/>
          </a:prstGeom>
          <a:ln w="76200"/>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6828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3B7C52-93AA-8B15-7551-68FA9928CB75}"/>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965292CC-CABA-CCD4-8884-A829D7D358CC}"/>
              </a:ext>
            </a:extLst>
          </p:cNvPr>
          <p:cNvSpPr>
            <a:spLocks noGrp="1"/>
          </p:cNvSpPr>
          <p:nvPr>
            <p:ph type="body" sz="quarter" idx="11"/>
          </p:nvPr>
        </p:nvSpPr>
        <p:spPr/>
        <p:txBody>
          <a:bodyPr/>
          <a:lstStyle/>
          <a:p>
            <a:r>
              <a:rPr lang="en-US" dirty="0"/>
              <a:t>Programming Style for COC SW Model</a:t>
            </a:r>
          </a:p>
        </p:txBody>
      </p:sp>
    </p:spTree>
    <p:extLst>
      <p:ext uri="{BB962C8B-B14F-4D97-AF65-F5344CB8AC3E}">
        <p14:creationId xmlns:p14="http://schemas.microsoft.com/office/powerpoint/2010/main" val="4195529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0838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6421AA-900E-1517-7DDB-0B4C4F839A73}"/>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46D0CAE4-795D-B66C-C80C-890D6F36D92C}"/>
              </a:ext>
            </a:extLst>
          </p:cNvPr>
          <p:cNvSpPr>
            <a:spLocks noGrp="1"/>
          </p:cNvSpPr>
          <p:nvPr>
            <p:ph type="body" sz="quarter" idx="11"/>
          </p:nvPr>
        </p:nvSpPr>
        <p:spPr/>
        <p:txBody>
          <a:bodyPr/>
          <a:lstStyle/>
          <a:p>
            <a:r>
              <a:rPr lang="en-US" dirty="0"/>
              <a:t>Class Diagram of COC SW Model</a:t>
            </a:r>
          </a:p>
        </p:txBody>
      </p:sp>
    </p:spTree>
    <p:extLst>
      <p:ext uri="{BB962C8B-B14F-4D97-AF65-F5344CB8AC3E}">
        <p14:creationId xmlns:p14="http://schemas.microsoft.com/office/powerpoint/2010/main" val="3561417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E7528C-14CB-EB82-A5B5-2F119C3298C9}"/>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28B99A79-6F45-82BC-ECF6-44FF29EB5A9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4332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8613D5-94C4-64FD-6C12-5AFD6D7C4455}"/>
              </a:ext>
            </a:extLst>
          </p:cNvPr>
          <p:cNvPicPr>
            <a:picLocks noChangeAspect="1"/>
          </p:cNvPicPr>
          <p:nvPr/>
        </p:nvPicPr>
        <p:blipFill>
          <a:blip r:embed="rId3"/>
          <a:stretch>
            <a:fillRect/>
          </a:stretch>
        </p:blipFill>
        <p:spPr>
          <a:xfrm>
            <a:off x="3395285" y="1223654"/>
            <a:ext cx="5401429" cy="4410691"/>
          </a:xfrm>
          <a:prstGeom prst="rect">
            <a:avLst/>
          </a:prstGeom>
        </p:spPr>
      </p:pic>
    </p:spTree>
    <p:extLst>
      <p:ext uri="{BB962C8B-B14F-4D97-AF65-F5344CB8AC3E}">
        <p14:creationId xmlns:p14="http://schemas.microsoft.com/office/powerpoint/2010/main" val="4160077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8532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9235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244419-3E61-22B4-6DF3-32BFE9771D4A}"/>
              </a:ext>
            </a:extLst>
          </p:cNvPr>
          <p:cNvSpPr>
            <a:spLocks noGrp="1" noRot="1" noMove="1" noResize="1" noEditPoints="1" noAdjustHandles="1" noChangeArrowheads="1" noChangeShapeType="1"/>
          </p:cNvSpPr>
          <p:nvPr>
            <p:ph type="body" sz="quarter" idx="10"/>
          </p:nvPr>
        </p:nvSpPr>
        <p:spPr/>
        <p:txBody>
          <a:bodyPr/>
          <a:lstStyle/>
          <a:p>
            <a:r>
              <a:rPr lang="en-US" dirty="0">
                <a:solidFill>
                  <a:schemeClr val="accent1"/>
                </a:solidFill>
              </a:rPr>
              <a:t>Background and Context</a:t>
            </a:r>
          </a:p>
        </p:txBody>
      </p:sp>
      <p:sp>
        <p:nvSpPr>
          <p:cNvPr id="3" name="Text Placeholder 2">
            <a:extLst>
              <a:ext uri="{FF2B5EF4-FFF2-40B4-BE49-F238E27FC236}">
                <a16:creationId xmlns:a16="http://schemas.microsoft.com/office/drawing/2014/main" id="{B531D77B-AFB3-AC34-F1BA-9102E4D22745}"/>
              </a:ext>
            </a:extLst>
          </p:cNvPr>
          <p:cNvSpPr>
            <a:spLocks noGrp="1" noRot="1" noMove="1" noResize="1" noEditPoints="1" noAdjustHandles="1" noChangeArrowheads="1" noChangeShapeType="1"/>
          </p:cNvSpPr>
          <p:nvPr>
            <p:ph type="body" sz="quarter" idx="11"/>
          </p:nvPr>
        </p:nvSpPr>
        <p:spPr/>
        <p:txBody>
          <a:bodyPr/>
          <a:lstStyle/>
          <a:p>
            <a:r>
              <a:rPr lang="en-US" dirty="0"/>
              <a:t>Evolution of Mobile Networks</a:t>
            </a:r>
          </a:p>
        </p:txBody>
      </p:sp>
      <p:pic>
        <p:nvPicPr>
          <p:cNvPr id="13" name="Picture 12" descr="A picture containing text, diagram, screenshot, line&#10;&#10;Description automatically generated">
            <a:extLst>
              <a:ext uri="{FF2B5EF4-FFF2-40B4-BE49-F238E27FC236}">
                <a16:creationId xmlns:a16="http://schemas.microsoft.com/office/drawing/2014/main" id="{8CCBE095-9FC5-BF05-6EAF-7C7431974208}"/>
              </a:ext>
            </a:extLst>
          </p:cNvPr>
          <p:cNvPicPr>
            <a:picLocks noChangeAspect="1"/>
          </p:cNvPicPr>
          <p:nvPr/>
        </p:nvPicPr>
        <p:blipFill rotWithShape="1">
          <a:blip r:embed="rId3">
            <a:extLst>
              <a:ext uri="{28A0092B-C50C-407E-A947-70E740481C1C}">
                <a14:useLocalDpi xmlns:a14="http://schemas.microsoft.com/office/drawing/2010/main" val="0"/>
              </a:ext>
            </a:extLst>
          </a:blip>
          <a:srcRect l="4543" t="10018" r="7910" b="3934"/>
          <a:stretch/>
        </p:blipFill>
        <p:spPr>
          <a:xfrm>
            <a:off x="2805315" y="3729082"/>
            <a:ext cx="4333239" cy="2762636"/>
          </a:xfrm>
          <a:prstGeom prst="rect">
            <a:avLst/>
          </a:prstGeom>
        </p:spPr>
      </p:pic>
      <p:pic>
        <p:nvPicPr>
          <p:cNvPr id="1028" name="Picture 4">
            <a:extLst>
              <a:ext uri="{FF2B5EF4-FFF2-40B4-BE49-F238E27FC236}">
                <a16:creationId xmlns:a16="http://schemas.microsoft.com/office/drawing/2014/main" id="{E48D5FF5-9354-7B12-56B1-28E43268E27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062"/>
          <a:stretch/>
        </p:blipFill>
        <p:spPr bwMode="auto">
          <a:xfrm>
            <a:off x="7288530" y="3377952"/>
            <a:ext cx="4876800" cy="311376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1840AE38-D78F-1495-22D2-0BC5C8CE56C4}"/>
              </a:ext>
            </a:extLst>
          </p:cNvPr>
          <p:cNvPicPr>
            <a:picLocks noChangeAspect="1"/>
          </p:cNvPicPr>
          <p:nvPr/>
        </p:nvPicPr>
        <p:blipFill rotWithShape="1">
          <a:blip r:embed="rId5"/>
          <a:srcRect l="10521" t="7948" r="14087" b="2784"/>
          <a:stretch/>
        </p:blipFill>
        <p:spPr>
          <a:xfrm>
            <a:off x="26670" y="4025566"/>
            <a:ext cx="2628670" cy="2466152"/>
          </a:xfrm>
          <a:prstGeom prst="rect">
            <a:avLst/>
          </a:prstGeom>
        </p:spPr>
      </p:pic>
      <p:sp>
        <p:nvSpPr>
          <p:cNvPr id="16" name="Rectangle 15">
            <a:extLst>
              <a:ext uri="{FF2B5EF4-FFF2-40B4-BE49-F238E27FC236}">
                <a16:creationId xmlns:a16="http://schemas.microsoft.com/office/drawing/2014/main" id="{B002531C-DE9E-E9FD-C88B-70B2BF42B0ED}"/>
              </a:ext>
            </a:extLst>
          </p:cNvPr>
          <p:cNvSpPr/>
          <p:nvPr/>
        </p:nvSpPr>
        <p:spPr>
          <a:xfrm>
            <a:off x="0" y="0"/>
            <a:ext cx="12192000" cy="6858000"/>
          </a:xfrm>
          <a:prstGeom prst="rect">
            <a:avLst/>
          </a:prstGeom>
          <a:solidFill>
            <a:schemeClr val="tx1">
              <a:alpha val="1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3600E143-F3EE-96FA-A48E-FEEC1C9BF0CE}"/>
              </a:ext>
            </a:extLst>
          </p:cNvPr>
          <p:cNvSpPr txBox="1"/>
          <p:nvPr/>
        </p:nvSpPr>
        <p:spPr>
          <a:xfrm>
            <a:off x="914400" y="1409657"/>
            <a:ext cx="4333238" cy="1200329"/>
          </a:xfrm>
          <a:prstGeom prst="rect">
            <a:avLst/>
          </a:prstGeom>
          <a:noFill/>
        </p:spPr>
        <p:txBody>
          <a:bodyPr wrap="none" rtlCol="0">
            <a:spAutoFit/>
          </a:bodyPr>
          <a:lstStyle/>
          <a:p>
            <a:pPr marL="285750" lvl="0" indent="-285750">
              <a:buFont typeface="Arial" panose="020B0604020202020204" pitchFamily="34" charset="0"/>
              <a:buChar char="•"/>
            </a:pPr>
            <a:r>
              <a:rPr lang="en-US" dirty="0"/>
              <a:t>Voice and Low Data Communication</a:t>
            </a:r>
          </a:p>
          <a:p>
            <a:pPr marL="285750" lvl="0" indent="-285750">
              <a:buFont typeface="Arial" panose="020B0604020202020204" pitchFamily="34" charset="0"/>
              <a:buChar char="•"/>
            </a:pPr>
            <a:r>
              <a:rPr lang="en-US" dirty="0"/>
              <a:t>Mobile Broadband Communications</a:t>
            </a:r>
          </a:p>
          <a:p>
            <a:pPr marL="285750" lvl="0" indent="-285750">
              <a:buFont typeface="Arial" panose="020B0604020202020204" pitchFamily="34" charset="0"/>
              <a:buChar char="•"/>
            </a:pPr>
            <a:r>
              <a:rPr lang="en-US" dirty="0"/>
              <a:t>Cloud-Native Networks</a:t>
            </a:r>
          </a:p>
          <a:p>
            <a:pPr marL="285750" lvl="0" indent="-285750">
              <a:buFont typeface="Arial" panose="020B0604020202020204" pitchFamily="34" charset="0"/>
              <a:buChar char="•"/>
            </a:pPr>
            <a:r>
              <a:rPr lang="en-US" dirty="0"/>
              <a:t>Multi-Service Mobile Communications</a:t>
            </a:r>
          </a:p>
        </p:txBody>
      </p:sp>
      <p:sp>
        <p:nvSpPr>
          <p:cNvPr id="15" name="TextBox 14">
            <a:extLst>
              <a:ext uri="{FF2B5EF4-FFF2-40B4-BE49-F238E27FC236}">
                <a16:creationId xmlns:a16="http://schemas.microsoft.com/office/drawing/2014/main" id="{23A470D8-7A5C-913C-099D-0FA44CE48751}"/>
              </a:ext>
            </a:extLst>
          </p:cNvPr>
          <p:cNvSpPr txBox="1"/>
          <p:nvPr/>
        </p:nvSpPr>
        <p:spPr>
          <a:xfrm>
            <a:off x="2887337" y="2828836"/>
            <a:ext cx="6417327" cy="1200329"/>
          </a:xfrm>
          <a:prstGeom prst="rect">
            <a:avLst/>
          </a:prstGeom>
          <a:noFill/>
        </p:spPr>
        <p:txBody>
          <a:bodyPr wrap="square" rtlCol="0">
            <a:spAutoFit/>
          </a:bodyPr>
          <a:lstStyle/>
          <a:p>
            <a:r>
              <a:rPr lang="en-US" sz="7200" b="1" dirty="0">
                <a:solidFill>
                  <a:srgbClr val="FF0000"/>
                </a:solidFill>
              </a:rPr>
              <a:t>COMPLEXITY</a:t>
            </a:r>
          </a:p>
        </p:txBody>
      </p:sp>
    </p:spTree>
    <p:extLst>
      <p:ext uri="{BB962C8B-B14F-4D97-AF65-F5344CB8AC3E}">
        <p14:creationId xmlns:p14="http://schemas.microsoft.com/office/powerpoint/2010/main" val="39041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244419-3E61-22B4-6DF3-32BFE9771D4A}"/>
              </a:ext>
            </a:extLst>
          </p:cNvPr>
          <p:cNvSpPr>
            <a:spLocks noGrp="1" noRot="1" noMove="1" noResize="1" noEditPoints="1" noAdjustHandles="1" noChangeArrowheads="1" noChangeShapeType="1"/>
          </p:cNvSpPr>
          <p:nvPr>
            <p:ph type="body" sz="quarter" idx="10"/>
          </p:nvPr>
        </p:nvSpPr>
        <p:spPr/>
        <p:txBody>
          <a:bodyPr/>
          <a:lstStyle/>
          <a:p>
            <a:r>
              <a:rPr lang="en-US" dirty="0">
                <a:solidFill>
                  <a:schemeClr val="accent1"/>
                </a:solidFill>
              </a:rPr>
              <a:t>Background and Context</a:t>
            </a:r>
          </a:p>
        </p:txBody>
      </p:sp>
      <p:sp>
        <p:nvSpPr>
          <p:cNvPr id="3" name="Text Placeholder 2">
            <a:extLst>
              <a:ext uri="{FF2B5EF4-FFF2-40B4-BE49-F238E27FC236}">
                <a16:creationId xmlns:a16="http://schemas.microsoft.com/office/drawing/2014/main" id="{B531D77B-AFB3-AC34-F1BA-9102E4D22745}"/>
              </a:ext>
            </a:extLst>
          </p:cNvPr>
          <p:cNvSpPr>
            <a:spLocks noGrp="1" noRot="1" noMove="1" noResize="1" noEditPoints="1" noAdjustHandles="1" noChangeArrowheads="1" noChangeShapeType="1"/>
          </p:cNvSpPr>
          <p:nvPr>
            <p:ph type="body" sz="quarter" idx="11"/>
          </p:nvPr>
        </p:nvSpPr>
        <p:spPr/>
        <p:txBody>
          <a:bodyPr/>
          <a:lstStyle/>
          <a:p>
            <a:r>
              <a:rPr lang="en-US" dirty="0"/>
              <a:t>Network Management</a:t>
            </a:r>
          </a:p>
        </p:txBody>
      </p:sp>
      <p:pic>
        <p:nvPicPr>
          <p:cNvPr id="7" name="Picture 6" descr="A picture containing text, book, publication&#10;&#10;Description automatically generated">
            <a:extLst>
              <a:ext uri="{FF2B5EF4-FFF2-40B4-BE49-F238E27FC236}">
                <a16:creationId xmlns:a16="http://schemas.microsoft.com/office/drawing/2014/main" id="{13C0341A-C51E-1EFE-CF6A-8B6471B72F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3190" y="3780629"/>
            <a:ext cx="4702723" cy="2823227"/>
          </a:xfrm>
          <a:prstGeom prst="rect">
            <a:avLst/>
          </a:prstGeom>
        </p:spPr>
      </p:pic>
      <p:sp>
        <p:nvSpPr>
          <p:cNvPr id="8" name="TextBox 7">
            <a:extLst>
              <a:ext uri="{FF2B5EF4-FFF2-40B4-BE49-F238E27FC236}">
                <a16:creationId xmlns:a16="http://schemas.microsoft.com/office/drawing/2014/main" id="{B7DFF644-FD72-0A0A-02AC-5414095E7BAB}"/>
              </a:ext>
            </a:extLst>
          </p:cNvPr>
          <p:cNvSpPr txBox="1"/>
          <p:nvPr/>
        </p:nvSpPr>
        <p:spPr>
          <a:xfrm>
            <a:off x="914399" y="1595762"/>
            <a:ext cx="10439401" cy="923330"/>
          </a:xfrm>
          <a:prstGeom prst="rect">
            <a:avLst/>
          </a:prstGeom>
          <a:noFill/>
        </p:spPr>
        <p:txBody>
          <a:bodyPr wrap="square" rtlCol="0">
            <a:spAutoFit/>
          </a:bodyPr>
          <a:lstStyle/>
          <a:p>
            <a:pPr algn="just"/>
            <a:r>
              <a:rPr lang="en-US" b="1" i="1" dirty="0"/>
              <a:t>Network management </a:t>
            </a:r>
            <a:r>
              <a:rPr lang="en-US" dirty="0"/>
              <a:t>is a fundamental component within the network’s OAM system. Such systems comprise ‘the whole of operations required for setting up and maintaining, within prescribed limits, any element entering into the setting up of a connection’</a:t>
            </a:r>
          </a:p>
        </p:txBody>
      </p:sp>
      <p:sp>
        <p:nvSpPr>
          <p:cNvPr id="12" name="Rectangle 11">
            <a:extLst>
              <a:ext uri="{FF2B5EF4-FFF2-40B4-BE49-F238E27FC236}">
                <a16:creationId xmlns:a16="http://schemas.microsoft.com/office/drawing/2014/main" id="{937FF02C-F750-8F70-6AA8-A54B8280358D}"/>
              </a:ext>
            </a:extLst>
          </p:cNvPr>
          <p:cNvSpPr/>
          <p:nvPr/>
        </p:nvSpPr>
        <p:spPr>
          <a:xfrm>
            <a:off x="914399" y="3832966"/>
            <a:ext cx="5363853" cy="1152317"/>
          </a:xfrm>
          <a:prstGeom prst="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9576F89-D660-09EA-FA01-03A5A3A1C7C4}"/>
              </a:ext>
            </a:extLst>
          </p:cNvPr>
          <p:cNvSpPr txBox="1"/>
          <p:nvPr/>
        </p:nvSpPr>
        <p:spPr>
          <a:xfrm>
            <a:off x="914399" y="3792830"/>
            <a:ext cx="5436909" cy="2811026"/>
          </a:xfrm>
          <a:prstGeom prst="rect">
            <a:avLst/>
          </a:prstGeom>
          <a:noFill/>
        </p:spPr>
        <p:txBody>
          <a:bodyPr wrap="square">
            <a:spAutoFit/>
          </a:bodyPr>
          <a:lstStyle/>
          <a:p>
            <a:pPr marL="285750" indent="-285750">
              <a:buFont typeface="Arial" panose="020B0604020202020204" pitchFamily="34" charset="0"/>
              <a:buChar char="•"/>
            </a:pPr>
            <a:r>
              <a:rPr lang="en-US" b="1" dirty="0">
                <a:solidFill>
                  <a:srgbClr val="FF0000"/>
                </a:solidFill>
              </a:rPr>
              <a:t>F</a:t>
            </a:r>
            <a:r>
              <a:rPr lang="en-US" b="1" dirty="0"/>
              <a:t>ault Management:</a:t>
            </a:r>
            <a:br>
              <a:rPr lang="en-US" dirty="0"/>
            </a:br>
            <a:r>
              <a:rPr lang="en-US" dirty="0"/>
              <a:t>The functions to enable detection, isolation and correction of abnormal operation of the telecommunication network and its environment </a:t>
            </a:r>
          </a:p>
          <a:p>
            <a:pPr marL="285750" indent="-285750">
              <a:lnSpc>
                <a:spcPct val="150000"/>
              </a:lnSpc>
              <a:buFont typeface="Arial" panose="020B0604020202020204" pitchFamily="34" charset="0"/>
              <a:buChar char="•"/>
            </a:pPr>
            <a:r>
              <a:rPr lang="en-US" b="1" dirty="0">
                <a:solidFill>
                  <a:srgbClr val="FF0000"/>
                </a:solidFill>
              </a:rPr>
              <a:t>C</a:t>
            </a:r>
            <a:r>
              <a:rPr lang="en-US" b="1" dirty="0"/>
              <a:t>onfiguration Management</a:t>
            </a:r>
          </a:p>
          <a:p>
            <a:pPr marL="285750" indent="-285750">
              <a:lnSpc>
                <a:spcPct val="150000"/>
              </a:lnSpc>
              <a:buFont typeface="Arial" panose="020B0604020202020204" pitchFamily="34" charset="0"/>
              <a:buChar char="•"/>
            </a:pPr>
            <a:r>
              <a:rPr lang="en-US" b="1" dirty="0">
                <a:solidFill>
                  <a:srgbClr val="FF0000"/>
                </a:solidFill>
              </a:rPr>
              <a:t>A</a:t>
            </a:r>
            <a:r>
              <a:rPr lang="en-US" b="1" dirty="0"/>
              <a:t>ccounting Management</a:t>
            </a:r>
          </a:p>
          <a:p>
            <a:pPr marL="285750" indent="-285750">
              <a:lnSpc>
                <a:spcPct val="150000"/>
              </a:lnSpc>
              <a:buFont typeface="Arial" panose="020B0604020202020204" pitchFamily="34" charset="0"/>
              <a:buChar char="•"/>
            </a:pPr>
            <a:r>
              <a:rPr lang="en-US" b="1" dirty="0">
                <a:solidFill>
                  <a:srgbClr val="FF0000"/>
                </a:solidFill>
              </a:rPr>
              <a:t>P</a:t>
            </a:r>
            <a:r>
              <a:rPr lang="en-US" b="1" dirty="0"/>
              <a:t>erformance Management</a:t>
            </a:r>
          </a:p>
          <a:p>
            <a:pPr marL="285750" indent="-285750">
              <a:lnSpc>
                <a:spcPct val="150000"/>
              </a:lnSpc>
              <a:buFont typeface="Arial" panose="020B0604020202020204" pitchFamily="34" charset="0"/>
              <a:buChar char="•"/>
            </a:pPr>
            <a:r>
              <a:rPr lang="en-US" b="1" dirty="0">
                <a:solidFill>
                  <a:srgbClr val="FF0000"/>
                </a:solidFill>
              </a:rPr>
              <a:t>S</a:t>
            </a:r>
            <a:r>
              <a:rPr lang="en-US" b="1" dirty="0"/>
              <a:t>ecurity Management</a:t>
            </a:r>
          </a:p>
        </p:txBody>
      </p:sp>
      <p:grpSp>
        <p:nvGrpSpPr>
          <p:cNvPr id="13" name="Group 12">
            <a:extLst>
              <a:ext uri="{FF2B5EF4-FFF2-40B4-BE49-F238E27FC236}">
                <a16:creationId xmlns:a16="http://schemas.microsoft.com/office/drawing/2014/main" id="{7894A73A-8CC2-04E4-8B05-13F25FCAD309}"/>
              </a:ext>
            </a:extLst>
          </p:cNvPr>
          <p:cNvGrpSpPr/>
          <p:nvPr/>
        </p:nvGrpSpPr>
        <p:grpSpPr>
          <a:xfrm>
            <a:off x="1459853" y="2519092"/>
            <a:ext cx="4346001" cy="1219200"/>
            <a:chOff x="914399" y="2519092"/>
            <a:chExt cx="4346001" cy="1219200"/>
          </a:xfrm>
        </p:grpSpPr>
        <p:sp>
          <p:nvSpPr>
            <p:cNvPr id="11" name="TextBox 10">
              <a:extLst>
                <a:ext uri="{FF2B5EF4-FFF2-40B4-BE49-F238E27FC236}">
                  <a16:creationId xmlns:a16="http://schemas.microsoft.com/office/drawing/2014/main" id="{7634C940-064E-571C-6965-BA5866EC193E}"/>
                </a:ext>
              </a:extLst>
            </p:cNvPr>
            <p:cNvSpPr txBox="1"/>
            <p:nvPr/>
          </p:nvSpPr>
          <p:spPr>
            <a:xfrm>
              <a:off x="2238419" y="2928268"/>
              <a:ext cx="3021981" cy="400110"/>
            </a:xfrm>
            <a:prstGeom prst="rect">
              <a:avLst/>
            </a:prstGeom>
            <a:noFill/>
          </p:spPr>
          <p:txBody>
            <a:bodyPr wrap="none" rtlCol="0">
              <a:spAutoFit/>
            </a:bodyPr>
            <a:lstStyle/>
            <a:p>
              <a:r>
                <a:rPr lang="en-US" sz="2000" b="1" dirty="0">
                  <a:solidFill>
                    <a:srgbClr val="FF0000"/>
                  </a:solidFill>
                </a:rPr>
                <a:t>The FCAPS Framework</a:t>
              </a:r>
            </a:p>
          </p:txBody>
        </p:sp>
        <p:pic>
          <p:nvPicPr>
            <p:cNvPr id="2050" name="Picture 2">
              <a:extLst>
                <a:ext uri="{FF2B5EF4-FFF2-40B4-BE49-F238E27FC236}">
                  <a16:creationId xmlns:a16="http://schemas.microsoft.com/office/drawing/2014/main" id="{BAD9ED1F-BA37-FC68-6278-4F2D613034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399" y="2519092"/>
              <a:ext cx="1104900" cy="1219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7743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heel(1)">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244419-3E61-22B4-6DF3-32BFE9771D4A}"/>
              </a:ext>
            </a:extLst>
          </p:cNvPr>
          <p:cNvSpPr>
            <a:spLocks noGrp="1" noRot="1" noMove="1" noResize="1" noEditPoints="1" noAdjustHandles="1" noChangeArrowheads="1" noChangeShapeType="1"/>
          </p:cNvSpPr>
          <p:nvPr>
            <p:ph type="body" sz="quarter" idx="10"/>
          </p:nvPr>
        </p:nvSpPr>
        <p:spPr/>
        <p:txBody>
          <a:bodyPr/>
          <a:lstStyle/>
          <a:p>
            <a:r>
              <a:rPr lang="en-US" dirty="0">
                <a:solidFill>
                  <a:schemeClr val="accent1"/>
                </a:solidFill>
              </a:rPr>
              <a:t>Background and Context</a:t>
            </a:r>
          </a:p>
        </p:txBody>
      </p:sp>
      <p:sp>
        <p:nvSpPr>
          <p:cNvPr id="3" name="Text Placeholder 2">
            <a:extLst>
              <a:ext uri="{FF2B5EF4-FFF2-40B4-BE49-F238E27FC236}">
                <a16:creationId xmlns:a16="http://schemas.microsoft.com/office/drawing/2014/main" id="{B531D77B-AFB3-AC34-F1BA-9102E4D22745}"/>
              </a:ext>
            </a:extLst>
          </p:cNvPr>
          <p:cNvSpPr>
            <a:spLocks noGrp="1" noRot="1" noMove="1" noResize="1" noEditPoints="1" noAdjustHandles="1" noChangeArrowheads="1" noChangeShapeType="1"/>
          </p:cNvSpPr>
          <p:nvPr>
            <p:ph type="body" sz="quarter" idx="11"/>
          </p:nvPr>
        </p:nvSpPr>
        <p:spPr/>
        <p:txBody>
          <a:bodyPr/>
          <a:lstStyle/>
          <a:p>
            <a:r>
              <a:rPr lang="en-US" dirty="0"/>
              <a:t>Network Management Automation</a:t>
            </a:r>
          </a:p>
        </p:txBody>
      </p:sp>
      <p:sp>
        <p:nvSpPr>
          <p:cNvPr id="9" name="TextBox 8">
            <a:extLst>
              <a:ext uri="{FF2B5EF4-FFF2-40B4-BE49-F238E27FC236}">
                <a16:creationId xmlns:a16="http://schemas.microsoft.com/office/drawing/2014/main" id="{61120B88-8332-59AE-544D-6525CBE1BD74}"/>
              </a:ext>
            </a:extLst>
          </p:cNvPr>
          <p:cNvSpPr txBox="1"/>
          <p:nvPr/>
        </p:nvSpPr>
        <p:spPr>
          <a:xfrm>
            <a:off x="911507" y="1473876"/>
            <a:ext cx="10442293" cy="1477328"/>
          </a:xfrm>
          <a:prstGeom prst="rect">
            <a:avLst/>
          </a:prstGeom>
          <a:noFill/>
        </p:spPr>
        <p:txBody>
          <a:bodyPr wrap="square">
            <a:spAutoFit/>
          </a:bodyPr>
          <a:lstStyle/>
          <a:p>
            <a:pPr algn="just"/>
            <a:r>
              <a:rPr lang="en-US" b="1" i="1" dirty="0"/>
              <a:t>Network Management Automation </a:t>
            </a:r>
            <a:r>
              <a:rPr lang="en-US" dirty="0"/>
              <a:t>refers to the process of automating various tasks and operations involved in managing and controlling computer networks. It involves the use of software tools, scripts, and algorithms to automate routine and repetitive network management tasks, such as configuration management, performance monitoring, fault detection and resolution, security management, and provisioning of network resources.</a:t>
            </a:r>
          </a:p>
        </p:txBody>
      </p:sp>
      <p:sp>
        <p:nvSpPr>
          <p:cNvPr id="4" name="TextBox 3">
            <a:extLst>
              <a:ext uri="{FF2B5EF4-FFF2-40B4-BE49-F238E27FC236}">
                <a16:creationId xmlns:a16="http://schemas.microsoft.com/office/drawing/2014/main" id="{F100BFDA-C84D-9B99-2AA3-773B4A329334}"/>
              </a:ext>
            </a:extLst>
          </p:cNvPr>
          <p:cNvSpPr txBox="1"/>
          <p:nvPr/>
        </p:nvSpPr>
        <p:spPr>
          <a:xfrm>
            <a:off x="914400" y="3818141"/>
            <a:ext cx="3539489" cy="369332"/>
          </a:xfrm>
          <a:prstGeom prst="rect">
            <a:avLst/>
          </a:prstGeom>
          <a:noFill/>
        </p:spPr>
        <p:txBody>
          <a:bodyPr wrap="square" rtlCol="0">
            <a:spAutoFit/>
          </a:bodyPr>
          <a:lstStyle/>
          <a:p>
            <a:r>
              <a:rPr lang="en-US" b="0" i="0" dirty="0">
                <a:solidFill>
                  <a:srgbClr val="00B050"/>
                </a:solidFill>
                <a:effectLst/>
                <a:latin typeface="+mj-lt"/>
              </a:rPr>
              <a:t>Reduction in number of issues</a:t>
            </a:r>
            <a:endParaRPr lang="en-US" dirty="0">
              <a:solidFill>
                <a:srgbClr val="00B050"/>
              </a:solidFill>
              <a:latin typeface="+mj-lt"/>
            </a:endParaRPr>
          </a:p>
        </p:txBody>
      </p:sp>
      <p:sp>
        <p:nvSpPr>
          <p:cNvPr id="6" name="TextBox 5">
            <a:extLst>
              <a:ext uri="{FF2B5EF4-FFF2-40B4-BE49-F238E27FC236}">
                <a16:creationId xmlns:a16="http://schemas.microsoft.com/office/drawing/2014/main" id="{368F5C5B-BD02-E6E9-B833-03C884B90CA6}"/>
              </a:ext>
            </a:extLst>
          </p:cNvPr>
          <p:cNvSpPr txBox="1"/>
          <p:nvPr/>
        </p:nvSpPr>
        <p:spPr>
          <a:xfrm>
            <a:off x="914400" y="3267484"/>
            <a:ext cx="3790618" cy="369332"/>
          </a:xfrm>
          <a:prstGeom prst="rect">
            <a:avLst/>
          </a:prstGeom>
          <a:noFill/>
        </p:spPr>
        <p:txBody>
          <a:bodyPr wrap="square">
            <a:spAutoFit/>
          </a:bodyPr>
          <a:lstStyle/>
          <a:p>
            <a:r>
              <a:rPr lang="en-US" b="0" i="0" dirty="0">
                <a:solidFill>
                  <a:srgbClr val="00B050"/>
                </a:solidFill>
                <a:effectLst/>
                <a:latin typeface="+mj-lt"/>
              </a:rPr>
              <a:t>Lower costs</a:t>
            </a:r>
            <a:endParaRPr lang="en-US" dirty="0">
              <a:solidFill>
                <a:srgbClr val="00B050"/>
              </a:solidFill>
              <a:latin typeface="+mj-lt"/>
            </a:endParaRPr>
          </a:p>
        </p:txBody>
      </p:sp>
      <p:sp>
        <p:nvSpPr>
          <p:cNvPr id="8" name="TextBox 7">
            <a:extLst>
              <a:ext uri="{FF2B5EF4-FFF2-40B4-BE49-F238E27FC236}">
                <a16:creationId xmlns:a16="http://schemas.microsoft.com/office/drawing/2014/main" id="{54F08C9C-89E8-73BE-733D-8A5316125465}"/>
              </a:ext>
            </a:extLst>
          </p:cNvPr>
          <p:cNvSpPr txBox="1"/>
          <p:nvPr/>
        </p:nvSpPr>
        <p:spPr>
          <a:xfrm>
            <a:off x="914400" y="4919455"/>
            <a:ext cx="3790618" cy="369332"/>
          </a:xfrm>
          <a:prstGeom prst="rect">
            <a:avLst/>
          </a:prstGeom>
          <a:noFill/>
        </p:spPr>
        <p:txBody>
          <a:bodyPr wrap="square">
            <a:spAutoFit/>
          </a:bodyPr>
          <a:lstStyle/>
          <a:p>
            <a:r>
              <a:rPr lang="en-US" b="0" i="0" dirty="0">
                <a:solidFill>
                  <a:srgbClr val="00B050"/>
                </a:solidFill>
                <a:effectLst/>
                <a:latin typeface="+mj-lt"/>
              </a:rPr>
              <a:t>Increased Network Resiliency</a:t>
            </a:r>
            <a:endParaRPr lang="en-US" dirty="0">
              <a:solidFill>
                <a:srgbClr val="00B050"/>
              </a:solidFill>
              <a:latin typeface="+mj-lt"/>
            </a:endParaRPr>
          </a:p>
        </p:txBody>
      </p:sp>
      <p:sp>
        <p:nvSpPr>
          <p:cNvPr id="11" name="TextBox 10">
            <a:extLst>
              <a:ext uri="{FF2B5EF4-FFF2-40B4-BE49-F238E27FC236}">
                <a16:creationId xmlns:a16="http://schemas.microsoft.com/office/drawing/2014/main" id="{D2E6BEB5-EA7E-D010-1B16-02E418764CF4}"/>
              </a:ext>
            </a:extLst>
          </p:cNvPr>
          <p:cNvSpPr txBox="1"/>
          <p:nvPr/>
        </p:nvSpPr>
        <p:spPr>
          <a:xfrm>
            <a:off x="914400" y="4368798"/>
            <a:ext cx="3790618" cy="369332"/>
          </a:xfrm>
          <a:prstGeom prst="rect">
            <a:avLst/>
          </a:prstGeom>
          <a:noFill/>
        </p:spPr>
        <p:txBody>
          <a:bodyPr wrap="square">
            <a:spAutoFit/>
          </a:bodyPr>
          <a:lstStyle/>
          <a:p>
            <a:r>
              <a:rPr lang="en-US" b="0" i="0" dirty="0">
                <a:solidFill>
                  <a:srgbClr val="00B050"/>
                </a:solidFill>
                <a:effectLst/>
                <a:latin typeface="+mj-lt"/>
              </a:rPr>
              <a:t>Reduction in Network Downtime</a:t>
            </a:r>
            <a:endParaRPr lang="en-US" dirty="0">
              <a:solidFill>
                <a:srgbClr val="00B050"/>
              </a:solidFill>
              <a:latin typeface="+mj-lt"/>
            </a:endParaRPr>
          </a:p>
        </p:txBody>
      </p:sp>
      <p:sp>
        <p:nvSpPr>
          <p:cNvPr id="13" name="TextBox 12">
            <a:extLst>
              <a:ext uri="{FF2B5EF4-FFF2-40B4-BE49-F238E27FC236}">
                <a16:creationId xmlns:a16="http://schemas.microsoft.com/office/drawing/2014/main" id="{CAF01837-0AA3-BA13-F6A9-E036F261A8DC}"/>
              </a:ext>
            </a:extLst>
          </p:cNvPr>
          <p:cNvSpPr txBox="1"/>
          <p:nvPr/>
        </p:nvSpPr>
        <p:spPr>
          <a:xfrm>
            <a:off x="914400" y="5470112"/>
            <a:ext cx="3790618" cy="369332"/>
          </a:xfrm>
          <a:prstGeom prst="rect">
            <a:avLst/>
          </a:prstGeom>
          <a:noFill/>
        </p:spPr>
        <p:txBody>
          <a:bodyPr wrap="square">
            <a:spAutoFit/>
          </a:bodyPr>
          <a:lstStyle/>
          <a:p>
            <a:r>
              <a:rPr lang="en-US" b="0" i="0" dirty="0">
                <a:solidFill>
                  <a:srgbClr val="00B050"/>
                </a:solidFill>
                <a:effectLst/>
                <a:latin typeface="+mj-lt"/>
              </a:rPr>
              <a:t>Increase strategic workforce </a:t>
            </a:r>
            <a:endParaRPr lang="en-US" dirty="0">
              <a:solidFill>
                <a:srgbClr val="00B050"/>
              </a:solidFill>
              <a:latin typeface="+mj-lt"/>
            </a:endParaRPr>
          </a:p>
        </p:txBody>
      </p:sp>
      <p:sp>
        <p:nvSpPr>
          <p:cNvPr id="15" name="TextBox 14">
            <a:extLst>
              <a:ext uri="{FF2B5EF4-FFF2-40B4-BE49-F238E27FC236}">
                <a16:creationId xmlns:a16="http://schemas.microsoft.com/office/drawing/2014/main" id="{D396CFCB-EE17-5350-FEB0-6C136D762DF5}"/>
              </a:ext>
            </a:extLst>
          </p:cNvPr>
          <p:cNvSpPr txBox="1"/>
          <p:nvPr/>
        </p:nvSpPr>
        <p:spPr>
          <a:xfrm>
            <a:off x="914400" y="6020768"/>
            <a:ext cx="3790618" cy="369332"/>
          </a:xfrm>
          <a:prstGeom prst="rect">
            <a:avLst/>
          </a:prstGeom>
          <a:noFill/>
        </p:spPr>
        <p:txBody>
          <a:bodyPr wrap="square">
            <a:spAutoFit/>
          </a:bodyPr>
          <a:lstStyle/>
          <a:p>
            <a:r>
              <a:rPr lang="en-US" b="0" i="0" dirty="0">
                <a:solidFill>
                  <a:srgbClr val="00B050"/>
                </a:solidFill>
                <a:effectLst/>
                <a:latin typeface="+mj-lt"/>
              </a:rPr>
              <a:t>Greater insight and network control</a:t>
            </a:r>
            <a:endParaRPr lang="en-US" dirty="0">
              <a:solidFill>
                <a:srgbClr val="00B050"/>
              </a:solidFill>
              <a:latin typeface="+mj-lt"/>
            </a:endParaRPr>
          </a:p>
        </p:txBody>
      </p:sp>
    </p:spTree>
    <p:extLst>
      <p:ext uri="{BB962C8B-B14F-4D97-AF65-F5344CB8AC3E}">
        <p14:creationId xmlns:p14="http://schemas.microsoft.com/office/powerpoint/2010/main" val="89189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rgbClr val="FF0000"/>
                                        </p:clrVal>
                                      </p:to>
                                    </p:set>
                                    <p:set>
                                      <p:cBhvr>
                                        <p:cTn id="7" dur="500" fill="hold"/>
                                        <p:tgtEl>
                                          <p:spTgt spid="3">
                                            <p:txEl>
                                              <p:pRg st="0" end="0"/>
                                            </p:txEl>
                                          </p:spTgt>
                                        </p:tgtEl>
                                        <p:attrNameLst>
                                          <p:attrName>fillcolor</p:attrName>
                                        </p:attrNameLst>
                                      </p:cBhvr>
                                      <p:to>
                                        <p:clrVal>
                                          <a:srgbClr val="FF0000"/>
                                        </p:clrVal>
                                      </p:to>
                                    </p:set>
                                    <p:set>
                                      <p:cBhvr>
                                        <p:cTn id="8" dur="500" fill="hold"/>
                                        <p:tgtEl>
                                          <p:spTgt spid="3">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8" grpId="0"/>
      <p:bldP spid="11" grpId="0"/>
      <p:bldP spid="13"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244419-3E61-22B4-6DF3-32BFE9771D4A}"/>
              </a:ext>
            </a:extLst>
          </p:cNvPr>
          <p:cNvSpPr>
            <a:spLocks noGrp="1" noRot="1" noMove="1" noResize="1" noEditPoints="1" noAdjustHandles="1" noChangeArrowheads="1" noChangeShapeType="1"/>
          </p:cNvSpPr>
          <p:nvPr>
            <p:ph type="body" sz="quarter" idx="10"/>
          </p:nvPr>
        </p:nvSpPr>
        <p:spPr/>
        <p:txBody>
          <a:bodyPr/>
          <a:lstStyle/>
          <a:p>
            <a:r>
              <a:rPr lang="en-US" dirty="0">
                <a:solidFill>
                  <a:schemeClr val="accent1"/>
                </a:solidFill>
              </a:rPr>
              <a:t>Background and Context</a:t>
            </a:r>
          </a:p>
        </p:txBody>
      </p:sp>
      <p:sp>
        <p:nvSpPr>
          <p:cNvPr id="3" name="Text Placeholder 2">
            <a:extLst>
              <a:ext uri="{FF2B5EF4-FFF2-40B4-BE49-F238E27FC236}">
                <a16:creationId xmlns:a16="http://schemas.microsoft.com/office/drawing/2014/main" id="{B531D77B-AFB3-AC34-F1BA-9102E4D22745}"/>
              </a:ext>
            </a:extLst>
          </p:cNvPr>
          <p:cNvSpPr>
            <a:spLocks noGrp="1" noRot="1" noMove="1" noResize="1" noEditPoints="1" noAdjustHandles="1" noChangeArrowheads="1" noChangeShapeType="1"/>
          </p:cNvSpPr>
          <p:nvPr>
            <p:ph type="body" sz="quarter" idx="11"/>
          </p:nvPr>
        </p:nvSpPr>
        <p:spPr/>
        <p:txBody>
          <a:bodyPr/>
          <a:lstStyle/>
          <a:p>
            <a:r>
              <a:rPr lang="en-US" dirty="0"/>
              <a:t>Levels of Network Automation</a:t>
            </a:r>
          </a:p>
        </p:txBody>
      </p:sp>
      <p:pic>
        <p:nvPicPr>
          <p:cNvPr id="5" name="Picture 4">
            <a:extLst>
              <a:ext uri="{FF2B5EF4-FFF2-40B4-BE49-F238E27FC236}">
                <a16:creationId xmlns:a16="http://schemas.microsoft.com/office/drawing/2014/main" id="{51D8E02A-A3E4-4BEA-B00D-023D0C123166}"/>
              </a:ext>
            </a:extLst>
          </p:cNvPr>
          <p:cNvPicPr>
            <a:picLocks noChangeAspect="1"/>
          </p:cNvPicPr>
          <p:nvPr/>
        </p:nvPicPr>
        <p:blipFill>
          <a:blip r:embed="rId3"/>
          <a:stretch>
            <a:fillRect/>
          </a:stretch>
        </p:blipFill>
        <p:spPr>
          <a:xfrm>
            <a:off x="5562573" y="1982604"/>
            <a:ext cx="6034608" cy="4337374"/>
          </a:xfrm>
          <a:prstGeom prst="rect">
            <a:avLst/>
          </a:prstGeom>
        </p:spPr>
      </p:pic>
      <p:graphicFrame>
        <p:nvGraphicFramePr>
          <p:cNvPr id="15" name="Diagram 14">
            <a:extLst>
              <a:ext uri="{FF2B5EF4-FFF2-40B4-BE49-F238E27FC236}">
                <a16:creationId xmlns:a16="http://schemas.microsoft.com/office/drawing/2014/main" id="{BDFD6723-56E7-9D75-FCAA-C66BEEBF28C8}"/>
              </a:ext>
            </a:extLst>
          </p:cNvPr>
          <p:cNvGraphicFramePr/>
          <p:nvPr>
            <p:extLst>
              <p:ext uri="{D42A27DB-BD31-4B8C-83A1-F6EECF244321}">
                <p14:modId xmlns:p14="http://schemas.microsoft.com/office/powerpoint/2010/main" val="433363968"/>
              </p:ext>
            </p:extLst>
          </p:nvPr>
        </p:nvGraphicFramePr>
        <p:xfrm>
          <a:off x="397221" y="2876410"/>
          <a:ext cx="5165352" cy="34435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729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rgbClr val="FF0000"/>
                                        </p:clrVal>
                                      </p:to>
                                    </p:set>
                                    <p:set>
                                      <p:cBhvr>
                                        <p:cTn id="7" dur="500" fill="hold"/>
                                        <p:tgtEl>
                                          <p:spTgt spid="3">
                                            <p:txEl>
                                              <p:pRg st="0" end="0"/>
                                            </p:txEl>
                                          </p:spTgt>
                                        </p:tgtEl>
                                        <p:attrNameLst>
                                          <p:attrName>fillcolor</p:attrName>
                                        </p:attrNameLst>
                                      </p:cBhvr>
                                      <p:to>
                                        <p:clrVal>
                                          <a:srgbClr val="FF0000"/>
                                        </p:clrVal>
                                      </p:to>
                                    </p:set>
                                    <p:set>
                                      <p:cBhvr>
                                        <p:cTn id="8" dur="500" fill="hold"/>
                                        <p:tgtEl>
                                          <p:spTgt spid="3">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244419-3E61-22B4-6DF3-32BFE9771D4A}"/>
              </a:ext>
            </a:extLst>
          </p:cNvPr>
          <p:cNvSpPr>
            <a:spLocks noGrp="1" noRot="1" noMove="1" noResize="1" noEditPoints="1" noAdjustHandles="1" noChangeArrowheads="1" noChangeShapeType="1"/>
          </p:cNvSpPr>
          <p:nvPr>
            <p:ph type="body" sz="quarter" idx="10"/>
          </p:nvPr>
        </p:nvSpPr>
        <p:spPr/>
        <p:txBody>
          <a:bodyPr/>
          <a:lstStyle/>
          <a:p>
            <a:r>
              <a:rPr lang="en-US" dirty="0"/>
              <a:t>Background and Context</a:t>
            </a:r>
          </a:p>
        </p:txBody>
      </p:sp>
      <p:sp>
        <p:nvSpPr>
          <p:cNvPr id="3" name="Text Placeholder 2">
            <a:extLst>
              <a:ext uri="{FF2B5EF4-FFF2-40B4-BE49-F238E27FC236}">
                <a16:creationId xmlns:a16="http://schemas.microsoft.com/office/drawing/2014/main" id="{B531D77B-AFB3-AC34-F1BA-9102E4D22745}"/>
              </a:ext>
            </a:extLst>
          </p:cNvPr>
          <p:cNvSpPr>
            <a:spLocks noGrp="1" noRot="1" noMove="1" noResize="1" noEditPoints="1" noAdjustHandles="1" noChangeArrowheads="1" noChangeShapeType="1"/>
          </p:cNvSpPr>
          <p:nvPr>
            <p:ph type="body" sz="quarter" idx="11"/>
          </p:nvPr>
        </p:nvSpPr>
        <p:spPr/>
        <p:txBody>
          <a:bodyPr/>
          <a:lstStyle/>
          <a:p>
            <a:r>
              <a:rPr lang="en-US" dirty="0"/>
              <a:t>Self-Organizing Networks (SONs)</a:t>
            </a:r>
            <a:endParaRPr lang="en-US" dirty="0">
              <a:solidFill>
                <a:srgbClr val="FF0000"/>
              </a:solidFill>
            </a:endParaRPr>
          </a:p>
        </p:txBody>
      </p:sp>
      <p:pic>
        <p:nvPicPr>
          <p:cNvPr id="6" name="Picture 5">
            <a:extLst>
              <a:ext uri="{FF2B5EF4-FFF2-40B4-BE49-F238E27FC236}">
                <a16:creationId xmlns:a16="http://schemas.microsoft.com/office/drawing/2014/main" id="{9F0DD401-EAD2-8CE1-3751-8318D11113C8}"/>
              </a:ext>
            </a:extLst>
          </p:cNvPr>
          <p:cNvPicPr>
            <a:picLocks noChangeAspect="1"/>
          </p:cNvPicPr>
          <p:nvPr/>
        </p:nvPicPr>
        <p:blipFill>
          <a:blip r:embed="rId3"/>
          <a:stretch>
            <a:fillRect/>
          </a:stretch>
        </p:blipFill>
        <p:spPr>
          <a:xfrm>
            <a:off x="5410790" y="2304062"/>
            <a:ext cx="6344535" cy="3057952"/>
          </a:xfrm>
          <a:prstGeom prst="rect">
            <a:avLst/>
          </a:prstGeom>
        </p:spPr>
      </p:pic>
      <p:graphicFrame>
        <p:nvGraphicFramePr>
          <p:cNvPr id="14" name="Diagram 13">
            <a:extLst>
              <a:ext uri="{FF2B5EF4-FFF2-40B4-BE49-F238E27FC236}">
                <a16:creationId xmlns:a16="http://schemas.microsoft.com/office/drawing/2014/main" id="{3F23B0DD-5F37-8706-5028-6A944258E816}"/>
              </a:ext>
            </a:extLst>
          </p:cNvPr>
          <p:cNvGraphicFramePr/>
          <p:nvPr>
            <p:extLst>
              <p:ext uri="{D42A27DB-BD31-4B8C-83A1-F6EECF244321}">
                <p14:modId xmlns:p14="http://schemas.microsoft.com/office/powerpoint/2010/main" val="2323267512"/>
              </p:ext>
            </p:extLst>
          </p:nvPr>
        </p:nvGraphicFramePr>
        <p:xfrm>
          <a:off x="436675" y="2141790"/>
          <a:ext cx="4465676" cy="33824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22" name="Straight Arrow Connector 21">
            <a:extLst>
              <a:ext uri="{FF2B5EF4-FFF2-40B4-BE49-F238E27FC236}">
                <a16:creationId xmlns:a16="http://schemas.microsoft.com/office/drawing/2014/main" id="{53A48764-01C6-5B52-074C-AC7898A6F92C}"/>
              </a:ext>
            </a:extLst>
          </p:cNvPr>
          <p:cNvCxnSpPr/>
          <p:nvPr/>
        </p:nvCxnSpPr>
        <p:spPr>
          <a:xfrm>
            <a:off x="9803219" y="2354442"/>
            <a:ext cx="595423" cy="3674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C5B6383-0A7B-43AC-5E75-38109B48D9CD}"/>
              </a:ext>
            </a:extLst>
          </p:cNvPr>
          <p:cNvCxnSpPr/>
          <p:nvPr/>
        </p:nvCxnSpPr>
        <p:spPr>
          <a:xfrm>
            <a:off x="2619152" y="2304062"/>
            <a:ext cx="595423" cy="3674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9844F5F-48F5-ABE5-81BF-8D300FBCF480}"/>
              </a:ext>
            </a:extLst>
          </p:cNvPr>
          <p:cNvCxnSpPr/>
          <p:nvPr/>
        </p:nvCxnSpPr>
        <p:spPr>
          <a:xfrm>
            <a:off x="2619152" y="3407525"/>
            <a:ext cx="595423" cy="36749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EADA0C8-95A8-22C2-9BD6-D4519C6BF2F9}"/>
              </a:ext>
            </a:extLst>
          </p:cNvPr>
          <p:cNvCxnSpPr/>
          <p:nvPr/>
        </p:nvCxnSpPr>
        <p:spPr>
          <a:xfrm>
            <a:off x="6787116" y="3245253"/>
            <a:ext cx="595423" cy="36749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B862465-559D-891B-7FD1-EC9250897BAC}"/>
              </a:ext>
            </a:extLst>
          </p:cNvPr>
          <p:cNvCxnSpPr/>
          <p:nvPr/>
        </p:nvCxnSpPr>
        <p:spPr>
          <a:xfrm>
            <a:off x="10061943" y="3245253"/>
            <a:ext cx="595423" cy="36749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95DE76C-3635-7909-92E1-00BD75874DBE}"/>
              </a:ext>
            </a:extLst>
          </p:cNvPr>
          <p:cNvCxnSpPr/>
          <p:nvPr/>
        </p:nvCxnSpPr>
        <p:spPr>
          <a:xfrm>
            <a:off x="2619152" y="4485677"/>
            <a:ext cx="595423" cy="36749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B96E502-F245-E6CD-62C5-157B1D746A61}"/>
              </a:ext>
            </a:extLst>
          </p:cNvPr>
          <p:cNvCxnSpPr/>
          <p:nvPr/>
        </p:nvCxnSpPr>
        <p:spPr>
          <a:xfrm>
            <a:off x="5410790" y="4516312"/>
            <a:ext cx="595423" cy="36749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1E01206-8DBD-0F26-3E4C-E80F6EB272E0}"/>
              </a:ext>
            </a:extLst>
          </p:cNvPr>
          <p:cNvCxnSpPr/>
          <p:nvPr/>
        </p:nvCxnSpPr>
        <p:spPr>
          <a:xfrm>
            <a:off x="7181483" y="4485677"/>
            <a:ext cx="595423" cy="36749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99A6B44-4C7B-E9C8-E95B-34CA16342BF9}"/>
              </a:ext>
            </a:extLst>
          </p:cNvPr>
          <p:cNvCxnSpPr/>
          <p:nvPr/>
        </p:nvCxnSpPr>
        <p:spPr>
          <a:xfrm>
            <a:off x="9170692" y="4485677"/>
            <a:ext cx="595423" cy="36749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3C83456-E99B-BA0A-EF48-4DB85FB6D26B}"/>
              </a:ext>
            </a:extLst>
          </p:cNvPr>
          <p:cNvCxnSpPr/>
          <p:nvPr/>
        </p:nvCxnSpPr>
        <p:spPr>
          <a:xfrm>
            <a:off x="10657366" y="4485677"/>
            <a:ext cx="595423" cy="36749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BB12664-CBEF-25E6-BC5E-4B4746CFA146}"/>
              </a:ext>
            </a:extLst>
          </p:cNvPr>
          <p:cNvSpPr txBox="1"/>
          <p:nvPr/>
        </p:nvSpPr>
        <p:spPr>
          <a:xfrm>
            <a:off x="826681" y="1431132"/>
            <a:ext cx="2822945" cy="369332"/>
          </a:xfrm>
          <a:prstGeom prst="rect">
            <a:avLst/>
          </a:prstGeom>
          <a:noFill/>
        </p:spPr>
        <p:txBody>
          <a:bodyPr wrap="square">
            <a:spAutoFit/>
          </a:bodyPr>
          <a:lstStyle/>
          <a:p>
            <a:pPr lvl="0"/>
            <a:r>
              <a:rPr lang="en-US" b="1" dirty="0">
                <a:solidFill>
                  <a:srgbClr val="000000"/>
                </a:solidFill>
                <a:latin typeface="+mj-lt"/>
              </a:rPr>
              <a:t>SON Architectural Type</a:t>
            </a:r>
          </a:p>
        </p:txBody>
      </p:sp>
    </p:spTree>
    <p:extLst>
      <p:ext uri="{BB962C8B-B14F-4D97-AF65-F5344CB8AC3E}">
        <p14:creationId xmlns:p14="http://schemas.microsoft.com/office/powerpoint/2010/main" val="169841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1383</TotalTime>
  <Words>810</Words>
  <Application>Microsoft Office PowerPoint</Application>
  <PresentationFormat>Widescreen</PresentationFormat>
  <Paragraphs>153</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lato-regular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حسين صبحى صبحى السباعى حسانين الشامى</dc:creator>
  <cp:lastModifiedBy>حسين صبحى صبحى السباعى حسانين الشامى</cp:lastModifiedBy>
  <cp:revision>10</cp:revision>
  <dcterms:created xsi:type="dcterms:W3CDTF">2023-07-01T14:47:17Z</dcterms:created>
  <dcterms:modified xsi:type="dcterms:W3CDTF">2023-07-03T18:06:07Z</dcterms:modified>
</cp:coreProperties>
</file>