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7-02-04T13:05:42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7293 9327,'0'-25,"0"0,0 0,0 0,-25 1,0 24,25-25,-24 25,73 0,-24 0,0 0,0 0,-25 25,0-1,0 1,0 0,0 0,-25-25,0 0,0 0,0 0,25-25,0 0,25 25,0 0,-25 25,0 0,0-50,0 0,0 0,0 50,0 0,0 0,-25-25,0 0,1 0</inkml:trace>
  <inkml:trace contextRef="#ctx0" brushRef="#br0" timeOffset="6013.434">19794 8533,'0'25,"25"-25,-50 0,25-50,0 25,0 0,25 25,-25 25,0 0,0 0,-49-25,24 0,0 0,0 0,0 0,25-25,-24 25,-1 0,25-25,0 0,0 1,0-1,25 25,-1 0,1 0,0 0,25 0,-26 0,1 0,-25 25,0-1,0 1,0 0,-25-25,25-25,0 0,0 1,0 48,-24-24,-1 0,0 0,0 0,0 0,50 0,0 0,0 0,0 0,-1 0,1 0,-25 25,0 0</inkml:trace>
  <inkml:trace contextRef="#ctx0" brushRef="#br0" timeOffset="40079.5483">15900 9103,'-25'0,"1"0,-1 0,50 0,-1 0,1 0,-25-24,0-1,0 0,0 0,25 25,-25 25,0 0,0 0,0-1,0 1,-25-25,0 0,25-25,0 1,0-1,25 25,0 0,0 0,0 0,-1 0,-48 0,-1 0,0 0,0 0</inkml:trace>
  <inkml:trace contextRef="#ctx0" brushRef="#br0" timeOffset="46427.5271">3572 9847,'-25'0,"1"0,24-24,0-1,0 0,24 25,1 0,-25 25,25-25,-25 25,0-1,-25-24,25-24,0-1,0 0,0 0,0 0,25 25,0 0,0 25,-25 0,0 0,0 0</inkml:trace>
  <inkml:trace contextRef="#ctx0" brushRef="#br0" timeOffset="62641.198">20638 10220,'-25'0,"0"0,25 24,0 1,0-50,0 1,25 24,0 0,0 0,-1 0,-48 0,-1 0,0 0,0 0,0 0,25-25,0 0,25 25,0 0,0 0,0 0,-1 0,-24 25,0 0,-24-1,-1-24,0 0,25-24,-25 24,25-25,0 0,25 25,0 0,0 0</inkml:trace>
  <inkml:trace contextRef="#ctx0" brushRef="#br0" timeOffset="82788.0869">8161 10914,'-25'0,"0"0,1 0,24-25,24 25,-24 25,0 0,0-50,0 0,50 25,-25 0,-25 25,25-25,-25 25,-25 0,0-25,0 0,0 0,1 0,-1 0,25-25,25 25,-1 0,1 0,-25 25,-25-25,25-25,-24 25,24-25,0 0,0 0,24 25,1 0,0 0,0 0,-25 25,0 0,0 0,0 0,-25-25,0 0,0 0,1 0,24-25,0 0,24 25,1 0,0 0,-25 25,0 0,0-1,-25-24,0 0,25-24,0-1</inkml:trace>
  <inkml:trace contextRef="#ctx0" brushRef="#br0" timeOffset="127055.6127">2952 12154,'0'-25,"-25"25,0 0,1 0,-1 0,0 0,0 0,50 0,25 0,-26 0,-24 25,0-50,25 25,0 0,0 0,-50 0,25 25,-25-25,25 25,-25-25,1 0,-1 0,25-25,0 0,0 1,25 24,-1 0,1 0,0 0,-25 24,0 1</inkml:trace>
  <inkml:trace contextRef="#ctx0" brushRef="#br0" timeOffset="132295.9928">15280 11559,'0'-25,"0"0,0 1,0-1,0 50,0-1,0 1,0 0,-25-25,25-25,0 0,0 1,-25 48,1-24,-1 0,25 25,0 0,25-25,-1 0,1 0,-25-25,0 0,-25 25,1 0,-1 0,0 0,0 0,0 0,25 25,25-25,0 25,0-25,0 0,-1-25,-24 0,0 1,0-1,0 0,-24 25,24 25,0 0,0-1,0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B5BAE-E74F-4437-8B72-5A883CDD8D6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B1EEE-7ABB-44FC-A439-BB273E8A1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9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B1EEE-7ABB-44FC-A439-BB273E8A14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4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07A-70D4-4561-83AC-411BBCEF259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407A-A7E0-40F7-81BE-E2AA16C26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4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07A-70D4-4561-83AC-411BBCEF259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407A-A7E0-40F7-81BE-E2AA16C26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2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07A-70D4-4561-83AC-411BBCEF259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407A-A7E0-40F7-81BE-E2AA16C26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07A-70D4-4561-83AC-411BBCEF259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407A-A7E0-40F7-81BE-E2AA16C26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6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07A-70D4-4561-83AC-411BBCEF259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407A-A7E0-40F7-81BE-E2AA16C26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07A-70D4-4561-83AC-411BBCEF259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407A-A7E0-40F7-81BE-E2AA16C26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9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07A-70D4-4561-83AC-411BBCEF259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407A-A7E0-40F7-81BE-E2AA16C26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07A-70D4-4561-83AC-411BBCEF259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407A-A7E0-40F7-81BE-E2AA16C26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53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07A-70D4-4561-83AC-411BBCEF259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407A-A7E0-40F7-81BE-E2AA16C26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4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07A-70D4-4561-83AC-411BBCEF259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407A-A7E0-40F7-81BE-E2AA16C26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07A-70D4-4561-83AC-411BBCEF259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407A-A7E0-40F7-81BE-E2AA16C26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1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907A-70D4-4561-83AC-411BBCEF259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407A-A7E0-40F7-81BE-E2AA16C26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기본\Desktop\10K Hours-Junwoo_HWANG\!Research(build)\!GliderSonde\Radiosonde_M10\MCU backside PCB Mirrored Vers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2" t="14974" r="23657" b="23586"/>
          <a:stretch/>
        </p:blipFill>
        <p:spPr bwMode="auto">
          <a:xfrm>
            <a:off x="38540" y="836712"/>
            <a:ext cx="4245428" cy="438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기본\Desktop\10K Hours-Junwoo_HWANG\!Research(build)\!GliderSonde\Radiosonde_M10\20170204_06363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9" t="3727" r="18951" b="15488"/>
          <a:stretch/>
        </p:blipFill>
        <p:spPr bwMode="auto">
          <a:xfrm>
            <a:off x="4351932" y="620688"/>
            <a:ext cx="4804033" cy="51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1009080" y="3027240"/>
              <a:ext cx="6438600" cy="13575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9720" y="3017880"/>
                <a:ext cx="6457320" cy="1376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/>
          <p:cNvSpPr/>
          <p:nvPr/>
        </p:nvSpPr>
        <p:spPr>
          <a:xfrm>
            <a:off x="1009080" y="260648"/>
            <a:ext cx="24828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Finding Same VIAs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26953"/>
            <a:ext cx="4427984" cy="475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4176464" cy="435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283968" y="116632"/>
            <a:ext cx="44644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Solid Copy of Page 1. Individually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7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27725"/>
            <a:ext cx="4176464" cy="435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9874" y="1484784"/>
            <a:ext cx="4644473" cy="4746812"/>
          </a:xfrm>
          <a:prstGeom prst="rect">
            <a:avLst/>
          </a:prstGeom>
          <a:blipFill dpi="0" rotWithShape="1">
            <a:blip r:embed="rId3">
              <a:alphaModFix amt="4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-216024"/>
            <a:ext cx="73448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Whole PCB Matching ???</a:t>
            </a:r>
            <a:endParaRPr lang="ko-KR" altLang="en-US" dirty="0"/>
          </a:p>
        </p:txBody>
      </p:sp>
      <p:pic>
        <p:nvPicPr>
          <p:cNvPr id="1026" name="Picture 2" descr="C:\Users\기본\Desktop\10K Hours-Junwoo_HWANG\!Research(build)\!GliderSonde\Radiosonde_M10\PCB Back Clean Shot_Mirror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" r="20458"/>
          <a:stretch/>
        </p:blipFill>
        <p:spPr bwMode="auto">
          <a:xfrm>
            <a:off x="4546600" y="618927"/>
            <a:ext cx="4597400" cy="45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기본\Desktop\10K Hours-Junwoo_HWANG\!Research(build)\!GliderSonde\Radiosonde_M10\20170204_06355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8" r="5251"/>
          <a:stretch/>
        </p:blipFill>
        <p:spPr bwMode="auto">
          <a:xfrm rot="5400000">
            <a:off x="-125772" y="744699"/>
            <a:ext cx="4699000" cy="444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36" y="620688"/>
            <a:ext cx="4464496" cy="55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 rot="10800000">
            <a:off x="3572520" y="2204864"/>
            <a:ext cx="1584176" cy="20162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ADF 7012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rot="10800000">
            <a:off x="2068736" y="1016918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DV</a:t>
            </a:r>
            <a:r>
              <a:rPr lang="en-US" altLang="ko-KR" sz="1000" b="1" dirty="0" smtClean="0">
                <a:solidFill>
                  <a:sysClr val="windowText" lastClr="000000"/>
                </a:solidFill>
              </a:rPr>
              <a:t>DD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016918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CVCO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rot="10800000">
            <a:off x="2059968" y="1412776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C</a:t>
            </a:r>
            <a:r>
              <a:rPr lang="en-US" altLang="ko-KR" sz="1000" b="1" dirty="0" smtClean="0">
                <a:solidFill>
                  <a:sysClr val="windowText" lastClr="000000"/>
                </a:solidFill>
              </a:rPr>
              <a:t>REG</a:t>
            </a:r>
            <a:r>
              <a:rPr lang="en-US" altLang="ko-KR" sz="1000" b="1" dirty="0">
                <a:solidFill>
                  <a:sysClr val="windowText" lastClr="000000"/>
                </a:solidFill>
              </a:rPr>
              <a:t>1</a:t>
            </a:r>
            <a:endParaRPr lang="ko-KR" alt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>
            <a:off x="2059968" y="1845196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CP</a:t>
            </a:r>
            <a:r>
              <a:rPr lang="en-US" altLang="ko-KR" sz="1000" b="1" dirty="0" smtClean="0">
                <a:solidFill>
                  <a:sysClr val="windowText" lastClr="000000"/>
                </a:solidFill>
              </a:rPr>
              <a:t>OUT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>
            <a:off x="2059968" y="2263428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ysClr val="windowText" lastClr="000000"/>
                </a:solidFill>
              </a:rPr>
              <a:t>TxDATA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>
            <a:off x="2072668" y="2693492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ysClr val="windowText" lastClr="000000"/>
                </a:solidFill>
              </a:rPr>
              <a:t>TxCLK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1835696" y="3083986"/>
            <a:ext cx="1263564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MUXOUT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>
            <a:off x="2072668" y="3453148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DGND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>
            <a:off x="2072668" y="3933428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OCS1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>
            <a:off x="2072668" y="4330104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OSC2</a:t>
            </a:r>
          </a:p>
        </p:txBody>
      </p:sp>
      <p:sp>
        <p:nvSpPr>
          <p:cNvPr id="14" name="직사각형 13"/>
          <p:cNvSpPr/>
          <p:nvPr/>
        </p:nvSpPr>
        <p:spPr>
          <a:xfrm rot="10800000">
            <a:off x="2072668" y="4761210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CLK</a:t>
            </a:r>
            <a:r>
              <a:rPr lang="en-US" altLang="ko-KR" sz="1000" b="1" dirty="0" smtClean="0">
                <a:solidFill>
                  <a:sysClr val="windowText" lastClr="000000"/>
                </a:solidFill>
              </a:rPr>
              <a:t>OUT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>
            <a:off x="2072668" y="5182541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CLK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>
            <a:off x="2072668" y="5589612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DATA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5652120" y="1016918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C</a:t>
            </a:r>
            <a:r>
              <a:rPr lang="en-US" altLang="ko-KR" sz="1000" b="1" dirty="0" smtClean="0">
                <a:solidFill>
                  <a:sysClr val="windowText" lastClr="000000"/>
                </a:solidFill>
              </a:rPr>
              <a:t>REG2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>
            <a:off x="5652120" y="1412777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R</a:t>
            </a:r>
            <a:r>
              <a:rPr lang="en-US" altLang="ko-KR" sz="1000" b="1" dirty="0" smtClean="0">
                <a:solidFill>
                  <a:sysClr val="windowText" lastClr="000000"/>
                </a:solidFill>
              </a:rPr>
              <a:t>SET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>
            <a:off x="5652120" y="1917204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AGND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>
            <a:off x="5652864" y="2301454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DV</a:t>
            </a:r>
            <a:r>
              <a:rPr lang="en-US" altLang="ko-KR" sz="1000" b="1" dirty="0" smtClean="0">
                <a:solidFill>
                  <a:sysClr val="windowText" lastClr="000000"/>
                </a:solidFill>
              </a:rPr>
              <a:t>DD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>
            <a:off x="5652864" y="2724318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RF</a:t>
            </a:r>
            <a:r>
              <a:rPr lang="en-US" altLang="ko-KR" sz="1000" b="1" dirty="0" smtClean="0">
                <a:solidFill>
                  <a:sysClr val="windowText" lastClr="000000"/>
                </a:solidFill>
              </a:rPr>
              <a:t>OUT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>
            <a:off x="5640164" y="3093480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RF</a:t>
            </a:r>
            <a:r>
              <a:rPr lang="en-US" altLang="ko-KR" sz="1000" b="1" dirty="0" smtClean="0">
                <a:solidFill>
                  <a:sysClr val="windowText" lastClr="000000"/>
                </a:solidFill>
              </a:rPr>
              <a:t>GND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0800000">
            <a:off x="5640164" y="3501380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VCO</a:t>
            </a:r>
            <a:r>
              <a:rPr lang="en-US" altLang="ko-KR" sz="1000" b="1" dirty="0" smtClean="0">
                <a:solidFill>
                  <a:sysClr val="windowText" lastClr="000000"/>
                </a:solidFill>
              </a:rPr>
              <a:t>IN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0800000">
            <a:off x="5640164" y="3933428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C</a:t>
            </a:r>
            <a:r>
              <a:rPr lang="en-US" altLang="ko-KR" sz="1000" b="1" dirty="0" smtClean="0">
                <a:solidFill>
                  <a:sysClr val="windowText" lastClr="000000"/>
                </a:solidFill>
              </a:rPr>
              <a:t>VCO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>
            <a:off x="5640164" y="4322017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L2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>
            <a:off x="5633640" y="5157563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CE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>
            <a:off x="5620568" y="5589611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LE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>
            <a:off x="5625999" y="4724772"/>
            <a:ext cx="1026592" cy="359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L1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4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42</Words>
  <Application>Microsoft Office PowerPoint</Application>
  <PresentationFormat>화면 슬라이드 쇼(4:3)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기본</dc:creator>
  <cp:lastModifiedBy>기본</cp:lastModifiedBy>
  <cp:revision>12</cp:revision>
  <dcterms:created xsi:type="dcterms:W3CDTF">2017-02-04T13:01:41Z</dcterms:created>
  <dcterms:modified xsi:type="dcterms:W3CDTF">2017-02-04T15:55:24Z</dcterms:modified>
</cp:coreProperties>
</file>