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85B91-61DE-4543-AC1F-1B476C94D44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1804E-C3F6-4726-AE8E-8CAE905221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1804E-C3F6-4726-AE8E-8CAE9052213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48000" y="914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 smtClean="0"/>
              <a:t>الواجهة الرئيسية لبرنامج رؤية</a:t>
            </a:r>
            <a:endParaRPr lang="en-US" dirty="0"/>
          </a:p>
        </p:txBody>
      </p:sp>
      <p:pic>
        <p:nvPicPr>
          <p:cNvPr id="13" name="Picture 12"/>
          <p:cNvPicPr/>
          <p:nvPr/>
        </p:nvPicPr>
        <p:blipFill>
          <a:blip r:embed="rId3" cstate="print"/>
          <a:srcRect t="12037" r="51562" b="49383"/>
          <a:stretch>
            <a:fillRect/>
          </a:stretch>
        </p:blipFill>
        <p:spPr bwMode="auto">
          <a:xfrm>
            <a:off x="1752600" y="1828800"/>
            <a:ext cx="5638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l="1042" r="34896" b="56173"/>
          <a:stretch>
            <a:fillRect/>
          </a:stretch>
        </p:blipFill>
        <p:spPr bwMode="auto">
          <a:xfrm>
            <a:off x="1500187" y="1962150"/>
            <a:ext cx="61436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438400" y="8382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 smtClean="0"/>
              <a:t>الواجهة الرئيسية التي توضح برنامج الحاج وبرنامج الشركة وبرنامج الحكومة  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/>
          <a:srcRect l="2604" r="27431" b="55864"/>
          <a:stretch>
            <a:fillRect/>
          </a:stretch>
        </p:blipFill>
        <p:spPr bwMode="auto">
          <a:xfrm>
            <a:off x="1714500" y="1695450"/>
            <a:ext cx="57150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905000" y="6096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 smtClean="0"/>
              <a:t>برنامج الحج الرئيسي الذي يوضح جميع الاحتمالات الممكنة التي يحتاجها الحاج                           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l="4167" r="11979" b="38272"/>
          <a:stretch>
            <a:fillRect/>
          </a:stretch>
        </p:blipFill>
        <p:spPr bwMode="auto">
          <a:xfrm>
            <a:off x="1090612" y="1585912"/>
            <a:ext cx="69627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828800" y="9144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 smtClean="0"/>
              <a:t>الواجهة التي توضح ايقونة التنقل وماهي الاحتمالات الممكنة حيث ان قاعدة البيانات افتراضية               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39</Words>
  <Application>Microsoft Office PowerPoint</Application>
  <PresentationFormat>On-screen Show (4:3)</PresentationFormat>
  <Paragraphs>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Al-Tayyar</dc:creator>
  <cp:lastModifiedBy>Al-Tayyar</cp:lastModifiedBy>
  <cp:revision>7</cp:revision>
  <dcterms:created xsi:type="dcterms:W3CDTF">2006-08-16T00:00:00Z</dcterms:created>
  <dcterms:modified xsi:type="dcterms:W3CDTF">2018-08-02T18:36:40Z</dcterms:modified>
</cp:coreProperties>
</file>