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99" r:id="rId2"/>
    <p:sldId id="256" r:id="rId3"/>
    <p:sldId id="264" r:id="rId4"/>
    <p:sldId id="261" r:id="rId5"/>
    <p:sldId id="291" r:id="rId6"/>
    <p:sldId id="257" r:id="rId7"/>
    <p:sldId id="259" r:id="rId8"/>
    <p:sldId id="292" r:id="rId9"/>
    <p:sldId id="293" r:id="rId10"/>
    <p:sldId id="294" r:id="rId11"/>
    <p:sldId id="295" r:id="rId12"/>
    <p:sldId id="296" r:id="rId13"/>
    <p:sldId id="266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8F87F-F756-43CB-9BA7-C85C3F28BA9A}">
  <a:tblStyle styleId="{41D8F87F-F756-43CB-9BA7-C85C3F28B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95AC-0E8D-8162-F885-C237A4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F7C3-D2FD-6E0A-15F2-22F0781F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1C89-FA44-0B37-D95C-99340D8E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DED8-23E9-447C-A570-3B071CBF78A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4599-F4AB-1C9A-15F3-21CD0F51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0A2B-BE5D-787F-9E28-E476F40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1981-9AA8-427A-A759-6F3A0AA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3BF31-6321-E3C7-E580-D2951B325497}"/>
              </a:ext>
            </a:extLst>
          </p:cNvPr>
          <p:cNvSpPr txBox="1">
            <a:spLocks/>
          </p:cNvSpPr>
          <p:nvPr/>
        </p:nvSpPr>
        <p:spPr>
          <a:xfrm>
            <a:off x="907576" y="782452"/>
            <a:ext cx="7328848" cy="178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fr-FR" sz="5400" dirty="0"/>
              <a:t>Python for Data Science: </a:t>
            </a:r>
          </a:p>
          <a:p>
            <a:pPr algn="ctr"/>
            <a:r>
              <a:rPr lang="fr-FR" sz="5400" dirty="0"/>
              <a:t>ML Introduction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7AE82A0-41C0-19D7-AB1D-DBCEA4BA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04" y="2571749"/>
            <a:ext cx="7328848" cy="780219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Presented</a:t>
            </a:r>
            <a:r>
              <a:rPr lang="fr-FR" dirty="0"/>
              <a:t> by: Hussein El Amouri</a:t>
            </a:r>
          </a:p>
          <a:p>
            <a:pPr algn="ctr"/>
            <a:r>
              <a:rPr lang="fr-FR" dirty="0" err="1"/>
              <a:t>Prepared</a:t>
            </a:r>
            <a:r>
              <a:rPr lang="fr-FR" dirty="0"/>
              <a:t> by: Mathilda Khalil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4741D5-6FA6-C8F7-791A-1FE3547C86F0}"/>
              </a:ext>
            </a:extLst>
          </p:cNvPr>
          <p:cNvCxnSpPr>
            <a:cxnSpLocks/>
          </p:cNvCxnSpPr>
          <p:nvPr/>
        </p:nvCxnSpPr>
        <p:spPr>
          <a:xfrm>
            <a:off x="900752" y="2571749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3: Split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37" y="782875"/>
            <a:ext cx="7886700" cy="1506590"/>
          </a:xfrm>
        </p:spPr>
        <p:txBody>
          <a:bodyPr>
            <a:normAutofit fontScale="92500" lnSpcReduction="10000"/>
          </a:bodyPr>
          <a:lstStyle/>
          <a:p>
            <a:pPr marL="139700" indent="0">
              <a:buNone/>
              <a:defRPr sz="2000"/>
            </a:pPr>
            <a:r>
              <a:rPr dirty="0"/>
              <a:t>We split into Training and Testing sets to evaluate performance.</a:t>
            </a:r>
          </a:p>
          <a:p>
            <a:pPr>
              <a:defRPr sz="2000"/>
            </a:pPr>
            <a:r>
              <a:rPr b="1" dirty="0"/>
              <a:t>Training set </a:t>
            </a:r>
            <a:r>
              <a:rPr dirty="0"/>
              <a:t>→ </a:t>
            </a:r>
            <a:r>
              <a:rPr b="1" i="1" dirty="0">
                <a:solidFill>
                  <a:srgbClr val="FF0000"/>
                </a:solidFill>
              </a:rPr>
              <a:t>model learns patterns.</a:t>
            </a:r>
          </a:p>
          <a:p>
            <a:pPr>
              <a:defRPr sz="2000"/>
            </a:pPr>
            <a:r>
              <a:rPr b="1" dirty="0"/>
              <a:t>Testing set </a:t>
            </a:r>
            <a:r>
              <a:rPr dirty="0"/>
              <a:t>→ </a:t>
            </a:r>
            <a:r>
              <a:rPr b="1" i="1" dirty="0">
                <a:solidFill>
                  <a:srgbClr val="FF0000"/>
                </a:solidFill>
              </a:rPr>
              <a:t>evaluate generalization on unseen data.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defRPr sz="2000"/>
            </a:pPr>
            <a:r>
              <a:rPr lang="da-DK" b="1" dirty="0"/>
              <a:t>Validation set </a:t>
            </a:r>
            <a:r>
              <a:rPr lang="da-DK" dirty="0"/>
              <a:t>→ </a:t>
            </a:r>
            <a:r>
              <a:rPr lang="da-DK" b="1" dirty="0">
                <a:solidFill>
                  <a:srgbClr val="FF0000"/>
                </a:solidFill>
              </a:rPr>
              <a:t>tune hyperparameters, </a:t>
            </a:r>
            <a:r>
              <a:rPr lang="da-DK" dirty="0"/>
              <a:t>prevent overfitting.</a:t>
            </a:r>
            <a:endParaRPr b="1" i="1" dirty="0">
              <a:solidFill>
                <a:srgbClr val="FF0000"/>
              </a:solidFill>
            </a:endParaRPr>
          </a:p>
          <a:p>
            <a:pPr>
              <a:defRPr sz="2000"/>
            </a:pPr>
            <a:r>
              <a:rPr dirty="0"/>
              <a:t>Example: 120 samples for training, 30 samples for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9BABC-E896-C71D-8A90-52C95D9C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20" y="2192528"/>
            <a:ext cx="4179566" cy="2867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Step 4: Train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" y="870333"/>
            <a:ext cx="7886700" cy="1261026"/>
          </a:xfrm>
        </p:spPr>
        <p:txBody>
          <a:bodyPr>
            <a:normAutofit fontScale="85000" lnSpcReduction="20000"/>
          </a:bodyPr>
          <a:lstStyle/>
          <a:p>
            <a:pPr>
              <a:defRPr sz="2000"/>
            </a:pPr>
            <a:r>
              <a:rPr dirty="0"/>
              <a:t>The model learns </a:t>
            </a:r>
            <a:r>
              <a:rPr b="1" dirty="0"/>
              <a:t>relationships </a:t>
            </a:r>
            <a:r>
              <a:rPr dirty="0"/>
              <a:t>between inputs and outputs.</a:t>
            </a:r>
            <a:endParaRPr lang="en-US" dirty="0"/>
          </a:p>
          <a:p>
            <a:pPr>
              <a:defRPr sz="2000"/>
            </a:pPr>
            <a:r>
              <a:rPr lang="en-US" dirty="0"/>
              <a:t>Uses an </a:t>
            </a:r>
            <a:r>
              <a:rPr lang="en-US" b="1" dirty="0">
                <a:solidFill>
                  <a:srgbClr val="FF0000"/>
                </a:solidFill>
              </a:rPr>
              <a:t>optimization algorithm </a:t>
            </a:r>
            <a:r>
              <a:rPr lang="en-US" dirty="0"/>
              <a:t>(Gradient Descent) to adjust parameters.</a:t>
            </a:r>
          </a:p>
          <a:p>
            <a:pPr>
              <a:defRPr sz="2000"/>
            </a:pPr>
            <a:r>
              <a:rPr lang="en-US" b="1" dirty="0">
                <a:solidFill>
                  <a:srgbClr val="FF0000"/>
                </a:solidFill>
              </a:rPr>
              <a:t>Loss Function</a:t>
            </a:r>
            <a:r>
              <a:rPr lang="en-US" dirty="0"/>
              <a:t>: measures how far predictions are from actual labels</a:t>
            </a:r>
            <a:endParaRPr dirty="0"/>
          </a:p>
          <a:p>
            <a:pPr>
              <a:defRPr sz="2000"/>
            </a:pPr>
            <a:r>
              <a:rPr dirty="0"/>
              <a:t>In Iris: features (petal &amp; sepal sizes) → predict species label.</a:t>
            </a:r>
          </a:p>
          <a:p>
            <a:pPr>
              <a:defRPr sz="2000"/>
            </a:pPr>
            <a:r>
              <a:rPr dirty="0"/>
              <a:t>Example: Train a </a:t>
            </a:r>
            <a:r>
              <a:rPr lang="en-US" dirty="0"/>
              <a:t>Logistic regression</a:t>
            </a:r>
            <a:r>
              <a:rPr dirty="0"/>
              <a:t> to separate </a:t>
            </a:r>
            <a:r>
              <a:rPr dirty="0" err="1"/>
              <a:t>Setosa</a:t>
            </a:r>
            <a:r>
              <a:rPr dirty="0"/>
              <a:t> vs others.</a:t>
            </a:r>
          </a:p>
        </p:txBody>
      </p:sp>
      <p:pic>
        <p:nvPicPr>
          <p:cNvPr id="4101" name="Picture 5" descr="ML/DL Foundation 1: Loss Functions and Optimizers | by Preeti Singh Chauhan  | Medium">
            <a:extLst>
              <a:ext uri="{FF2B5EF4-FFF2-40B4-BE49-F238E27FC236}">
                <a16:creationId xmlns:a16="http://schemas.microsoft.com/office/drawing/2014/main" id="{74563FFF-3736-B38B-D0DE-F9E6D6EF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970"/>
            <a:ext cx="4416083" cy="25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gistic Regression ...">
            <a:extLst>
              <a:ext uri="{FF2B5EF4-FFF2-40B4-BE49-F238E27FC236}">
                <a16:creationId xmlns:a16="http://schemas.microsoft.com/office/drawing/2014/main" id="{A7635380-5AC0-8893-FF22-841CA8DE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01" y="2119929"/>
            <a:ext cx="1574520" cy="113624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3207C-5A18-03C4-CE21-0C266807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568" t="27781" r="29569" b="36668"/>
          <a:stretch>
            <a:fillRect/>
          </a:stretch>
        </p:blipFill>
        <p:spPr>
          <a:xfrm>
            <a:off x="6499860" y="125797"/>
            <a:ext cx="2506980" cy="622423"/>
          </a:xfrm>
          <a:custGeom>
            <a:avLst/>
            <a:gdLst>
              <a:gd name="connsiteX0" fmla="*/ 0 w 2506980"/>
              <a:gd name="connsiteY0" fmla="*/ 0 h 622423"/>
              <a:gd name="connsiteX1" fmla="*/ 626745 w 2506980"/>
              <a:gd name="connsiteY1" fmla="*/ 0 h 622423"/>
              <a:gd name="connsiteX2" fmla="*/ 1253490 w 2506980"/>
              <a:gd name="connsiteY2" fmla="*/ 0 h 622423"/>
              <a:gd name="connsiteX3" fmla="*/ 1805026 w 2506980"/>
              <a:gd name="connsiteY3" fmla="*/ 0 h 622423"/>
              <a:gd name="connsiteX4" fmla="*/ 2506980 w 2506980"/>
              <a:gd name="connsiteY4" fmla="*/ 0 h 622423"/>
              <a:gd name="connsiteX5" fmla="*/ 2506980 w 2506980"/>
              <a:gd name="connsiteY5" fmla="*/ 622423 h 622423"/>
              <a:gd name="connsiteX6" fmla="*/ 1855165 w 2506980"/>
              <a:gd name="connsiteY6" fmla="*/ 622423 h 622423"/>
              <a:gd name="connsiteX7" fmla="*/ 1178281 w 2506980"/>
              <a:gd name="connsiteY7" fmla="*/ 622423 h 622423"/>
              <a:gd name="connsiteX8" fmla="*/ 551536 w 2506980"/>
              <a:gd name="connsiteY8" fmla="*/ 622423 h 622423"/>
              <a:gd name="connsiteX9" fmla="*/ 0 w 2506980"/>
              <a:gd name="connsiteY9" fmla="*/ 622423 h 622423"/>
              <a:gd name="connsiteX10" fmla="*/ 0 w 2506980"/>
              <a:gd name="connsiteY10" fmla="*/ 0 h 62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6980" h="622423" fill="none" extrusionOk="0">
                <a:moveTo>
                  <a:pt x="0" y="0"/>
                </a:moveTo>
                <a:cubicBezTo>
                  <a:pt x="311605" y="-3889"/>
                  <a:pt x="485047" y="24278"/>
                  <a:pt x="626745" y="0"/>
                </a:cubicBezTo>
                <a:cubicBezTo>
                  <a:pt x="768444" y="-24278"/>
                  <a:pt x="948483" y="-26749"/>
                  <a:pt x="1253490" y="0"/>
                </a:cubicBezTo>
                <a:cubicBezTo>
                  <a:pt x="1558497" y="26749"/>
                  <a:pt x="1635654" y="1647"/>
                  <a:pt x="1805026" y="0"/>
                </a:cubicBezTo>
                <a:cubicBezTo>
                  <a:pt x="1974398" y="-1647"/>
                  <a:pt x="2172568" y="-9622"/>
                  <a:pt x="2506980" y="0"/>
                </a:cubicBezTo>
                <a:cubicBezTo>
                  <a:pt x="2485483" y="190176"/>
                  <a:pt x="2495287" y="449198"/>
                  <a:pt x="2506980" y="622423"/>
                </a:cubicBezTo>
                <a:cubicBezTo>
                  <a:pt x="2215793" y="650708"/>
                  <a:pt x="2102342" y="653267"/>
                  <a:pt x="1855165" y="622423"/>
                </a:cubicBezTo>
                <a:cubicBezTo>
                  <a:pt x="1607988" y="591579"/>
                  <a:pt x="1440852" y="607052"/>
                  <a:pt x="1178281" y="622423"/>
                </a:cubicBezTo>
                <a:cubicBezTo>
                  <a:pt x="915710" y="637794"/>
                  <a:pt x="731508" y="603087"/>
                  <a:pt x="551536" y="622423"/>
                </a:cubicBezTo>
                <a:cubicBezTo>
                  <a:pt x="371565" y="641759"/>
                  <a:pt x="127190" y="614769"/>
                  <a:pt x="0" y="622423"/>
                </a:cubicBezTo>
                <a:cubicBezTo>
                  <a:pt x="-18464" y="438266"/>
                  <a:pt x="-20314" y="156130"/>
                  <a:pt x="0" y="0"/>
                </a:cubicBezTo>
                <a:close/>
              </a:path>
              <a:path w="2506980" h="622423" stroke="0" extrusionOk="0">
                <a:moveTo>
                  <a:pt x="0" y="0"/>
                </a:moveTo>
                <a:cubicBezTo>
                  <a:pt x="275006" y="14958"/>
                  <a:pt x="468519" y="14984"/>
                  <a:pt x="601675" y="0"/>
                </a:cubicBezTo>
                <a:cubicBezTo>
                  <a:pt x="734831" y="-14984"/>
                  <a:pt x="995803" y="-12165"/>
                  <a:pt x="1228420" y="0"/>
                </a:cubicBezTo>
                <a:cubicBezTo>
                  <a:pt x="1461037" y="12165"/>
                  <a:pt x="1719228" y="-13902"/>
                  <a:pt x="1880235" y="0"/>
                </a:cubicBezTo>
                <a:cubicBezTo>
                  <a:pt x="2041242" y="13902"/>
                  <a:pt x="2262796" y="26067"/>
                  <a:pt x="2506980" y="0"/>
                </a:cubicBezTo>
                <a:cubicBezTo>
                  <a:pt x="2525058" y="183240"/>
                  <a:pt x="2505521" y="376955"/>
                  <a:pt x="2506980" y="622423"/>
                </a:cubicBezTo>
                <a:cubicBezTo>
                  <a:pt x="2285950" y="628039"/>
                  <a:pt x="2068895" y="630722"/>
                  <a:pt x="1930375" y="622423"/>
                </a:cubicBezTo>
                <a:cubicBezTo>
                  <a:pt x="1791856" y="614124"/>
                  <a:pt x="1520950" y="623853"/>
                  <a:pt x="1303630" y="622423"/>
                </a:cubicBezTo>
                <a:cubicBezTo>
                  <a:pt x="1086310" y="620993"/>
                  <a:pt x="871136" y="637707"/>
                  <a:pt x="752094" y="622423"/>
                </a:cubicBezTo>
                <a:cubicBezTo>
                  <a:pt x="633052" y="607139"/>
                  <a:pt x="310323" y="605694"/>
                  <a:pt x="0" y="622423"/>
                </a:cubicBezTo>
                <a:cubicBezTo>
                  <a:pt x="-20018" y="480166"/>
                  <a:pt x="1961" y="14313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8851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182BCAB-1D84-9637-5E1E-4DFFE2EC9796}"/>
              </a:ext>
            </a:extLst>
          </p:cNvPr>
          <p:cNvCxnSpPr>
            <a:cxnSpLocks/>
          </p:cNvCxnSpPr>
          <p:nvPr/>
        </p:nvCxnSpPr>
        <p:spPr>
          <a:xfrm flipV="1">
            <a:off x="7603611" y="782876"/>
            <a:ext cx="900309" cy="717970"/>
          </a:xfrm>
          <a:prstGeom prst="curvedConnector3">
            <a:avLst>
              <a:gd name="adj1" fmla="val 88087"/>
            </a:avLst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k-NN Classification for Iris Dataset">
            <a:extLst>
              <a:ext uri="{FF2B5EF4-FFF2-40B4-BE49-F238E27FC236}">
                <a16:creationId xmlns:a16="http://schemas.microsoft.com/office/drawing/2014/main" id="{EDDFBA2E-6A39-A0AB-49C9-C616DB886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/>
          <a:stretch>
            <a:fillRect/>
          </a:stretch>
        </p:blipFill>
        <p:spPr bwMode="auto">
          <a:xfrm>
            <a:off x="5536116" y="3284702"/>
            <a:ext cx="3470724" cy="18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Step 5: Evaluate the </a:t>
            </a:r>
            <a:r>
              <a:rPr lang="en-US" dirty="0"/>
              <a:t>M</a:t>
            </a:r>
            <a:r>
              <a:rPr dirty="0"/>
              <a:t>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" y="927259"/>
            <a:ext cx="7886700" cy="994172"/>
          </a:xfrm>
        </p:spPr>
        <p:txBody>
          <a:bodyPr>
            <a:normAutofit fontScale="92500" lnSpcReduction="10000"/>
          </a:bodyPr>
          <a:lstStyle/>
          <a:p>
            <a:pPr>
              <a:defRPr sz="2000"/>
            </a:pPr>
            <a:r>
              <a:rPr dirty="0"/>
              <a:t>Use </a:t>
            </a:r>
            <a:r>
              <a:rPr b="1" dirty="0">
                <a:solidFill>
                  <a:srgbClr val="FF0000"/>
                </a:solidFill>
              </a:rPr>
              <a:t>metrics</a:t>
            </a:r>
            <a:r>
              <a:rPr dirty="0"/>
              <a:t> to measure performance.</a:t>
            </a:r>
          </a:p>
          <a:p>
            <a:pPr>
              <a:defRPr sz="2000"/>
            </a:pPr>
            <a:r>
              <a:rPr b="1" dirty="0">
                <a:solidFill>
                  <a:srgbClr val="FF0000"/>
                </a:solidFill>
              </a:rPr>
              <a:t>Accuracy</a:t>
            </a:r>
            <a:r>
              <a:rPr dirty="0"/>
              <a:t> = % of correct predictions.</a:t>
            </a:r>
          </a:p>
          <a:p>
            <a:pPr>
              <a:defRPr sz="2000"/>
            </a:pPr>
            <a:r>
              <a:rPr b="1" dirty="0"/>
              <a:t>Confusion Matrix</a:t>
            </a:r>
            <a:r>
              <a:rPr dirty="0"/>
              <a:t> shows detailed prediction results per class.</a:t>
            </a:r>
          </a:p>
        </p:txBody>
      </p:sp>
      <p:pic>
        <p:nvPicPr>
          <p:cNvPr id="5122" name="Picture 2" descr="What is the Confusion Matrix?">
            <a:extLst>
              <a:ext uri="{FF2B5EF4-FFF2-40B4-BE49-F238E27FC236}">
                <a16:creationId xmlns:a16="http://schemas.microsoft.com/office/drawing/2014/main" id="{C84D498D-D172-8420-B766-078A62B8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4" y="2065815"/>
            <a:ext cx="3176470" cy="237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L | Learn Analytics">
            <a:extLst>
              <a:ext uri="{FF2B5EF4-FFF2-40B4-BE49-F238E27FC236}">
                <a16:creationId xmlns:a16="http://schemas.microsoft.com/office/drawing/2014/main" id="{60344CF4-3016-89CA-A255-C1088A00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44" y="1988820"/>
            <a:ext cx="5234856" cy="25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2461;p46">
            <a:extLst>
              <a:ext uri="{FF2B5EF4-FFF2-40B4-BE49-F238E27FC236}">
                <a16:creationId xmlns:a16="http://schemas.microsoft.com/office/drawing/2014/main" id="{8B8356EF-4F47-A79B-E33E-448F02C684E5}"/>
              </a:ext>
            </a:extLst>
          </p:cNvPr>
          <p:cNvGrpSpPr/>
          <p:nvPr/>
        </p:nvGrpSpPr>
        <p:grpSpPr>
          <a:xfrm>
            <a:off x="137160" y="4373881"/>
            <a:ext cx="622435" cy="629934"/>
            <a:chOff x="1183750" y="1120025"/>
            <a:chExt cx="1199150" cy="1301625"/>
          </a:xfrm>
        </p:grpSpPr>
        <p:sp>
          <p:nvSpPr>
            <p:cNvPr id="5" name="Google Shape;2462;p46">
              <a:extLst>
                <a:ext uri="{FF2B5EF4-FFF2-40B4-BE49-F238E27FC236}">
                  <a16:creationId xmlns:a16="http://schemas.microsoft.com/office/drawing/2014/main" id="{35DAA9C9-4E42-95BF-8FA1-6DC965EBFF28}"/>
                </a:ext>
              </a:extLst>
            </p:cNvPr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63;p46">
              <a:extLst>
                <a:ext uri="{FF2B5EF4-FFF2-40B4-BE49-F238E27FC236}">
                  <a16:creationId xmlns:a16="http://schemas.microsoft.com/office/drawing/2014/main" id="{F2D0754E-23B4-E0BC-6D71-95D143F1786C}"/>
                </a:ext>
              </a:extLst>
            </p:cNvPr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64;p46">
              <a:extLst>
                <a:ext uri="{FF2B5EF4-FFF2-40B4-BE49-F238E27FC236}">
                  <a16:creationId xmlns:a16="http://schemas.microsoft.com/office/drawing/2014/main" id="{95325852-55E0-7052-0D7A-CA32444B525A}"/>
                </a:ext>
              </a:extLst>
            </p:cNvPr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65;p46">
              <a:extLst>
                <a:ext uri="{FF2B5EF4-FFF2-40B4-BE49-F238E27FC236}">
                  <a16:creationId xmlns:a16="http://schemas.microsoft.com/office/drawing/2014/main" id="{AABB2A79-2430-C078-2E81-6F9F57A11B12}"/>
                </a:ext>
              </a:extLst>
            </p:cNvPr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6;p46">
              <a:extLst>
                <a:ext uri="{FF2B5EF4-FFF2-40B4-BE49-F238E27FC236}">
                  <a16:creationId xmlns:a16="http://schemas.microsoft.com/office/drawing/2014/main" id="{4B734237-34E9-EAA2-19F0-2B304C2C1EF9}"/>
                </a:ext>
              </a:extLst>
            </p:cNvPr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7;p46">
              <a:extLst>
                <a:ext uri="{FF2B5EF4-FFF2-40B4-BE49-F238E27FC236}">
                  <a16:creationId xmlns:a16="http://schemas.microsoft.com/office/drawing/2014/main" id="{66E4BF73-5466-EA81-0025-9BB39194A4C1}"/>
                </a:ext>
              </a:extLst>
            </p:cNvPr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8;p46">
              <a:extLst>
                <a:ext uri="{FF2B5EF4-FFF2-40B4-BE49-F238E27FC236}">
                  <a16:creationId xmlns:a16="http://schemas.microsoft.com/office/drawing/2014/main" id="{67800B6E-32DC-7C39-7A38-0A209ED66FB0}"/>
                </a:ext>
              </a:extLst>
            </p:cNvPr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9;p46">
              <a:extLst>
                <a:ext uri="{FF2B5EF4-FFF2-40B4-BE49-F238E27FC236}">
                  <a16:creationId xmlns:a16="http://schemas.microsoft.com/office/drawing/2014/main" id="{8339AB41-E46C-9088-B288-D728C3D36973}"/>
                </a:ext>
              </a:extLst>
            </p:cNvPr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70;p46">
              <a:extLst>
                <a:ext uri="{FF2B5EF4-FFF2-40B4-BE49-F238E27FC236}">
                  <a16:creationId xmlns:a16="http://schemas.microsoft.com/office/drawing/2014/main" id="{B4ED2DE1-B07B-29A1-6343-C7E34DA1BA9B}"/>
                </a:ext>
              </a:extLst>
            </p:cNvPr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1;p46">
              <a:extLst>
                <a:ext uri="{FF2B5EF4-FFF2-40B4-BE49-F238E27FC236}">
                  <a16:creationId xmlns:a16="http://schemas.microsoft.com/office/drawing/2014/main" id="{054A7DE2-521D-B6D5-8D19-F2B319C6950E}"/>
                </a:ext>
              </a:extLst>
            </p:cNvPr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2;p46">
              <a:extLst>
                <a:ext uri="{FF2B5EF4-FFF2-40B4-BE49-F238E27FC236}">
                  <a16:creationId xmlns:a16="http://schemas.microsoft.com/office/drawing/2014/main" id="{7C12F2C3-BFB9-02AC-6474-8F18BCD34DB6}"/>
                </a:ext>
              </a:extLst>
            </p:cNvPr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3;p46">
              <a:extLst>
                <a:ext uri="{FF2B5EF4-FFF2-40B4-BE49-F238E27FC236}">
                  <a16:creationId xmlns:a16="http://schemas.microsoft.com/office/drawing/2014/main" id="{2B346CF3-F8FE-0662-85F9-830DCE044594}"/>
                </a:ext>
              </a:extLst>
            </p:cNvPr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74;p46">
              <a:extLst>
                <a:ext uri="{FF2B5EF4-FFF2-40B4-BE49-F238E27FC236}">
                  <a16:creationId xmlns:a16="http://schemas.microsoft.com/office/drawing/2014/main" id="{C9B2D369-9D7A-E644-AFBF-8553885E7A87}"/>
                </a:ext>
              </a:extLst>
            </p:cNvPr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75;p46">
              <a:extLst>
                <a:ext uri="{FF2B5EF4-FFF2-40B4-BE49-F238E27FC236}">
                  <a16:creationId xmlns:a16="http://schemas.microsoft.com/office/drawing/2014/main" id="{5777FD80-9827-165F-883B-EAC781EDF2DD}"/>
                </a:ext>
              </a:extLst>
            </p:cNvPr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6;p46">
              <a:extLst>
                <a:ext uri="{FF2B5EF4-FFF2-40B4-BE49-F238E27FC236}">
                  <a16:creationId xmlns:a16="http://schemas.microsoft.com/office/drawing/2014/main" id="{097D7033-CFED-AD3A-359C-EDCB8ED8F8A7}"/>
                </a:ext>
              </a:extLst>
            </p:cNvPr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7;p46">
              <a:extLst>
                <a:ext uri="{FF2B5EF4-FFF2-40B4-BE49-F238E27FC236}">
                  <a16:creationId xmlns:a16="http://schemas.microsoft.com/office/drawing/2014/main" id="{B2330340-8BBA-650F-A114-F2952AF7F399}"/>
                </a:ext>
              </a:extLst>
            </p:cNvPr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8;p46">
              <a:extLst>
                <a:ext uri="{FF2B5EF4-FFF2-40B4-BE49-F238E27FC236}">
                  <a16:creationId xmlns:a16="http://schemas.microsoft.com/office/drawing/2014/main" id="{D10A3C17-B83A-7057-514E-DA83BB332EC1}"/>
                </a:ext>
              </a:extLst>
            </p:cNvPr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79;p46">
              <a:extLst>
                <a:ext uri="{FF2B5EF4-FFF2-40B4-BE49-F238E27FC236}">
                  <a16:creationId xmlns:a16="http://schemas.microsoft.com/office/drawing/2014/main" id="{8E97EBCB-08BF-1019-B96F-69082B6AF54D}"/>
                </a:ext>
              </a:extLst>
            </p:cNvPr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80;p46">
              <a:extLst>
                <a:ext uri="{FF2B5EF4-FFF2-40B4-BE49-F238E27FC236}">
                  <a16:creationId xmlns:a16="http://schemas.microsoft.com/office/drawing/2014/main" id="{9FC4306D-4289-42F0-E860-6111DCBA9E5A}"/>
                </a:ext>
              </a:extLst>
            </p:cNvPr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81;p46">
              <a:extLst>
                <a:ext uri="{FF2B5EF4-FFF2-40B4-BE49-F238E27FC236}">
                  <a16:creationId xmlns:a16="http://schemas.microsoft.com/office/drawing/2014/main" id="{7D7743FC-0F1F-4DF0-94CB-4F0C21DF7CBC}"/>
                </a:ext>
              </a:extLst>
            </p:cNvPr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82;p46">
              <a:extLst>
                <a:ext uri="{FF2B5EF4-FFF2-40B4-BE49-F238E27FC236}">
                  <a16:creationId xmlns:a16="http://schemas.microsoft.com/office/drawing/2014/main" id="{4B368EBE-06E8-7E2D-358A-F181E83A8890}"/>
                </a:ext>
              </a:extLst>
            </p:cNvPr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83;p46">
              <a:extLst>
                <a:ext uri="{FF2B5EF4-FFF2-40B4-BE49-F238E27FC236}">
                  <a16:creationId xmlns:a16="http://schemas.microsoft.com/office/drawing/2014/main" id="{70B89B31-2AA5-B21B-DA90-2987C80670E0}"/>
                </a:ext>
              </a:extLst>
            </p:cNvPr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84;p46">
              <a:extLst>
                <a:ext uri="{FF2B5EF4-FFF2-40B4-BE49-F238E27FC236}">
                  <a16:creationId xmlns:a16="http://schemas.microsoft.com/office/drawing/2014/main" id="{7514A186-096D-CD7D-449A-362E9FE9320D}"/>
                </a:ext>
              </a:extLst>
            </p:cNvPr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85;p46">
              <a:extLst>
                <a:ext uri="{FF2B5EF4-FFF2-40B4-BE49-F238E27FC236}">
                  <a16:creationId xmlns:a16="http://schemas.microsoft.com/office/drawing/2014/main" id="{CF756B83-4503-C701-62BA-697C72B9D032}"/>
                </a:ext>
              </a:extLst>
            </p:cNvPr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86;p46">
              <a:extLst>
                <a:ext uri="{FF2B5EF4-FFF2-40B4-BE49-F238E27FC236}">
                  <a16:creationId xmlns:a16="http://schemas.microsoft.com/office/drawing/2014/main" id="{42700DC9-FF7C-02EF-560B-09CB90C1A100}"/>
                </a:ext>
              </a:extLst>
            </p:cNvPr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87;p46">
              <a:extLst>
                <a:ext uri="{FF2B5EF4-FFF2-40B4-BE49-F238E27FC236}">
                  <a16:creationId xmlns:a16="http://schemas.microsoft.com/office/drawing/2014/main" id="{5E2D22E3-3B46-F175-AACB-DA7F3B90EB2E}"/>
                </a:ext>
              </a:extLst>
            </p:cNvPr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88;p46">
              <a:extLst>
                <a:ext uri="{FF2B5EF4-FFF2-40B4-BE49-F238E27FC236}">
                  <a16:creationId xmlns:a16="http://schemas.microsoft.com/office/drawing/2014/main" id="{C14F5341-B474-BA56-38D2-F77F9ABE1446}"/>
                </a:ext>
              </a:extLst>
            </p:cNvPr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6: 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875"/>
            <a:ext cx="8549640" cy="1419275"/>
          </a:xfrm>
        </p:spPr>
        <p:txBody>
          <a:bodyPr/>
          <a:lstStyle/>
          <a:p>
            <a:pPr marL="139700" indent="0">
              <a:buNone/>
              <a:defRPr sz="2000"/>
            </a:pPr>
            <a:r>
              <a:rPr dirty="0"/>
              <a:t>After training, we can predict on new flower samples.</a:t>
            </a:r>
          </a:p>
          <a:p>
            <a:pPr>
              <a:defRPr sz="2000"/>
            </a:pPr>
            <a:r>
              <a:rPr dirty="0"/>
              <a:t>Input: Petal length=5.0, Petal width=1.8 → Model predicts Versicolor.</a:t>
            </a:r>
          </a:p>
          <a:p>
            <a:pPr>
              <a:defRPr sz="2000"/>
            </a:pPr>
            <a:r>
              <a:rPr dirty="0"/>
              <a:t>This is the final output of the ML pipeline.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03AA1-5D76-BED5-AD6B-E37D3DC2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2226130"/>
            <a:ext cx="4061992" cy="236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14BC8-6156-6D85-0A25-CCE910A7C6FB}"/>
              </a:ext>
            </a:extLst>
          </p:cNvPr>
          <p:cNvSpPr txBox="1"/>
          <p:nvPr/>
        </p:nvSpPr>
        <p:spPr>
          <a:xfrm>
            <a:off x="205740" y="2778292"/>
            <a:ext cx="2537461" cy="954107"/>
          </a:xfrm>
          <a:custGeom>
            <a:avLst/>
            <a:gdLst>
              <a:gd name="connsiteX0" fmla="*/ 0 w 2537461"/>
              <a:gd name="connsiteY0" fmla="*/ 0 h 954107"/>
              <a:gd name="connsiteX1" fmla="*/ 2537461 w 2537461"/>
              <a:gd name="connsiteY1" fmla="*/ 0 h 954107"/>
              <a:gd name="connsiteX2" fmla="*/ 2537461 w 2537461"/>
              <a:gd name="connsiteY2" fmla="*/ 954107 h 954107"/>
              <a:gd name="connsiteX3" fmla="*/ 0 w 2537461"/>
              <a:gd name="connsiteY3" fmla="*/ 954107 h 954107"/>
              <a:gd name="connsiteX4" fmla="*/ 0 w 2537461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461" h="954107" extrusionOk="0">
                <a:moveTo>
                  <a:pt x="0" y="0"/>
                </a:moveTo>
                <a:cubicBezTo>
                  <a:pt x="1065658" y="-121234"/>
                  <a:pt x="1947902" y="-4603"/>
                  <a:pt x="2537461" y="0"/>
                </a:cubicBezTo>
                <a:cubicBezTo>
                  <a:pt x="2576953" y="255653"/>
                  <a:pt x="2615204" y="512909"/>
                  <a:pt x="2537461" y="954107"/>
                </a:cubicBezTo>
                <a:cubicBezTo>
                  <a:pt x="1742870" y="1104503"/>
                  <a:pt x="1117967" y="871746"/>
                  <a:pt x="0" y="954107"/>
                </a:cubicBezTo>
                <a:cubicBezTo>
                  <a:pt x="-35897" y="858639"/>
                  <a:pt x="9647" y="172782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5657394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Model outputs probabilities: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Setosa</a:t>
            </a:r>
            <a:r>
              <a:rPr lang="en-US" dirty="0"/>
              <a:t> =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Versicolor = 82%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Virginica = 15%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D4D183-B41E-6F5D-AC34-DE60CAB276DB}"/>
              </a:ext>
            </a:extLst>
          </p:cNvPr>
          <p:cNvCxnSpPr>
            <a:cxnSpLocks/>
          </p:cNvCxnSpPr>
          <p:nvPr/>
        </p:nvCxnSpPr>
        <p:spPr>
          <a:xfrm>
            <a:off x="2895600" y="3255345"/>
            <a:ext cx="1112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EC9CA906-5CAD-0430-A125-D34285B8D73B}"/>
              </a:ext>
            </a:extLst>
          </p:cNvPr>
          <p:cNvSpPr/>
          <p:nvPr/>
        </p:nvSpPr>
        <p:spPr>
          <a:xfrm flipH="1">
            <a:off x="7962900" y="2686853"/>
            <a:ext cx="411480" cy="1229827"/>
          </a:xfrm>
          <a:prstGeom prst="leftBrace">
            <a:avLst>
              <a:gd name="adj1" fmla="val 8333"/>
              <a:gd name="adj2" fmla="val 5058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C3537-5144-8CDC-F7A4-F58EE88A147C}"/>
              </a:ext>
            </a:extLst>
          </p:cNvPr>
          <p:cNvSpPr txBox="1"/>
          <p:nvPr/>
        </p:nvSpPr>
        <p:spPr>
          <a:xfrm>
            <a:off x="8292645" y="314787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9FF79-1BBB-BAA8-4D1E-3337329D89C0}"/>
              </a:ext>
            </a:extLst>
          </p:cNvPr>
          <p:cNvSpPr txBox="1"/>
          <p:nvPr/>
        </p:nvSpPr>
        <p:spPr>
          <a:xfrm>
            <a:off x="8336383" y="421962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4188C2-1DEC-E44B-FD2D-0B2AFD148A66}"/>
              </a:ext>
            </a:extLst>
          </p:cNvPr>
          <p:cNvCxnSpPr/>
          <p:nvPr/>
        </p:nvCxnSpPr>
        <p:spPr>
          <a:xfrm>
            <a:off x="7962900" y="4381500"/>
            <a:ext cx="3297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oogle Shape;1789;p36">
            <a:extLst>
              <a:ext uri="{FF2B5EF4-FFF2-40B4-BE49-F238E27FC236}">
                <a16:creationId xmlns:a16="http://schemas.microsoft.com/office/drawing/2014/main" id="{7B413947-BC54-5718-0335-ED149DE4F90D}"/>
              </a:ext>
            </a:extLst>
          </p:cNvPr>
          <p:cNvGrpSpPr/>
          <p:nvPr/>
        </p:nvGrpSpPr>
        <p:grpSpPr>
          <a:xfrm>
            <a:off x="103669" y="3974156"/>
            <a:ext cx="1043445" cy="1106492"/>
            <a:chOff x="3346589" y="1035541"/>
            <a:chExt cx="2550136" cy="3687818"/>
          </a:xfrm>
        </p:grpSpPr>
        <p:grpSp>
          <p:nvGrpSpPr>
            <p:cNvPr id="46" name="Google Shape;1790;p36">
              <a:extLst>
                <a:ext uri="{FF2B5EF4-FFF2-40B4-BE49-F238E27FC236}">
                  <a16:creationId xmlns:a16="http://schemas.microsoft.com/office/drawing/2014/main" id="{589DCBFF-A47C-B288-88F3-FA8B434569FB}"/>
                </a:ext>
              </a:extLst>
            </p:cNvPr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49" name="Google Shape;1791;p36">
                <a:extLst>
                  <a:ext uri="{FF2B5EF4-FFF2-40B4-BE49-F238E27FC236}">
                    <a16:creationId xmlns:a16="http://schemas.microsoft.com/office/drawing/2014/main" id="{E2D6C926-4EF2-1D37-6FD2-7365E3C8A6E8}"/>
                  </a:ext>
                </a:extLst>
              </p:cNvPr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92;p36">
                <a:extLst>
                  <a:ext uri="{FF2B5EF4-FFF2-40B4-BE49-F238E27FC236}">
                    <a16:creationId xmlns:a16="http://schemas.microsoft.com/office/drawing/2014/main" id="{62DAF492-A9BF-626C-721B-83353C08AD3F}"/>
                  </a:ext>
                </a:extLst>
              </p:cNvPr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93;p36">
                <a:extLst>
                  <a:ext uri="{FF2B5EF4-FFF2-40B4-BE49-F238E27FC236}">
                    <a16:creationId xmlns:a16="http://schemas.microsoft.com/office/drawing/2014/main" id="{0918A992-F322-47BD-D549-5A8DBB92F6D5}"/>
                  </a:ext>
                </a:extLst>
              </p:cNvPr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94;p36">
                <a:extLst>
                  <a:ext uri="{FF2B5EF4-FFF2-40B4-BE49-F238E27FC236}">
                    <a16:creationId xmlns:a16="http://schemas.microsoft.com/office/drawing/2014/main" id="{7B2915F3-8F7C-E549-EA4C-43DB2A1C77CC}"/>
                  </a:ext>
                </a:extLst>
              </p:cNvPr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95;p36">
                <a:extLst>
                  <a:ext uri="{FF2B5EF4-FFF2-40B4-BE49-F238E27FC236}">
                    <a16:creationId xmlns:a16="http://schemas.microsoft.com/office/drawing/2014/main" id="{EFF920FA-5A57-93D0-8443-10B42017E5FF}"/>
                  </a:ext>
                </a:extLst>
              </p:cNvPr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96;p36">
                <a:extLst>
                  <a:ext uri="{FF2B5EF4-FFF2-40B4-BE49-F238E27FC236}">
                    <a16:creationId xmlns:a16="http://schemas.microsoft.com/office/drawing/2014/main" id="{A678C321-6868-C2CD-D4DB-A68D4F5ED169}"/>
                  </a:ext>
                </a:extLst>
              </p:cNvPr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97;p36">
                <a:extLst>
                  <a:ext uri="{FF2B5EF4-FFF2-40B4-BE49-F238E27FC236}">
                    <a16:creationId xmlns:a16="http://schemas.microsoft.com/office/drawing/2014/main" id="{28556DB4-5DBA-86C6-A124-51AA915BC8B2}"/>
                  </a:ext>
                </a:extLst>
              </p:cNvPr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98;p36">
                <a:extLst>
                  <a:ext uri="{FF2B5EF4-FFF2-40B4-BE49-F238E27FC236}">
                    <a16:creationId xmlns:a16="http://schemas.microsoft.com/office/drawing/2014/main" id="{E96D4325-4503-02D1-63E1-3DEFCF3371A6}"/>
                  </a:ext>
                </a:extLst>
              </p:cNvPr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99;p36">
                <a:extLst>
                  <a:ext uri="{FF2B5EF4-FFF2-40B4-BE49-F238E27FC236}">
                    <a16:creationId xmlns:a16="http://schemas.microsoft.com/office/drawing/2014/main" id="{35237A41-E924-9CF0-60E6-D29783BE54C4}"/>
                  </a:ext>
                </a:extLst>
              </p:cNvPr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00;p36">
                <a:extLst>
                  <a:ext uri="{FF2B5EF4-FFF2-40B4-BE49-F238E27FC236}">
                    <a16:creationId xmlns:a16="http://schemas.microsoft.com/office/drawing/2014/main" id="{5FB91312-45B7-25F4-20DC-EDE828F7B3DD}"/>
                  </a:ext>
                </a:extLst>
              </p:cNvPr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01;p36">
                <a:extLst>
                  <a:ext uri="{FF2B5EF4-FFF2-40B4-BE49-F238E27FC236}">
                    <a16:creationId xmlns:a16="http://schemas.microsoft.com/office/drawing/2014/main" id="{0CB3FC1D-9AFF-2733-80AD-FED063D5DE00}"/>
                  </a:ext>
                </a:extLst>
              </p:cNvPr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02;p36">
                <a:extLst>
                  <a:ext uri="{FF2B5EF4-FFF2-40B4-BE49-F238E27FC236}">
                    <a16:creationId xmlns:a16="http://schemas.microsoft.com/office/drawing/2014/main" id="{5EA5CB25-7C97-0AB8-445F-873A56BBA490}"/>
                  </a:ext>
                </a:extLst>
              </p:cNvPr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03;p36">
                <a:extLst>
                  <a:ext uri="{FF2B5EF4-FFF2-40B4-BE49-F238E27FC236}">
                    <a16:creationId xmlns:a16="http://schemas.microsoft.com/office/drawing/2014/main" id="{23B702E5-D032-CAC4-A826-1832A5A1F857}"/>
                  </a:ext>
                </a:extLst>
              </p:cNvPr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04;p36">
                <a:extLst>
                  <a:ext uri="{FF2B5EF4-FFF2-40B4-BE49-F238E27FC236}">
                    <a16:creationId xmlns:a16="http://schemas.microsoft.com/office/drawing/2014/main" id="{A5A0CFF6-F2B0-F65F-404B-1423403E5E0E}"/>
                  </a:ext>
                </a:extLst>
              </p:cNvPr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05;p36">
                <a:extLst>
                  <a:ext uri="{FF2B5EF4-FFF2-40B4-BE49-F238E27FC236}">
                    <a16:creationId xmlns:a16="http://schemas.microsoft.com/office/drawing/2014/main" id="{4E863807-D469-E997-8763-C203249027FA}"/>
                  </a:ext>
                </a:extLst>
              </p:cNvPr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806;p36">
                <a:extLst>
                  <a:ext uri="{FF2B5EF4-FFF2-40B4-BE49-F238E27FC236}">
                    <a16:creationId xmlns:a16="http://schemas.microsoft.com/office/drawing/2014/main" id="{9584C6AA-8BAA-165E-D933-321F3A479B4A}"/>
                  </a:ext>
                </a:extLst>
              </p:cNvPr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07;p36">
                <a:extLst>
                  <a:ext uri="{FF2B5EF4-FFF2-40B4-BE49-F238E27FC236}">
                    <a16:creationId xmlns:a16="http://schemas.microsoft.com/office/drawing/2014/main" id="{A45EBD66-1C99-0BFF-282C-3F2575AA00C6}"/>
                  </a:ext>
                </a:extLst>
              </p:cNvPr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08;p36">
                <a:extLst>
                  <a:ext uri="{FF2B5EF4-FFF2-40B4-BE49-F238E27FC236}">
                    <a16:creationId xmlns:a16="http://schemas.microsoft.com/office/drawing/2014/main" id="{A3976736-BBE5-1148-C488-680F3EECA010}"/>
                  </a:ext>
                </a:extLst>
              </p:cNvPr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09;p36">
                <a:extLst>
                  <a:ext uri="{FF2B5EF4-FFF2-40B4-BE49-F238E27FC236}">
                    <a16:creationId xmlns:a16="http://schemas.microsoft.com/office/drawing/2014/main" id="{F1C817C7-F329-8160-BBB5-4E920E3095D0}"/>
                  </a:ext>
                </a:extLst>
              </p:cNvPr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10;p36">
                <a:extLst>
                  <a:ext uri="{FF2B5EF4-FFF2-40B4-BE49-F238E27FC236}">
                    <a16:creationId xmlns:a16="http://schemas.microsoft.com/office/drawing/2014/main" id="{E90F1F7F-77C4-1D9D-BEF6-9119E45DE49E}"/>
                  </a:ext>
                </a:extLst>
              </p:cNvPr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11;p36">
                <a:extLst>
                  <a:ext uri="{FF2B5EF4-FFF2-40B4-BE49-F238E27FC236}">
                    <a16:creationId xmlns:a16="http://schemas.microsoft.com/office/drawing/2014/main" id="{434554C7-87DF-F59F-D55B-05EBC44E660F}"/>
                  </a:ext>
                </a:extLst>
              </p:cNvPr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12;p36">
                <a:extLst>
                  <a:ext uri="{FF2B5EF4-FFF2-40B4-BE49-F238E27FC236}">
                    <a16:creationId xmlns:a16="http://schemas.microsoft.com/office/drawing/2014/main" id="{B306AD90-B140-9301-AA0C-4211D4FBB1CB}"/>
                  </a:ext>
                </a:extLst>
              </p:cNvPr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13;p36">
                <a:extLst>
                  <a:ext uri="{FF2B5EF4-FFF2-40B4-BE49-F238E27FC236}">
                    <a16:creationId xmlns:a16="http://schemas.microsoft.com/office/drawing/2014/main" id="{50562440-94D3-624E-0628-6D6C5163FCCA}"/>
                  </a:ext>
                </a:extLst>
              </p:cNvPr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14;p36">
                <a:extLst>
                  <a:ext uri="{FF2B5EF4-FFF2-40B4-BE49-F238E27FC236}">
                    <a16:creationId xmlns:a16="http://schemas.microsoft.com/office/drawing/2014/main" id="{C0861B30-761C-DE98-7F8D-2CE252AA6969}"/>
                  </a:ext>
                </a:extLst>
              </p:cNvPr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815;p36">
                <a:extLst>
                  <a:ext uri="{FF2B5EF4-FFF2-40B4-BE49-F238E27FC236}">
                    <a16:creationId xmlns:a16="http://schemas.microsoft.com/office/drawing/2014/main" id="{F2586C32-A6CA-5AA6-82CB-7F0CEB974E00}"/>
                  </a:ext>
                </a:extLst>
              </p:cNvPr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816;p36">
                <a:extLst>
                  <a:ext uri="{FF2B5EF4-FFF2-40B4-BE49-F238E27FC236}">
                    <a16:creationId xmlns:a16="http://schemas.microsoft.com/office/drawing/2014/main" id="{B91D829E-B5BF-C92C-D97A-1ECA5091995A}"/>
                  </a:ext>
                </a:extLst>
              </p:cNvPr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817;p36">
                <a:extLst>
                  <a:ext uri="{FF2B5EF4-FFF2-40B4-BE49-F238E27FC236}">
                    <a16:creationId xmlns:a16="http://schemas.microsoft.com/office/drawing/2014/main" id="{4424E53D-561B-AFBD-7793-E22E4BB1A25C}"/>
                  </a:ext>
                </a:extLst>
              </p:cNvPr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18;p36">
                <a:extLst>
                  <a:ext uri="{FF2B5EF4-FFF2-40B4-BE49-F238E27FC236}">
                    <a16:creationId xmlns:a16="http://schemas.microsoft.com/office/drawing/2014/main" id="{1DA6EB43-F854-933A-0D65-FEA1A5C1462E}"/>
                  </a:ext>
                </a:extLst>
              </p:cNvPr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19;p36">
                <a:extLst>
                  <a:ext uri="{FF2B5EF4-FFF2-40B4-BE49-F238E27FC236}">
                    <a16:creationId xmlns:a16="http://schemas.microsoft.com/office/drawing/2014/main" id="{3079B65D-7D2F-4BF4-3132-3B324177AF13}"/>
                  </a:ext>
                </a:extLst>
              </p:cNvPr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20;p36">
                <a:extLst>
                  <a:ext uri="{FF2B5EF4-FFF2-40B4-BE49-F238E27FC236}">
                    <a16:creationId xmlns:a16="http://schemas.microsoft.com/office/drawing/2014/main" id="{2D88C9A7-9C0D-089B-07F2-29EE6C75A152}"/>
                  </a:ext>
                </a:extLst>
              </p:cNvPr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821;p36">
                <a:extLst>
                  <a:ext uri="{FF2B5EF4-FFF2-40B4-BE49-F238E27FC236}">
                    <a16:creationId xmlns:a16="http://schemas.microsoft.com/office/drawing/2014/main" id="{5F35ABE6-3B41-4D08-8B9B-FE43614ADED3}"/>
                  </a:ext>
                </a:extLst>
              </p:cNvPr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22;p36">
                <a:extLst>
                  <a:ext uri="{FF2B5EF4-FFF2-40B4-BE49-F238E27FC236}">
                    <a16:creationId xmlns:a16="http://schemas.microsoft.com/office/drawing/2014/main" id="{11E0C44E-ECB2-B25D-7C91-5F7DB0766D8D}"/>
                  </a:ext>
                </a:extLst>
              </p:cNvPr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23;p36">
                <a:extLst>
                  <a:ext uri="{FF2B5EF4-FFF2-40B4-BE49-F238E27FC236}">
                    <a16:creationId xmlns:a16="http://schemas.microsoft.com/office/drawing/2014/main" id="{1D77D8A8-B72B-4B57-0014-8B5D88D04A2C}"/>
                  </a:ext>
                </a:extLst>
              </p:cNvPr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24;p36">
                <a:extLst>
                  <a:ext uri="{FF2B5EF4-FFF2-40B4-BE49-F238E27FC236}">
                    <a16:creationId xmlns:a16="http://schemas.microsoft.com/office/drawing/2014/main" id="{81EF27DE-1081-D305-CB08-669DA168C775}"/>
                  </a:ext>
                </a:extLst>
              </p:cNvPr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25;p36">
                <a:extLst>
                  <a:ext uri="{FF2B5EF4-FFF2-40B4-BE49-F238E27FC236}">
                    <a16:creationId xmlns:a16="http://schemas.microsoft.com/office/drawing/2014/main" id="{C21DEF52-A3C5-9A00-DE98-1F3B53BBB084}"/>
                  </a:ext>
                </a:extLst>
              </p:cNvPr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826;p36">
              <a:extLst>
                <a:ext uri="{FF2B5EF4-FFF2-40B4-BE49-F238E27FC236}">
                  <a16:creationId xmlns:a16="http://schemas.microsoft.com/office/drawing/2014/main" id="{CEE81D92-B6CB-40A1-AA5F-FE2EE3923B71}"/>
                </a:ext>
              </a:extLst>
            </p:cNvPr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27;p36">
              <a:extLst>
                <a:ext uri="{FF2B5EF4-FFF2-40B4-BE49-F238E27FC236}">
                  <a16:creationId xmlns:a16="http://schemas.microsoft.com/office/drawing/2014/main" id="{3BBF212B-BB18-9F49-E1AB-0096FA1A7CF0}"/>
                </a:ext>
              </a:extLst>
            </p:cNvPr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Bootcamp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AI, Machine Learning &amp; Deep Learning</a:t>
            </a:r>
            <a:endParaRPr dirty="0"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544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247263" y="1526288"/>
            <a:ext cx="2784003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Machines that mimic human intelligence.</a:t>
              </a:r>
              <a:endParaRPr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224238" y="2660488"/>
            <a:ext cx="3055922" cy="483000"/>
            <a:chOff x="6483000" y="2472563"/>
            <a:chExt cx="2419036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276248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Learn patterns from data to make predictions.</a:t>
              </a:r>
              <a:endParaRPr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247263" y="3800938"/>
            <a:ext cx="2784003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Neural networks that handle complex data</a:t>
              </a:r>
              <a:endParaRPr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V="1">
            <a:off x="5702850" y="2901988"/>
            <a:ext cx="521388" cy="31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544413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527" name="Google Shape;527;p20"/>
          <p:cNvSpPr txBox="1"/>
          <p:nvPr/>
        </p:nvSpPr>
        <p:spPr>
          <a:xfrm>
            <a:off x="3704392" y="2625654"/>
            <a:ext cx="1734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0896"/>
              <a:ext cx="2125304" cy="3059968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2194420" cy="1729392"/>
            <a:chOff x="6949580" y="1001783"/>
            <a:chExt cx="219442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2194420" cy="3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79" y="2142275"/>
              <a:ext cx="1851425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Find hidden patterns in unlabeled data.</a:t>
              </a: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11420" y="1001783"/>
            <a:ext cx="2220600" cy="1717629"/>
            <a:chOff x="411420" y="1001783"/>
            <a:chExt cx="2220600" cy="1717629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2" y="1784975"/>
              <a:ext cx="2086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411420" y="2130512"/>
              <a:ext cx="2220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Learn from labeled data (inputs + outputs).</a:t>
              </a: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2" y="3042675"/>
            <a:ext cx="2423019" cy="1684132"/>
            <a:chOff x="456752" y="3042675"/>
            <a:chExt cx="2423019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2" y="3791397"/>
              <a:ext cx="2423019" cy="29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2" y="4137907"/>
              <a:ext cx="2070267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Learn by interacting with the environment and receiving feedback.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F1DB-D10E-487D-F3FA-DFF133E3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47A8-D0F2-A597-8D46-DCA897C57AAA}"/>
              </a:ext>
            </a:extLst>
          </p:cNvPr>
          <p:cNvSpPr txBox="1"/>
          <p:nvPr/>
        </p:nvSpPr>
        <p:spPr>
          <a:xfrm>
            <a:off x="506206" y="1352495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800" b="1" dirty="0"/>
              <a:t>Medical field</a:t>
            </a:r>
            <a:r>
              <a:rPr lang="en-US" sz="1800" dirty="0"/>
              <a:t>: Analysis of the shape and color of cells to detect cancer</a:t>
            </a:r>
          </a:p>
          <a:p>
            <a:pPr marL="214313" indent="-214313">
              <a:buFontTx/>
              <a:buChar char="-"/>
            </a:pPr>
            <a:r>
              <a:rPr lang="en-US" sz="1800" b="1" dirty="0"/>
              <a:t>Computer vision</a:t>
            </a:r>
            <a:r>
              <a:rPr lang="en-US" sz="1800" dirty="0"/>
              <a:t>: Face detection, automatic language translation, speech recognition.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DC47B-F7ED-960B-4727-DA404265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5" y="2372413"/>
            <a:ext cx="2851220" cy="1939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F9977-14CE-95E8-71B2-CF7EB284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69" y="2475883"/>
            <a:ext cx="2564964" cy="1732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A7DE9-BD5B-BE62-4404-8174ECDA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0" y="4194684"/>
            <a:ext cx="3450947" cy="900247"/>
          </a:xfrm>
          <a:prstGeom prst="rect">
            <a:avLst/>
          </a:prstGeom>
        </p:spPr>
      </p:pic>
      <p:pic>
        <p:nvPicPr>
          <p:cNvPr id="1026" name="Picture 2" descr="spam filter machine learning algorithm ...">
            <a:extLst>
              <a:ext uri="{FF2B5EF4-FFF2-40B4-BE49-F238E27FC236}">
                <a16:creationId xmlns:a16="http://schemas.microsoft.com/office/drawing/2014/main" id="{0D28D44E-78C6-81E3-FE4C-142D6B45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67" y="2677216"/>
            <a:ext cx="2357438" cy="10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17">
            <a:extLst>
              <a:ext uri="{FF2B5EF4-FFF2-40B4-BE49-F238E27FC236}">
                <a16:creationId xmlns:a16="http://schemas.microsoft.com/office/drawing/2014/main" id="{12BF8298-0ED8-001B-AA24-398EF8A44772}"/>
              </a:ext>
            </a:extLst>
          </p:cNvPr>
          <p:cNvSpPr/>
          <p:nvPr/>
        </p:nvSpPr>
        <p:spPr>
          <a:xfrm>
            <a:off x="131463" y="679171"/>
            <a:ext cx="683463" cy="6324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37;p17">
            <a:extLst>
              <a:ext uri="{FF2B5EF4-FFF2-40B4-BE49-F238E27FC236}">
                <a16:creationId xmlns:a16="http://schemas.microsoft.com/office/drawing/2014/main" id="{8DB4ED87-8147-90C8-FC41-FC9BFB560EF8}"/>
              </a:ext>
            </a:extLst>
          </p:cNvPr>
          <p:cNvGrpSpPr/>
          <p:nvPr/>
        </p:nvGrpSpPr>
        <p:grpSpPr>
          <a:xfrm>
            <a:off x="131463" y="809707"/>
            <a:ext cx="374743" cy="371400"/>
            <a:chOff x="1190625" y="238125"/>
            <a:chExt cx="5238750" cy="5238750"/>
          </a:xfrm>
        </p:grpSpPr>
        <p:sp>
          <p:nvSpPr>
            <p:cNvPr id="8" name="Google Shape;338;p17">
              <a:extLst>
                <a:ext uri="{FF2B5EF4-FFF2-40B4-BE49-F238E27FC236}">
                  <a16:creationId xmlns:a16="http://schemas.microsoft.com/office/drawing/2014/main" id="{AD4E1E4A-5F07-282C-1429-9BC57A2A0159}"/>
                </a:ext>
              </a:extLst>
            </p:cNvPr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9;p17">
              <a:extLst>
                <a:ext uri="{FF2B5EF4-FFF2-40B4-BE49-F238E27FC236}">
                  <a16:creationId xmlns:a16="http://schemas.microsoft.com/office/drawing/2014/main" id="{B720D5F5-C5EA-29A1-2DEC-8FB9B49FD98B}"/>
                </a:ext>
              </a:extLst>
            </p:cNvPr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0;p17">
              <a:extLst>
                <a:ext uri="{FF2B5EF4-FFF2-40B4-BE49-F238E27FC236}">
                  <a16:creationId xmlns:a16="http://schemas.microsoft.com/office/drawing/2014/main" id="{32B6A932-0D82-FC1E-D4C0-F6E5AD702133}"/>
                </a:ext>
              </a:extLst>
            </p:cNvPr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1;p17">
              <a:extLst>
                <a:ext uri="{FF2B5EF4-FFF2-40B4-BE49-F238E27FC236}">
                  <a16:creationId xmlns:a16="http://schemas.microsoft.com/office/drawing/2014/main" id="{9F379095-5F23-8A25-7F94-8FCE066334C4}"/>
                </a:ext>
              </a:extLst>
            </p:cNvPr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2;p17">
              <a:extLst>
                <a:ext uri="{FF2B5EF4-FFF2-40B4-BE49-F238E27FC236}">
                  <a16:creationId xmlns:a16="http://schemas.microsoft.com/office/drawing/2014/main" id="{96B366F9-7983-3595-B6A9-25D1B25D49F5}"/>
                </a:ext>
              </a:extLst>
            </p:cNvPr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3;p17">
              <a:extLst>
                <a:ext uri="{FF2B5EF4-FFF2-40B4-BE49-F238E27FC236}">
                  <a16:creationId xmlns:a16="http://schemas.microsoft.com/office/drawing/2014/main" id="{06091A29-E509-D470-4E4D-D1094A172A95}"/>
                </a:ext>
              </a:extLst>
            </p:cNvPr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4;p17">
              <a:extLst>
                <a:ext uri="{FF2B5EF4-FFF2-40B4-BE49-F238E27FC236}">
                  <a16:creationId xmlns:a16="http://schemas.microsoft.com/office/drawing/2014/main" id="{703238A5-ACBA-6B26-6D1E-D8E495FCE2A4}"/>
                </a:ext>
              </a:extLst>
            </p:cNvPr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35;p17">
            <a:extLst>
              <a:ext uri="{FF2B5EF4-FFF2-40B4-BE49-F238E27FC236}">
                <a16:creationId xmlns:a16="http://schemas.microsoft.com/office/drawing/2014/main" id="{DC810BE0-7282-B34C-DA07-E31B7F1AB5D1}"/>
              </a:ext>
            </a:extLst>
          </p:cNvPr>
          <p:cNvSpPr/>
          <p:nvPr/>
        </p:nvSpPr>
        <p:spPr>
          <a:xfrm>
            <a:off x="8392905" y="1352495"/>
            <a:ext cx="503695" cy="4763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45;p17">
            <a:extLst>
              <a:ext uri="{FF2B5EF4-FFF2-40B4-BE49-F238E27FC236}">
                <a16:creationId xmlns:a16="http://schemas.microsoft.com/office/drawing/2014/main" id="{AABA49F8-B45D-48AA-8B67-C99E050F53CD}"/>
              </a:ext>
            </a:extLst>
          </p:cNvPr>
          <p:cNvGrpSpPr/>
          <p:nvPr/>
        </p:nvGrpSpPr>
        <p:grpSpPr>
          <a:xfrm>
            <a:off x="8483697" y="1438360"/>
            <a:ext cx="303027" cy="286531"/>
            <a:chOff x="-44512325" y="3176075"/>
            <a:chExt cx="300900" cy="300900"/>
          </a:xfrm>
        </p:grpSpPr>
        <p:sp>
          <p:nvSpPr>
            <p:cNvPr id="18" name="Google Shape;346;p17">
              <a:extLst>
                <a:ext uri="{FF2B5EF4-FFF2-40B4-BE49-F238E27FC236}">
                  <a16:creationId xmlns:a16="http://schemas.microsoft.com/office/drawing/2014/main" id="{6790F083-0ECF-9357-0860-100ED07EEF72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7;p17">
              <a:extLst>
                <a:ext uri="{FF2B5EF4-FFF2-40B4-BE49-F238E27FC236}">
                  <a16:creationId xmlns:a16="http://schemas.microsoft.com/office/drawing/2014/main" id="{0D5000B6-EB14-ACE6-69EB-F2CF5B166D81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8;p17">
              <a:extLst>
                <a:ext uri="{FF2B5EF4-FFF2-40B4-BE49-F238E27FC236}">
                  <a16:creationId xmlns:a16="http://schemas.microsoft.com/office/drawing/2014/main" id="{3851F9FF-7257-90C7-9705-8B7C94BF8CB3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45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BA25-0A49-8C30-CA6D-668B9F12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B2971-F552-5FD4-A823-74B37790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13" b="5229"/>
          <a:stretch>
            <a:fillRect/>
          </a:stretch>
        </p:blipFill>
        <p:spPr>
          <a:xfrm>
            <a:off x="0" y="1181812"/>
            <a:ext cx="9144331" cy="2779876"/>
          </a:xfrm>
          <a:prstGeom prst="rect">
            <a:avLst/>
          </a:prstGeom>
        </p:spPr>
      </p:pic>
      <p:grpSp>
        <p:nvGrpSpPr>
          <p:cNvPr id="83" name="Google Shape;1564;p33">
            <a:extLst>
              <a:ext uri="{FF2B5EF4-FFF2-40B4-BE49-F238E27FC236}">
                <a16:creationId xmlns:a16="http://schemas.microsoft.com/office/drawing/2014/main" id="{4FA4A615-B818-BD35-DDFD-926B9F9F2EDE}"/>
              </a:ext>
            </a:extLst>
          </p:cNvPr>
          <p:cNvGrpSpPr/>
          <p:nvPr/>
        </p:nvGrpSpPr>
        <p:grpSpPr>
          <a:xfrm>
            <a:off x="125260" y="3373416"/>
            <a:ext cx="1459283" cy="1681749"/>
            <a:chOff x="3161760" y="1088175"/>
            <a:chExt cx="1931905" cy="3643804"/>
          </a:xfrm>
        </p:grpSpPr>
        <p:sp>
          <p:nvSpPr>
            <p:cNvPr id="84" name="Google Shape;1565;p33">
              <a:extLst>
                <a:ext uri="{FF2B5EF4-FFF2-40B4-BE49-F238E27FC236}">
                  <a16:creationId xmlns:a16="http://schemas.microsoft.com/office/drawing/2014/main" id="{4BD1F635-49CF-38ED-9F72-05472BF6C7E0}"/>
                </a:ext>
              </a:extLst>
            </p:cNvPr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66;p33">
              <a:extLst>
                <a:ext uri="{FF2B5EF4-FFF2-40B4-BE49-F238E27FC236}">
                  <a16:creationId xmlns:a16="http://schemas.microsoft.com/office/drawing/2014/main" id="{0E06372C-0589-4144-5DAB-BA97DD323B03}"/>
                </a:ext>
              </a:extLst>
            </p:cNvPr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7;p33">
              <a:extLst>
                <a:ext uri="{FF2B5EF4-FFF2-40B4-BE49-F238E27FC236}">
                  <a16:creationId xmlns:a16="http://schemas.microsoft.com/office/drawing/2014/main" id="{AC5DAA91-4334-F574-B944-65ABDA8714B6}"/>
                </a:ext>
              </a:extLst>
            </p:cNvPr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8;p33">
              <a:extLst>
                <a:ext uri="{FF2B5EF4-FFF2-40B4-BE49-F238E27FC236}">
                  <a16:creationId xmlns:a16="http://schemas.microsoft.com/office/drawing/2014/main" id="{61144CC0-8F3A-251B-0AC6-D33F12C0E84D}"/>
                </a:ext>
              </a:extLst>
            </p:cNvPr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9;p33">
              <a:extLst>
                <a:ext uri="{FF2B5EF4-FFF2-40B4-BE49-F238E27FC236}">
                  <a16:creationId xmlns:a16="http://schemas.microsoft.com/office/drawing/2014/main" id="{9B2A5EA0-59F5-CB0E-0C5B-FEB5F9FE8B8A}"/>
                </a:ext>
              </a:extLst>
            </p:cNvPr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70;p33">
              <a:extLst>
                <a:ext uri="{FF2B5EF4-FFF2-40B4-BE49-F238E27FC236}">
                  <a16:creationId xmlns:a16="http://schemas.microsoft.com/office/drawing/2014/main" id="{BDE8D8C3-916D-17E7-4CEF-FA9D64853C40}"/>
                </a:ext>
              </a:extLst>
            </p:cNvPr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71;p33">
              <a:extLst>
                <a:ext uri="{FF2B5EF4-FFF2-40B4-BE49-F238E27FC236}">
                  <a16:creationId xmlns:a16="http://schemas.microsoft.com/office/drawing/2014/main" id="{17FC281B-CC78-BE40-E70D-8D29CC2C41EE}"/>
                </a:ext>
              </a:extLst>
            </p:cNvPr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72;p33">
              <a:extLst>
                <a:ext uri="{FF2B5EF4-FFF2-40B4-BE49-F238E27FC236}">
                  <a16:creationId xmlns:a16="http://schemas.microsoft.com/office/drawing/2014/main" id="{1BB694C0-4443-4908-D503-4E6519A22D3D}"/>
                </a:ext>
              </a:extLst>
            </p:cNvPr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73;p33">
              <a:extLst>
                <a:ext uri="{FF2B5EF4-FFF2-40B4-BE49-F238E27FC236}">
                  <a16:creationId xmlns:a16="http://schemas.microsoft.com/office/drawing/2014/main" id="{8D0157D1-0446-0245-0724-16DD513DCAED}"/>
                </a:ext>
              </a:extLst>
            </p:cNvPr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74;p33">
              <a:extLst>
                <a:ext uri="{FF2B5EF4-FFF2-40B4-BE49-F238E27FC236}">
                  <a16:creationId xmlns:a16="http://schemas.microsoft.com/office/drawing/2014/main" id="{FA05411B-5A15-885D-A7DD-C7E0D3BDB1CF}"/>
                </a:ext>
              </a:extLst>
            </p:cNvPr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75;p33">
              <a:extLst>
                <a:ext uri="{FF2B5EF4-FFF2-40B4-BE49-F238E27FC236}">
                  <a16:creationId xmlns:a16="http://schemas.microsoft.com/office/drawing/2014/main" id="{8AE00DEB-100A-65D0-3AB7-1ED95D504B1C}"/>
                </a:ext>
              </a:extLst>
            </p:cNvPr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76;p33">
              <a:extLst>
                <a:ext uri="{FF2B5EF4-FFF2-40B4-BE49-F238E27FC236}">
                  <a16:creationId xmlns:a16="http://schemas.microsoft.com/office/drawing/2014/main" id="{68CEB579-DB97-289E-8626-A2E23B3DBE18}"/>
                </a:ext>
              </a:extLst>
            </p:cNvPr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7;p33">
              <a:extLst>
                <a:ext uri="{FF2B5EF4-FFF2-40B4-BE49-F238E27FC236}">
                  <a16:creationId xmlns:a16="http://schemas.microsoft.com/office/drawing/2014/main" id="{451C8F28-718C-22CE-D171-43997EAADB89}"/>
                </a:ext>
              </a:extLst>
            </p:cNvPr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8;p33">
              <a:extLst>
                <a:ext uri="{FF2B5EF4-FFF2-40B4-BE49-F238E27FC236}">
                  <a16:creationId xmlns:a16="http://schemas.microsoft.com/office/drawing/2014/main" id="{0AF62056-8703-99F8-1F0A-F8EA0050ECF9}"/>
                </a:ext>
              </a:extLst>
            </p:cNvPr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9;p33">
              <a:extLst>
                <a:ext uri="{FF2B5EF4-FFF2-40B4-BE49-F238E27FC236}">
                  <a16:creationId xmlns:a16="http://schemas.microsoft.com/office/drawing/2014/main" id="{763137FF-7CF6-5CB0-F53C-E8BF5B9011B9}"/>
                </a:ext>
              </a:extLst>
            </p:cNvPr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80;p33">
              <a:extLst>
                <a:ext uri="{FF2B5EF4-FFF2-40B4-BE49-F238E27FC236}">
                  <a16:creationId xmlns:a16="http://schemas.microsoft.com/office/drawing/2014/main" id="{EFBD2EE6-6F98-86BB-DC4C-AD158B8CD9BC}"/>
                </a:ext>
              </a:extLst>
            </p:cNvPr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81;p33">
              <a:extLst>
                <a:ext uri="{FF2B5EF4-FFF2-40B4-BE49-F238E27FC236}">
                  <a16:creationId xmlns:a16="http://schemas.microsoft.com/office/drawing/2014/main" id="{F2F80F59-50D3-29BE-9C9E-6E089B09636C}"/>
                </a:ext>
              </a:extLst>
            </p:cNvPr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82;p33">
              <a:extLst>
                <a:ext uri="{FF2B5EF4-FFF2-40B4-BE49-F238E27FC236}">
                  <a16:creationId xmlns:a16="http://schemas.microsoft.com/office/drawing/2014/main" id="{8845207B-6296-34E5-04C0-48545170523E}"/>
                </a:ext>
              </a:extLst>
            </p:cNvPr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83;p33">
              <a:extLst>
                <a:ext uri="{FF2B5EF4-FFF2-40B4-BE49-F238E27FC236}">
                  <a16:creationId xmlns:a16="http://schemas.microsoft.com/office/drawing/2014/main" id="{FAB45A79-2F52-61C1-1179-9C2B47FC9515}"/>
                </a:ext>
              </a:extLst>
            </p:cNvPr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84;p33">
              <a:extLst>
                <a:ext uri="{FF2B5EF4-FFF2-40B4-BE49-F238E27FC236}">
                  <a16:creationId xmlns:a16="http://schemas.microsoft.com/office/drawing/2014/main" id="{1A253589-7323-82C4-EBFF-01653BD052B2}"/>
                </a:ext>
              </a:extLst>
            </p:cNvPr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85;p33">
              <a:extLst>
                <a:ext uri="{FF2B5EF4-FFF2-40B4-BE49-F238E27FC236}">
                  <a16:creationId xmlns:a16="http://schemas.microsoft.com/office/drawing/2014/main" id="{58C3B12C-0AD1-1B5C-B39C-C129720299C1}"/>
                </a:ext>
              </a:extLst>
            </p:cNvPr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86;p33">
              <a:extLst>
                <a:ext uri="{FF2B5EF4-FFF2-40B4-BE49-F238E27FC236}">
                  <a16:creationId xmlns:a16="http://schemas.microsoft.com/office/drawing/2014/main" id="{CD7073C4-58E2-30B0-45C3-890A9DC1992C}"/>
                </a:ext>
              </a:extLst>
            </p:cNvPr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87;p33">
              <a:extLst>
                <a:ext uri="{FF2B5EF4-FFF2-40B4-BE49-F238E27FC236}">
                  <a16:creationId xmlns:a16="http://schemas.microsoft.com/office/drawing/2014/main" id="{3F2ACAD0-601B-7C3D-6BB5-B982BEE60EE4}"/>
                </a:ext>
              </a:extLst>
            </p:cNvPr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88;p33">
              <a:extLst>
                <a:ext uri="{FF2B5EF4-FFF2-40B4-BE49-F238E27FC236}">
                  <a16:creationId xmlns:a16="http://schemas.microsoft.com/office/drawing/2014/main" id="{9A8866E8-C9CD-37AA-7D51-FE8B9B1F6183}"/>
                </a:ext>
              </a:extLst>
            </p:cNvPr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9;p33">
              <a:extLst>
                <a:ext uri="{FF2B5EF4-FFF2-40B4-BE49-F238E27FC236}">
                  <a16:creationId xmlns:a16="http://schemas.microsoft.com/office/drawing/2014/main" id="{8C9CECAB-BDA2-BCDE-A0F0-21DA27441349}"/>
                </a:ext>
              </a:extLst>
            </p:cNvPr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90;p33">
              <a:extLst>
                <a:ext uri="{FF2B5EF4-FFF2-40B4-BE49-F238E27FC236}">
                  <a16:creationId xmlns:a16="http://schemas.microsoft.com/office/drawing/2014/main" id="{B8EFD153-4F6D-A517-32E2-F104E00DB285}"/>
                </a:ext>
              </a:extLst>
            </p:cNvPr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91;p33">
              <a:extLst>
                <a:ext uri="{FF2B5EF4-FFF2-40B4-BE49-F238E27FC236}">
                  <a16:creationId xmlns:a16="http://schemas.microsoft.com/office/drawing/2014/main" id="{52356054-9D19-D9B9-EF64-94EBB5576E5E}"/>
                </a:ext>
              </a:extLst>
            </p:cNvPr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2;p33">
              <a:extLst>
                <a:ext uri="{FF2B5EF4-FFF2-40B4-BE49-F238E27FC236}">
                  <a16:creationId xmlns:a16="http://schemas.microsoft.com/office/drawing/2014/main" id="{E9550480-B831-0A31-0B01-8035001F4B8D}"/>
                </a:ext>
              </a:extLst>
            </p:cNvPr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3;p33">
              <a:extLst>
                <a:ext uri="{FF2B5EF4-FFF2-40B4-BE49-F238E27FC236}">
                  <a16:creationId xmlns:a16="http://schemas.microsoft.com/office/drawing/2014/main" id="{1E21E8DE-6235-C2CB-6817-DA1931B8F8DD}"/>
                </a:ext>
              </a:extLst>
            </p:cNvPr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4;p33">
              <a:extLst>
                <a:ext uri="{FF2B5EF4-FFF2-40B4-BE49-F238E27FC236}">
                  <a16:creationId xmlns:a16="http://schemas.microsoft.com/office/drawing/2014/main" id="{CD07A077-1201-B23B-29E9-26EF24A190DC}"/>
                </a:ext>
              </a:extLst>
            </p:cNvPr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5;p33">
              <a:extLst>
                <a:ext uri="{FF2B5EF4-FFF2-40B4-BE49-F238E27FC236}">
                  <a16:creationId xmlns:a16="http://schemas.microsoft.com/office/drawing/2014/main" id="{53D4B0A0-E9B6-8FA1-E96C-8EE398061099}"/>
                </a:ext>
              </a:extLst>
            </p:cNvPr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96;p33">
              <a:extLst>
                <a:ext uri="{FF2B5EF4-FFF2-40B4-BE49-F238E27FC236}">
                  <a16:creationId xmlns:a16="http://schemas.microsoft.com/office/drawing/2014/main" id="{767E709F-23EA-BAAA-1961-B6A6FAEC13F2}"/>
                </a:ext>
              </a:extLst>
            </p:cNvPr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97;p33">
              <a:extLst>
                <a:ext uri="{FF2B5EF4-FFF2-40B4-BE49-F238E27FC236}">
                  <a16:creationId xmlns:a16="http://schemas.microsoft.com/office/drawing/2014/main" id="{82F64DC7-9A75-07FA-F13D-5174C15F3476}"/>
                </a:ext>
              </a:extLst>
            </p:cNvPr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98;p33">
              <a:extLst>
                <a:ext uri="{FF2B5EF4-FFF2-40B4-BE49-F238E27FC236}">
                  <a16:creationId xmlns:a16="http://schemas.microsoft.com/office/drawing/2014/main" id="{5327367F-381B-CA28-952B-074BB0F95221}"/>
                </a:ext>
              </a:extLst>
            </p:cNvPr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9;p33">
              <a:extLst>
                <a:ext uri="{FF2B5EF4-FFF2-40B4-BE49-F238E27FC236}">
                  <a16:creationId xmlns:a16="http://schemas.microsoft.com/office/drawing/2014/main" id="{3BAAAC9D-0E51-E84F-A97D-D322DBF4FDA5}"/>
                </a:ext>
              </a:extLst>
            </p:cNvPr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0;p33">
              <a:extLst>
                <a:ext uri="{FF2B5EF4-FFF2-40B4-BE49-F238E27FC236}">
                  <a16:creationId xmlns:a16="http://schemas.microsoft.com/office/drawing/2014/main" id="{C8E73FCF-A02D-D47E-209C-CEFD43DA2F8F}"/>
                </a:ext>
              </a:extLst>
            </p:cNvPr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01;p33">
              <a:extLst>
                <a:ext uri="{FF2B5EF4-FFF2-40B4-BE49-F238E27FC236}">
                  <a16:creationId xmlns:a16="http://schemas.microsoft.com/office/drawing/2014/main" id="{872729EB-EB3C-7076-AC11-163616BF6225}"/>
                </a:ext>
              </a:extLst>
            </p:cNvPr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02;p33">
              <a:extLst>
                <a:ext uri="{FF2B5EF4-FFF2-40B4-BE49-F238E27FC236}">
                  <a16:creationId xmlns:a16="http://schemas.microsoft.com/office/drawing/2014/main" id="{89CDDF58-130F-DE18-1D94-10BE694BA8A4}"/>
                </a:ext>
              </a:extLst>
            </p:cNvPr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3;p33">
              <a:extLst>
                <a:ext uri="{FF2B5EF4-FFF2-40B4-BE49-F238E27FC236}">
                  <a16:creationId xmlns:a16="http://schemas.microsoft.com/office/drawing/2014/main" id="{6FA3AA5F-5620-AF24-1912-9DC081BDC046}"/>
                </a:ext>
              </a:extLst>
            </p:cNvPr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4;p33">
              <a:extLst>
                <a:ext uri="{FF2B5EF4-FFF2-40B4-BE49-F238E27FC236}">
                  <a16:creationId xmlns:a16="http://schemas.microsoft.com/office/drawing/2014/main" id="{F29AA893-263D-3C41-345B-2B8C1EB15663}"/>
                </a:ext>
              </a:extLst>
            </p:cNvPr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05;p33">
              <a:extLst>
                <a:ext uri="{FF2B5EF4-FFF2-40B4-BE49-F238E27FC236}">
                  <a16:creationId xmlns:a16="http://schemas.microsoft.com/office/drawing/2014/main" id="{88D30050-6506-8A27-1DC4-A727066987BD}"/>
                </a:ext>
              </a:extLst>
            </p:cNvPr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06;p33">
              <a:extLst>
                <a:ext uri="{FF2B5EF4-FFF2-40B4-BE49-F238E27FC236}">
                  <a16:creationId xmlns:a16="http://schemas.microsoft.com/office/drawing/2014/main" id="{E225F59C-E9D6-F4B3-5F85-4C53FA54BC9E}"/>
                </a:ext>
              </a:extLst>
            </p:cNvPr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07;p33">
              <a:extLst>
                <a:ext uri="{FF2B5EF4-FFF2-40B4-BE49-F238E27FC236}">
                  <a16:creationId xmlns:a16="http://schemas.microsoft.com/office/drawing/2014/main" id="{D78A26D3-8BE8-E319-ED54-D4280607C2EB}"/>
                </a:ext>
              </a:extLst>
            </p:cNvPr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08;p33">
              <a:extLst>
                <a:ext uri="{FF2B5EF4-FFF2-40B4-BE49-F238E27FC236}">
                  <a16:creationId xmlns:a16="http://schemas.microsoft.com/office/drawing/2014/main" id="{86A06AFD-05D2-5E2B-8718-D503E8732E72}"/>
                </a:ext>
              </a:extLst>
            </p:cNvPr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09;p33">
              <a:extLst>
                <a:ext uri="{FF2B5EF4-FFF2-40B4-BE49-F238E27FC236}">
                  <a16:creationId xmlns:a16="http://schemas.microsoft.com/office/drawing/2014/main" id="{3553ABBF-6E6A-0B8E-51DC-F051A7FED79D}"/>
                </a:ext>
              </a:extLst>
            </p:cNvPr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10;p33">
              <a:extLst>
                <a:ext uri="{FF2B5EF4-FFF2-40B4-BE49-F238E27FC236}">
                  <a16:creationId xmlns:a16="http://schemas.microsoft.com/office/drawing/2014/main" id="{DC7AE68F-9B24-17F8-D43C-6A43744DA436}"/>
                </a:ext>
              </a:extLst>
            </p:cNvPr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11;p33">
              <a:extLst>
                <a:ext uri="{FF2B5EF4-FFF2-40B4-BE49-F238E27FC236}">
                  <a16:creationId xmlns:a16="http://schemas.microsoft.com/office/drawing/2014/main" id="{FC21C056-62C6-1BB3-E1B5-DA5FC515E24D}"/>
                </a:ext>
              </a:extLst>
            </p:cNvPr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12;p33">
              <a:extLst>
                <a:ext uri="{FF2B5EF4-FFF2-40B4-BE49-F238E27FC236}">
                  <a16:creationId xmlns:a16="http://schemas.microsoft.com/office/drawing/2014/main" id="{F27346DA-E92A-ED6A-9585-AE691CF25930}"/>
                </a:ext>
              </a:extLst>
            </p:cNvPr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13;p33">
              <a:extLst>
                <a:ext uri="{FF2B5EF4-FFF2-40B4-BE49-F238E27FC236}">
                  <a16:creationId xmlns:a16="http://schemas.microsoft.com/office/drawing/2014/main" id="{0F882B73-5548-8953-E110-45425D867AB2}"/>
                </a:ext>
              </a:extLst>
            </p:cNvPr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14;p33">
              <a:extLst>
                <a:ext uri="{FF2B5EF4-FFF2-40B4-BE49-F238E27FC236}">
                  <a16:creationId xmlns:a16="http://schemas.microsoft.com/office/drawing/2014/main" id="{E41BD01C-EE7B-CD11-C093-00050FF80504}"/>
                </a:ext>
              </a:extLst>
            </p:cNvPr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15;p33">
              <a:extLst>
                <a:ext uri="{FF2B5EF4-FFF2-40B4-BE49-F238E27FC236}">
                  <a16:creationId xmlns:a16="http://schemas.microsoft.com/office/drawing/2014/main" id="{B04AD43B-96DC-0080-95A8-D2A33237C155}"/>
                </a:ext>
              </a:extLst>
            </p:cNvPr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6;p33">
              <a:extLst>
                <a:ext uri="{FF2B5EF4-FFF2-40B4-BE49-F238E27FC236}">
                  <a16:creationId xmlns:a16="http://schemas.microsoft.com/office/drawing/2014/main" id="{459B4ECB-1CF5-1421-080D-C6C7D747F96E}"/>
                </a:ext>
              </a:extLst>
            </p:cNvPr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7;p33">
              <a:extLst>
                <a:ext uri="{FF2B5EF4-FFF2-40B4-BE49-F238E27FC236}">
                  <a16:creationId xmlns:a16="http://schemas.microsoft.com/office/drawing/2014/main" id="{E5D1DD73-7111-81BC-FB8D-F5258C91AFF3}"/>
                </a:ext>
              </a:extLst>
            </p:cNvPr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8;p33">
              <a:extLst>
                <a:ext uri="{FF2B5EF4-FFF2-40B4-BE49-F238E27FC236}">
                  <a16:creationId xmlns:a16="http://schemas.microsoft.com/office/drawing/2014/main" id="{A9AA1212-9BF8-8F74-4FD4-E9880B94640A}"/>
                </a:ext>
              </a:extLst>
            </p:cNvPr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9;p33">
              <a:extLst>
                <a:ext uri="{FF2B5EF4-FFF2-40B4-BE49-F238E27FC236}">
                  <a16:creationId xmlns:a16="http://schemas.microsoft.com/office/drawing/2014/main" id="{057C2E51-E03C-304A-A917-7760E1939D9F}"/>
                </a:ext>
              </a:extLst>
            </p:cNvPr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20;p33">
              <a:extLst>
                <a:ext uri="{FF2B5EF4-FFF2-40B4-BE49-F238E27FC236}">
                  <a16:creationId xmlns:a16="http://schemas.microsoft.com/office/drawing/2014/main" id="{9A618BDC-CAE7-1DFC-B8A5-2B6A4B1F6745}"/>
                </a:ext>
              </a:extLst>
            </p:cNvPr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21;p33">
              <a:extLst>
                <a:ext uri="{FF2B5EF4-FFF2-40B4-BE49-F238E27FC236}">
                  <a16:creationId xmlns:a16="http://schemas.microsoft.com/office/drawing/2014/main" id="{C47705D0-CCC4-B9FB-4BCA-9906438B0720}"/>
                </a:ext>
              </a:extLst>
            </p:cNvPr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22;p33">
              <a:extLst>
                <a:ext uri="{FF2B5EF4-FFF2-40B4-BE49-F238E27FC236}">
                  <a16:creationId xmlns:a16="http://schemas.microsoft.com/office/drawing/2014/main" id="{A80ABE6E-85BE-BEC4-F29C-35903832A3EB}"/>
                </a:ext>
              </a:extLst>
            </p:cNvPr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23;p33">
              <a:extLst>
                <a:ext uri="{FF2B5EF4-FFF2-40B4-BE49-F238E27FC236}">
                  <a16:creationId xmlns:a16="http://schemas.microsoft.com/office/drawing/2014/main" id="{B9E838E4-C2FB-FF5D-F197-23E26182A0B0}"/>
                </a:ext>
              </a:extLst>
            </p:cNvPr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24;p33">
              <a:extLst>
                <a:ext uri="{FF2B5EF4-FFF2-40B4-BE49-F238E27FC236}">
                  <a16:creationId xmlns:a16="http://schemas.microsoft.com/office/drawing/2014/main" id="{0502C660-4DF2-FAC4-FDE9-19C85EFEB97B}"/>
                </a:ext>
              </a:extLst>
            </p:cNvPr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25;p33">
              <a:extLst>
                <a:ext uri="{FF2B5EF4-FFF2-40B4-BE49-F238E27FC236}">
                  <a16:creationId xmlns:a16="http://schemas.microsoft.com/office/drawing/2014/main" id="{5862B156-A84D-7911-9C62-971F10B11ADE}"/>
                </a:ext>
              </a:extLst>
            </p:cNvPr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26;p33">
              <a:extLst>
                <a:ext uri="{FF2B5EF4-FFF2-40B4-BE49-F238E27FC236}">
                  <a16:creationId xmlns:a16="http://schemas.microsoft.com/office/drawing/2014/main" id="{D4363F7C-5E99-531E-0914-2CD791D77D50}"/>
                </a:ext>
              </a:extLst>
            </p:cNvPr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27;p33">
              <a:extLst>
                <a:ext uri="{FF2B5EF4-FFF2-40B4-BE49-F238E27FC236}">
                  <a16:creationId xmlns:a16="http://schemas.microsoft.com/office/drawing/2014/main" id="{21CE2C99-6095-8A24-DE07-E880B06D1F0E}"/>
                </a:ext>
              </a:extLst>
            </p:cNvPr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28;p33">
              <a:extLst>
                <a:ext uri="{FF2B5EF4-FFF2-40B4-BE49-F238E27FC236}">
                  <a16:creationId xmlns:a16="http://schemas.microsoft.com/office/drawing/2014/main" id="{07AD5BCE-0F07-9EAD-EF10-FF9B1A80A743}"/>
                </a:ext>
              </a:extLst>
            </p:cNvPr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29;p33">
              <a:extLst>
                <a:ext uri="{FF2B5EF4-FFF2-40B4-BE49-F238E27FC236}">
                  <a16:creationId xmlns:a16="http://schemas.microsoft.com/office/drawing/2014/main" id="{D23409C9-1263-201D-4F40-D8F01B44AFC2}"/>
                </a:ext>
              </a:extLst>
            </p:cNvPr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30;p33">
              <a:extLst>
                <a:ext uri="{FF2B5EF4-FFF2-40B4-BE49-F238E27FC236}">
                  <a16:creationId xmlns:a16="http://schemas.microsoft.com/office/drawing/2014/main" id="{94BEC663-D51E-CF62-7630-A6CE06C34B0A}"/>
                </a:ext>
              </a:extLst>
            </p:cNvPr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31;p33">
              <a:extLst>
                <a:ext uri="{FF2B5EF4-FFF2-40B4-BE49-F238E27FC236}">
                  <a16:creationId xmlns:a16="http://schemas.microsoft.com/office/drawing/2014/main" id="{701825CC-8F33-CDAF-A0F8-A5F88729EDBA}"/>
                </a:ext>
              </a:extLst>
            </p:cNvPr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32;p33">
              <a:extLst>
                <a:ext uri="{FF2B5EF4-FFF2-40B4-BE49-F238E27FC236}">
                  <a16:creationId xmlns:a16="http://schemas.microsoft.com/office/drawing/2014/main" id="{838FBB86-AA87-7B81-6188-177F5D337710}"/>
                </a:ext>
              </a:extLst>
            </p:cNvPr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33;p33">
              <a:extLst>
                <a:ext uri="{FF2B5EF4-FFF2-40B4-BE49-F238E27FC236}">
                  <a16:creationId xmlns:a16="http://schemas.microsoft.com/office/drawing/2014/main" id="{73A1E778-83FE-437D-9C81-7F673EE8B132}"/>
                </a:ext>
              </a:extLst>
            </p:cNvPr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34;p33">
              <a:extLst>
                <a:ext uri="{FF2B5EF4-FFF2-40B4-BE49-F238E27FC236}">
                  <a16:creationId xmlns:a16="http://schemas.microsoft.com/office/drawing/2014/main" id="{20FF0255-8802-3788-EB36-066189582C91}"/>
                </a:ext>
              </a:extLst>
            </p:cNvPr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35;p33">
              <a:extLst>
                <a:ext uri="{FF2B5EF4-FFF2-40B4-BE49-F238E27FC236}">
                  <a16:creationId xmlns:a16="http://schemas.microsoft.com/office/drawing/2014/main" id="{1AF7EFF3-5093-3F94-1CF8-39DE9F02B6A8}"/>
                </a:ext>
              </a:extLst>
            </p:cNvPr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36;p33">
              <a:extLst>
                <a:ext uri="{FF2B5EF4-FFF2-40B4-BE49-F238E27FC236}">
                  <a16:creationId xmlns:a16="http://schemas.microsoft.com/office/drawing/2014/main" id="{E2FE5427-76E6-A40B-C30F-7E1745D6A51D}"/>
                </a:ext>
              </a:extLst>
            </p:cNvPr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37;p33">
              <a:extLst>
                <a:ext uri="{FF2B5EF4-FFF2-40B4-BE49-F238E27FC236}">
                  <a16:creationId xmlns:a16="http://schemas.microsoft.com/office/drawing/2014/main" id="{09616CB0-118A-DFAB-B7ED-4E47694AB180}"/>
                </a:ext>
              </a:extLst>
            </p:cNvPr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38;p33">
              <a:extLst>
                <a:ext uri="{FF2B5EF4-FFF2-40B4-BE49-F238E27FC236}">
                  <a16:creationId xmlns:a16="http://schemas.microsoft.com/office/drawing/2014/main" id="{67FCCFB8-F280-36A9-D180-70E4038364E3}"/>
                </a:ext>
              </a:extLst>
            </p:cNvPr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9;p33">
              <a:extLst>
                <a:ext uri="{FF2B5EF4-FFF2-40B4-BE49-F238E27FC236}">
                  <a16:creationId xmlns:a16="http://schemas.microsoft.com/office/drawing/2014/main" id="{15D4B91E-148A-F0C3-382D-85E3BD0C1A6C}"/>
                </a:ext>
              </a:extLst>
            </p:cNvPr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40;p33">
              <a:extLst>
                <a:ext uri="{FF2B5EF4-FFF2-40B4-BE49-F238E27FC236}">
                  <a16:creationId xmlns:a16="http://schemas.microsoft.com/office/drawing/2014/main" id="{4949FAFE-1A1D-4E15-BF28-C38A2FCFE59C}"/>
                </a:ext>
              </a:extLst>
            </p:cNvPr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41;p33">
              <a:extLst>
                <a:ext uri="{FF2B5EF4-FFF2-40B4-BE49-F238E27FC236}">
                  <a16:creationId xmlns:a16="http://schemas.microsoft.com/office/drawing/2014/main" id="{2AE6D0B4-DFD0-4E1B-1005-99737244C34E}"/>
                </a:ext>
              </a:extLst>
            </p:cNvPr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2;p33">
              <a:extLst>
                <a:ext uri="{FF2B5EF4-FFF2-40B4-BE49-F238E27FC236}">
                  <a16:creationId xmlns:a16="http://schemas.microsoft.com/office/drawing/2014/main" id="{BC74FF4E-D042-7BD5-7E3F-479064C19349}"/>
                </a:ext>
              </a:extLst>
            </p:cNvPr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43;p33">
              <a:extLst>
                <a:ext uri="{FF2B5EF4-FFF2-40B4-BE49-F238E27FC236}">
                  <a16:creationId xmlns:a16="http://schemas.microsoft.com/office/drawing/2014/main" id="{D99BB847-0F71-15E7-60C7-44C097D160E4}"/>
                </a:ext>
              </a:extLst>
            </p:cNvPr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44;p33">
              <a:extLst>
                <a:ext uri="{FF2B5EF4-FFF2-40B4-BE49-F238E27FC236}">
                  <a16:creationId xmlns:a16="http://schemas.microsoft.com/office/drawing/2014/main" id="{45D2DFD6-A4B8-9FE0-7E68-A8D03317C990}"/>
                </a:ext>
              </a:extLst>
            </p:cNvPr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5;p33">
              <a:extLst>
                <a:ext uri="{FF2B5EF4-FFF2-40B4-BE49-F238E27FC236}">
                  <a16:creationId xmlns:a16="http://schemas.microsoft.com/office/drawing/2014/main" id="{C3DFB522-0880-EA42-62ED-11D4ABF871B6}"/>
                </a:ext>
              </a:extLst>
            </p:cNvPr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46;p33">
              <a:extLst>
                <a:ext uri="{FF2B5EF4-FFF2-40B4-BE49-F238E27FC236}">
                  <a16:creationId xmlns:a16="http://schemas.microsoft.com/office/drawing/2014/main" id="{2FD39C6B-3AE8-9E1B-44B2-7941767B64B1}"/>
                </a:ext>
              </a:extLst>
            </p:cNvPr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47;p33">
              <a:extLst>
                <a:ext uri="{FF2B5EF4-FFF2-40B4-BE49-F238E27FC236}">
                  <a16:creationId xmlns:a16="http://schemas.microsoft.com/office/drawing/2014/main" id="{FFC1CFFD-DB1F-5805-7EEC-A1F06AC75ACA}"/>
                </a:ext>
              </a:extLst>
            </p:cNvPr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48;p33">
              <a:extLst>
                <a:ext uri="{FF2B5EF4-FFF2-40B4-BE49-F238E27FC236}">
                  <a16:creationId xmlns:a16="http://schemas.microsoft.com/office/drawing/2014/main" id="{1D39FE0D-3B02-EED2-C607-BAFD97C533BA}"/>
                </a:ext>
              </a:extLst>
            </p:cNvPr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49;p33">
              <a:extLst>
                <a:ext uri="{FF2B5EF4-FFF2-40B4-BE49-F238E27FC236}">
                  <a16:creationId xmlns:a16="http://schemas.microsoft.com/office/drawing/2014/main" id="{C8E6586E-996C-F22B-AB51-7B46FACB34F3}"/>
                </a:ext>
              </a:extLst>
            </p:cNvPr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50;p33">
              <a:extLst>
                <a:ext uri="{FF2B5EF4-FFF2-40B4-BE49-F238E27FC236}">
                  <a16:creationId xmlns:a16="http://schemas.microsoft.com/office/drawing/2014/main" id="{6C541BA1-6FE8-985A-5F72-0209E45B4B70}"/>
                </a:ext>
              </a:extLst>
            </p:cNvPr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51;p33">
              <a:extLst>
                <a:ext uri="{FF2B5EF4-FFF2-40B4-BE49-F238E27FC236}">
                  <a16:creationId xmlns:a16="http://schemas.microsoft.com/office/drawing/2014/main" id="{282F99FF-3373-E69C-DAAA-356C4B54E7B7}"/>
                </a:ext>
              </a:extLst>
            </p:cNvPr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92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0523F-F347-7A98-54D4-3D8BD508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63" y="1268016"/>
            <a:ext cx="6439796" cy="34126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504DCA-B6A9-CE44-7C06-C9E7243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Workflow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12F80D5-96E8-59ED-0BC7-4D413D35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" y="1741714"/>
            <a:ext cx="2532082" cy="190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57175" indent="-257175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Collect Data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Preprocess Data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Split into Train/Test sets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Train Model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Evaluate &amp; Improve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Deploy &amp; Use Predictions</a:t>
            </a: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1: Collect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41" y="919625"/>
            <a:ext cx="8390659" cy="1527278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1800" dirty="0"/>
              <a:t>In the Iris dataset: </a:t>
            </a:r>
            <a:r>
              <a:rPr sz="1800" b="1" dirty="0"/>
              <a:t>150 samples, </a:t>
            </a:r>
            <a:r>
              <a:rPr sz="1800" b="1" dirty="0">
                <a:solidFill>
                  <a:srgbClr val="FF0000"/>
                </a:solidFill>
              </a:rPr>
              <a:t>4 features </a:t>
            </a:r>
            <a:r>
              <a:rPr sz="1800" dirty="0"/>
              <a:t>(sepal length, sepal width, petal length, petal width).</a:t>
            </a:r>
          </a:p>
          <a:p>
            <a:pPr>
              <a:defRPr sz="2000"/>
            </a:pPr>
            <a:r>
              <a:rPr sz="1800" b="1" dirty="0"/>
              <a:t>3 flower species</a:t>
            </a:r>
            <a:r>
              <a:rPr lang="en-US" sz="1800" b="1" dirty="0"/>
              <a:t> (</a:t>
            </a:r>
            <a:r>
              <a:rPr lang="en-US" sz="1800" b="1" dirty="0">
                <a:solidFill>
                  <a:srgbClr val="FF0000"/>
                </a:solidFill>
              </a:rPr>
              <a:t>target</a:t>
            </a:r>
            <a:r>
              <a:rPr lang="en-US" sz="1800" b="1" dirty="0"/>
              <a:t>)</a:t>
            </a:r>
            <a:r>
              <a:rPr sz="1800" b="1" dirty="0"/>
              <a:t>: </a:t>
            </a:r>
            <a:r>
              <a:rPr sz="1800" dirty="0" err="1"/>
              <a:t>Setosa</a:t>
            </a:r>
            <a:r>
              <a:rPr sz="1800" dirty="0"/>
              <a:t>, Versicolor, Virginica.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16B084A3-05AB-C9F5-CF8C-01F72573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65" y="3945698"/>
            <a:ext cx="1410744" cy="1197801"/>
          </a:xfrm>
          <a:prstGeom prst="rect">
            <a:avLst/>
          </a:prstGeom>
        </p:spPr>
      </p:pic>
      <p:pic>
        <p:nvPicPr>
          <p:cNvPr id="2050" name="Picture 2" descr="Machine learning-Iris classification | by Jebaseelan Ravi | Medium">
            <a:extLst>
              <a:ext uri="{FF2B5EF4-FFF2-40B4-BE49-F238E27FC236}">
                <a16:creationId xmlns:a16="http://schemas.microsoft.com/office/drawing/2014/main" id="{89E123A4-E3F7-0F26-BDC8-87E3D5F3E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13483" r="8314"/>
          <a:stretch>
            <a:fillRect/>
          </a:stretch>
        </p:blipFill>
        <p:spPr bwMode="auto">
          <a:xfrm>
            <a:off x="2071024" y="1903956"/>
            <a:ext cx="4267145" cy="3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2: Preprocess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2875"/>
            <a:ext cx="8915400" cy="2054269"/>
          </a:xfrm>
        </p:spPr>
        <p:txBody>
          <a:bodyPr/>
          <a:lstStyle/>
          <a:p>
            <a:pPr>
              <a:defRPr sz="2000"/>
            </a:pPr>
            <a:r>
              <a:rPr dirty="0"/>
              <a:t>Ensure data is clean: no missing values, duplicates.</a:t>
            </a:r>
          </a:p>
          <a:p>
            <a:pPr>
              <a:defRPr sz="2000"/>
            </a:pPr>
            <a:r>
              <a:rPr b="1" dirty="0">
                <a:solidFill>
                  <a:srgbClr val="FF0000"/>
                </a:solidFill>
              </a:rPr>
              <a:t>Normalize features</a:t>
            </a:r>
            <a:r>
              <a:rPr dirty="0"/>
              <a:t>: </a:t>
            </a:r>
            <a:r>
              <a:rPr b="1" dirty="0"/>
              <a:t>petal length (cm) </a:t>
            </a:r>
            <a:r>
              <a:rPr dirty="0"/>
              <a:t>vs </a:t>
            </a:r>
            <a:r>
              <a:rPr b="1" dirty="0"/>
              <a:t>sepal width (mm) </a:t>
            </a:r>
            <a:r>
              <a:rPr dirty="0"/>
              <a:t>→ scale them for fairness.</a:t>
            </a:r>
          </a:p>
          <a:p>
            <a:pPr>
              <a:defRPr sz="2000"/>
            </a:pPr>
            <a:r>
              <a:rPr dirty="0"/>
              <a:t>Why? Some ML algorithms are </a:t>
            </a:r>
            <a:r>
              <a:rPr b="1" dirty="0"/>
              <a:t>sensitive to scale </a:t>
            </a:r>
            <a:r>
              <a:rPr dirty="0"/>
              <a:t>(e.g., k-NN, SVM).</a:t>
            </a:r>
          </a:p>
          <a:p>
            <a:pPr>
              <a:defRPr sz="2000"/>
            </a:pPr>
            <a:r>
              <a:rPr dirty="0"/>
              <a:t>Iris dataset features are often </a:t>
            </a:r>
            <a:r>
              <a:rPr b="1" dirty="0"/>
              <a:t>standardized</a:t>
            </a:r>
            <a:r>
              <a:rPr lang="en-US" b="1" dirty="0"/>
              <a:t>.</a:t>
            </a:r>
            <a:endParaRPr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EC7564E-9930-2ABD-4D22-431FA38F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443" y="4229100"/>
            <a:ext cx="100853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9164D2-0617-9138-2795-7A6AC35C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9" t="965" r="1246"/>
          <a:stretch>
            <a:fillRect/>
          </a:stretch>
        </p:blipFill>
        <p:spPr>
          <a:xfrm>
            <a:off x="975360" y="2516505"/>
            <a:ext cx="7018020" cy="25488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457</Words>
  <Application>Microsoft Office PowerPoint</Application>
  <PresentationFormat>On-screen Show (16:9)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 Extra Condensed</vt:lpstr>
      <vt:lpstr>Fira Sans Extra Condensed SemiBold</vt:lpstr>
      <vt:lpstr>Arial</vt:lpstr>
      <vt:lpstr>Roboto</vt:lpstr>
      <vt:lpstr>Machine Learning Infographics by Slidesgo</vt:lpstr>
      <vt:lpstr>PowerPoint Presentation</vt:lpstr>
      <vt:lpstr>Machine Learning Bootcamp</vt:lpstr>
      <vt:lpstr>AI, Machine Learning &amp; Deep Learning</vt:lpstr>
      <vt:lpstr>Machine Learning Infographics</vt:lpstr>
      <vt:lpstr>Applications of ML</vt:lpstr>
      <vt:lpstr>Learning Process</vt:lpstr>
      <vt:lpstr>Machine Learning Workflow</vt:lpstr>
      <vt:lpstr>Step 1: Collect Data</vt:lpstr>
      <vt:lpstr>Step 2: Preprocess Data</vt:lpstr>
      <vt:lpstr>Step 3: Split Data</vt:lpstr>
      <vt:lpstr>Step 4: Train the Model</vt:lpstr>
      <vt:lpstr>Step 5: Evaluate the Model</vt:lpstr>
      <vt:lpstr>Step 6: Make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Hussein El Amouri</cp:lastModifiedBy>
  <cp:revision>25</cp:revision>
  <dcterms:modified xsi:type="dcterms:W3CDTF">2025-09-19T05:53:20Z</dcterms:modified>
</cp:coreProperties>
</file>