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492B-127A-4DF2-9407-17A3CF5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27B63-AF97-6CA6-45CB-86051DCA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797D7-31D4-0163-51C4-B61DDD04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8BBDF-5C5D-BCE0-7F5F-E3831DC8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8CCF-8666-8208-D103-7E0AB570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5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290E-DDA9-9024-6370-D451BFD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198FD-1E45-5B10-258B-0310F2FC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28F9E-5884-22BD-D526-0F1D71E8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5E7D-4F4D-A407-F781-0236EAAF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2FD4B-D4EE-90F1-A69C-07D7B62C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57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D5B72-BFD6-8D31-27FC-55149EEC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0786D-ABE6-E028-8F2F-B78B22AE0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6099-4809-69CF-9094-64DE8BD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9C53A-16C3-3951-4A2B-E904E97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F0360-355E-CDA0-86B6-E9C2FB95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1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3C26-825F-0905-117B-6666BC15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36B9-B3D9-CA3F-3839-AF9EA3CD1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BD55-B7D0-DD8F-8BDC-A5492555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C87D-65C7-80D2-86EB-04E63685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D9277-68EF-BA96-5710-B53E3373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18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9138-9BBA-03C6-69A9-807A550F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D55E-7505-E663-26C1-F95E08EE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5A62-EE70-D9FC-7782-2B44780BB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9E0D-A065-1ECB-00A6-056068BB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B372-1871-9232-96A4-420D5428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0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142C-08EB-D4E0-026D-BB9F2D24D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1FDD-D2F1-5081-07F1-81A3751C0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18CB8-CD16-C59B-31F8-0433FB3E9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15069-C665-9A75-709F-C905639E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0D1E-B345-51C2-5D3F-C773F3F91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59A9E-0B9F-00CB-284A-040528F20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97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D2D0-69A5-8C45-DC6F-08CA5D63D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1F804-A681-3DB5-1CF9-C307D9376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B029F-C1A1-E8BC-F8F9-D1F9E9FA1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A589E-3680-BC82-B280-0BF9CDF0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E2A7E9-B286-3ADD-1A37-DBC7F7FB3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4BF4D-787C-3FD4-7E17-81559F97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DBD1B-AB91-59A1-0D1C-82D815DA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7F635-E1BE-5C23-77F8-CC0BC02D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50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F26E-4D8A-2CD7-F45E-F56D0D9F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8873F-5F33-3E04-2CBC-97537136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970F4-105E-D7B1-7C92-AA93C3057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5791B-161A-D485-DD0A-EA80AF34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46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5A9BB-BF2A-E19C-047B-A557B056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BA83B-FF97-817D-CBEA-5F3FBEB0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8A1B8-F18E-FBEE-1131-F7B2069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87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7063-0DAC-E1A8-AAEA-07166BE05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9C259-871A-851E-C6A4-5A352A2E8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73B64-6B09-1EB4-FC1D-0D82383A7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2341-7414-B27B-61E2-2F0207E1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1D4DD-EDDB-BE0D-6B2F-D4A87FF2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E711A-D209-EE57-0DF0-FFC9B97B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32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3F41-9591-BD27-21FD-FFEA3E2C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45284-AE82-9245-4F25-315EAC7659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0A823-7F66-D377-518D-B1497D147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FC351-5FBC-08FF-5C2D-2F4FF87E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F81FC-8B0F-49F2-A819-C160897E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C3E03-38F3-05FC-9F55-5B84DF1A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37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7D5B9D-8B3D-3EC5-A7AB-09EFDA2F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5049F-E34D-A710-63B4-C68E5BEF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DEAC1-43E1-9853-0AAD-87E2E412E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F5F66-A46B-42C7-973F-41E2F010D167}" type="datetimeFigureOut">
              <a:rPr lang="fr-FR" smtClean="0"/>
              <a:t>12/09/2025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E45F-957A-5E1E-41F6-34F2BD8E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C5B78-E42D-EC76-E7E1-29602046A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3DFF-000D-4DDB-BC9E-4D1383C819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1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3488-90C9-FE10-E2D6-7132C79E01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FC1F-2DD8-0DD5-0EB2-E009B58E8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Hussein El Amouri</a:t>
            </a:r>
          </a:p>
        </p:txBody>
      </p:sp>
    </p:spTree>
    <p:extLst>
      <p:ext uri="{BB962C8B-B14F-4D97-AF65-F5344CB8AC3E}">
        <p14:creationId xmlns:p14="http://schemas.microsoft.com/office/powerpoint/2010/main" val="354575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8512-D4E3-413A-EBD1-ADAAE24E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1F8E-E440-BB60-2283-D899D067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68B73-41A0-F143-AED3-DE477CF5F6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33" b="7412"/>
          <a:stretch/>
        </p:blipFill>
        <p:spPr>
          <a:xfrm>
            <a:off x="838200" y="1825625"/>
            <a:ext cx="102769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19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7B78-EC61-8144-A4A2-9C59B11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Enumerate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D8719C-5BDC-9240-BD76-93344E4D4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07" b="3311"/>
          <a:stretch/>
        </p:blipFill>
        <p:spPr>
          <a:xfrm>
            <a:off x="1081195" y="1825625"/>
            <a:ext cx="100296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599D-2D65-9ABC-1C24-789B2A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Functions</a:t>
            </a:r>
            <a:endParaRPr lang="fr-F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1EA275-D179-9A4B-A444-C84C8370B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376"/>
          <a:stretch/>
        </p:blipFill>
        <p:spPr>
          <a:xfrm>
            <a:off x="838200" y="1916936"/>
            <a:ext cx="10515600" cy="416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60CC-F334-F036-7BC8-1F0021AF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295D-0413-F66B-9C46-0FFD23E88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470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dirty="0"/>
              <a:t>“Python is an experiment in how much freedom programmers need.  Too much freedom and nobody can read another's code; too little and expressive-ness is endangered.”</a:t>
            </a:r>
          </a:p>
          <a:p>
            <a:pPr marL="0" indent="0" algn="just">
              <a:buNone/>
            </a:pPr>
            <a:r>
              <a:rPr lang="en-US" altLang="en-US" dirty="0"/>
              <a:t>      - Guido van Rossum </a:t>
            </a:r>
          </a:p>
          <a:p>
            <a:pPr marL="0" indent="0" algn="just">
              <a:buNone/>
            </a:pPr>
            <a:endParaRPr lang="fr-FR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4276CE64-87BF-21BE-A3C8-9F7790BD9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908" y="1825625"/>
            <a:ext cx="2900892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902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F87A-EC10-9075-BBBA-1A189276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8FE0A-E5E7-59EA-E0F2-AA06E5E9D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It’s easy to learn 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Full-</a:t>
            </a:r>
            <a:r>
              <a:rPr lang="fr-FR" dirty="0" err="1"/>
              <a:t>Featured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Strong </a:t>
            </a:r>
            <a:r>
              <a:rPr lang="fr-FR" dirty="0" err="1"/>
              <a:t>Libraries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0FE35-CEB9-12D1-0DFF-21CCE703B3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2" t="11102"/>
          <a:stretch>
            <a:fillRect/>
          </a:stretch>
        </p:blipFill>
        <p:spPr>
          <a:xfrm>
            <a:off x="3978613" y="1825625"/>
            <a:ext cx="7375187" cy="39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9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7531-4AE7-140E-89C4-6A18C176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CDC8-205D-9784-E4CA-4D7E6DAA6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High-</a:t>
            </a:r>
            <a:r>
              <a:rPr lang="fr-FR" dirty="0" err="1"/>
              <a:t>level</a:t>
            </a:r>
            <a:endParaRPr lang="fr-FR" dirty="0"/>
          </a:p>
          <a:p>
            <a:pPr lvl="1"/>
            <a:r>
              <a:rPr lang="fr-FR" dirty="0"/>
              <a:t> Human-</a:t>
            </a:r>
            <a:r>
              <a:rPr lang="fr-FR" dirty="0" err="1"/>
              <a:t>readable</a:t>
            </a:r>
            <a:r>
              <a:rPr lang="fr-FR" dirty="0"/>
              <a:t> and </a:t>
            </a:r>
            <a:r>
              <a:rPr lang="fr-FR" dirty="0" err="1"/>
              <a:t>strong</a:t>
            </a:r>
            <a:r>
              <a:rPr lang="fr-FR" dirty="0"/>
              <a:t> abstraction </a:t>
            </a:r>
            <a:r>
              <a:rPr lang="fr-FR" dirty="0" err="1"/>
              <a:t>from</a:t>
            </a:r>
            <a:r>
              <a:rPr lang="fr-FR" dirty="0"/>
              <a:t> machine </a:t>
            </a:r>
            <a:r>
              <a:rPr lang="fr-FR" dirty="0" err="1"/>
              <a:t>language</a:t>
            </a:r>
            <a:endParaRPr lang="fr-FR" dirty="0"/>
          </a:p>
          <a:p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lvl="1"/>
            <a:r>
              <a:rPr lang="fr-FR" dirty="0"/>
              <a:t>Line by Line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interpreted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machine </a:t>
            </a:r>
            <a:r>
              <a:rPr lang="fr-FR" dirty="0" err="1"/>
              <a:t>language</a:t>
            </a:r>
            <a:r>
              <a:rPr lang="fr-FR" dirty="0"/>
              <a:t> 	</a:t>
            </a:r>
          </a:p>
          <a:p>
            <a:r>
              <a:rPr lang="fr-FR" dirty="0" err="1"/>
              <a:t>Dynamically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No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data types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300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5EC9-E308-A514-F758-F39229C4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 err="1"/>
              <a:t>Difference</a:t>
            </a:r>
            <a:r>
              <a:rPr lang="fr-FR" dirty="0"/>
              <a:t> to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Languages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867ACA-9E86-6CC3-6A4F-C606ADF3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717C14-42F9-CCDA-BAA6-2325E47E0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30" y="1825625"/>
            <a:ext cx="8789144" cy="43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21BF-869D-59ED-F85F-6436C23B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4EC8-ED7D-35BE-10EC-32CDC5F0F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24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FFC-A14D-12A6-62E3-079F3A67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EADE-13FA-7ABB-4879-BE0FB3DF5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28A9E-E2CD-2345-A75D-9D7706111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28"/>
          <a:stretch/>
        </p:blipFill>
        <p:spPr>
          <a:xfrm>
            <a:off x="838200" y="1825625"/>
            <a:ext cx="10587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92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60A3-0B8C-2DC8-2BFC-BD83EB0E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Numerical</a:t>
            </a:r>
            <a:r>
              <a:rPr lang="fr-FR" dirty="0"/>
              <a:t>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4E79-D52A-9810-DEAD-1DC8AF1B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D8CDC-A520-B04C-B4CF-8E769F127A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89" t="12614"/>
          <a:stretch/>
        </p:blipFill>
        <p:spPr>
          <a:xfrm>
            <a:off x="2504435" y="1825625"/>
            <a:ext cx="6838856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39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D061-DDCC-F0C5-D712-B068FCA1A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4A142-6D16-E3AB-0C56-596C291C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02F8E-A206-8B44-88BF-C3FC16D1D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36"/>
          <a:stretch/>
        </p:blipFill>
        <p:spPr>
          <a:xfrm>
            <a:off x="838200" y="1825624"/>
            <a:ext cx="9502302" cy="42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105</Words>
  <Application>Microsoft Office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Python</vt:lpstr>
      <vt:lpstr>What is Python?</vt:lpstr>
      <vt:lpstr>Why Python?</vt:lpstr>
      <vt:lpstr>Python</vt:lpstr>
      <vt:lpstr>Difference to Other Languages</vt:lpstr>
      <vt:lpstr>Python Installation</vt:lpstr>
      <vt:lpstr>Python Data Types</vt:lpstr>
      <vt:lpstr>Numerical Data Types</vt:lpstr>
      <vt:lpstr>Built-in functions</vt:lpstr>
      <vt:lpstr>Built-in functions</vt:lpstr>
      <vt:lpstr>Enumerate Function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Hussein El Amouri</dc:creator>
  <cp:lastModifiedBy>Hussein El Amouri</cp:lastModifiedBy>
  <cp:revision>10</cp:revision>
  <dcterms:created xsi:type="dcterms:W3CDTF">2025-09-12T09:55:01Z</dcterms:created>
  <dcterms:modified xsi:type="dcterms:W3CDTF">2025-09-12T18:07:55Z</dcterms:modified>
</cp:coreProperties>
</file>