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1" r:id="rId2"/>
    <p:sldId id="4316" r:id="rId3"/>
    <p:sldId id="4315" r:id="rId4"/>
    <p:sldId id="4318" r:id="rId5"/>
    <p:sldId id="4319" r:id="rId6"/>
    <p:sldId id="4320" r:id="rId7"/>
    <p:sldId id="4321" r:id="rId8"/>
    <p:sldId id="4322" r:id="rId9"/>
    <p:sldId id="4323" r:id="rId10"/>
    <p:sldId id="4324" r:id="rId11"/>
    <p:sldId id="4325" r:id="rId12"/>
    <p:sldId id="4326" r:id="rId13"/>
    <p:sldId id="432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4BE93-393F-4C58-88A9-22578529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DD67E-0337-4251-9A17-A7C11A3E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430DE-1576-48FE-9A5C-DCA788F1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247D0-4E34-4346-A831-C263CF54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3FB2D-B024-4B39-9203-A15376D3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65EAE-CDE5-43E6-B87E-C5A9DF49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83CB4C-D7C1-48A0-8E4D-FC754C44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1E7DBE-603E-411F-9430-B7FD774C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04168-4EE3-43C4-9FAE-6DFF152D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0FE5E-64E6-4454-83E8-12C9AC07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41BC94-F9EF-43CF-AEBC-2BB35FF1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6933F6-36EB-4650-A90B-7FDFFA67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B7138-1E2A-4EBA-A00D-60A11F2A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DFA55-0369-48BF-9D5B-73611312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64527-F26F-40EA-9E86-F7375E64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2C361-97D1-4A02-BBD6-758C7748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E60F5-D7F9-4620-8454-6D4F0FDE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451DE-4F0E-459A-BB47-4410B59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AE71D-92B9-476C-AA85-4FADDE44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56AA5-0861-4814-BB10-A69A69A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1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8615-549A-42E7-9DC9-11E07373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2A03E-23A3-4D76-8FDC-22E3AECD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05229-8E3B-4AD6-A687-E96E7C7C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22B6F-F996-4CF7-9F27-5D85168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4CE55-98D7-4FA8-BA8C-11BF2385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8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7C05D-A47E-4275-81F5-364805D9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4AB43-AC21-426D-8DE9-9BF63A3C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24EAE0-E504-452D-BEB9-E94AB9E7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13CAF-579D-421B-8132-D243EC46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2BC9B4-C507-4403-8CB1-7605C099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3A84E4-9BC0-48FC-A279-25DDB4D8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93F46-9C07-4EA8-9020-77E64C6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5B3D0-9E68-4602-84E4-0E7F5D0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BF185-EC2A-4804-94A7-E96A798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94C8EB-71E0-4A1F-B80B-201E031BE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06132B-29E6-47EF-86B0-EA100AEEA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B6914-3E8B-4806-ACDE-E26230E1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32132B-814B-4B66-982B-15A07A71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C1D4B9-2AD0-4DB5-B84A-42CEFA2A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4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0213D-E79D-4F21-88BE-E6B29004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1C0F20-279C-44BC-A862-56354939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6891A-7F4D-4C3E-AF7E-37EF9206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FBD3E6-B3C0-4931-9253-33D163B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30DADB-4F8C-4FC9-9696-D637CCAF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5442A7-2AD4-4FA8-AAC8-6797C43F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EF1AC-40D9-40A6-AF69-0F835565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F3FC8-66D3-4375-9C3A-2C250A39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307C3-EF00-4A68-827C-4D6D4E2E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375E5-4FFD-4D2E-868D-A23A4EBC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EB92E-BE0E-494E-9E3F-B2BC0405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B731E-7594-4B7D-A787-16B28AC5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316C9-7BF9-4328-AE1B-22C4DF11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9655-1684-4747-9649-B8F0DA71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97F85D-2075-44A5-934F-658882122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166C77-98AA-4AA5-B1A3-5BB5B5CB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91C668-E43A-41B1-9B08-B43DA6ED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D268F6-088A-4C12-AB1A-971300FC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4E78F0-EDAA-4EAC-B1CE-1129E6E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8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E21957-7FD4-40F2-8827-C23B6DEC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96253-4B48-4F73-9563-E34B5C69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89631-513D-4929-B482-0D528A93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7F35-7EB7-43A7-A39C-2183DC961DE5}" type="datetimeFigureOut">
              <a:rPr lang="de-DE" smtClean="0"/>
              <a:t>19.04.2022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2C30D-513D-47CA-B169-0A2FB485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44D53-8304-481C-99C2-79CE69D39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C633-4087-43B8-A8FD-950A29557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51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ChangeArrowheads="1"/>
          </p:cNvSpPr>
          <p:nvPr/>
        </p:nvSpPr>
        <p:spPr bwMode="auto">
          <a:xfrm>
            <a:off x="1828800" y="3323114"/>
            <a:ext cx="8534400" cy="48006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1847"/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2667000" y="914400"/>
            <a:ext cx="7010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FF00"/>
                </a:solidFill>
                <a:latin typeface="Trebuchet MS" panose="020B0603020202020204" pitchFamily="34" charset="0"/>
              </a:rPr>
              <a:t>Kurzes empfohlenes Du'a für die Nacht des Qadr</a:t>
            </a:r>
          </a:p>
        </p:txBody>
      </p:sp>
      <p:sp>
        <p:nvSpPr>
          <p:cNvPr id="119812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19813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  <p:sp>
        <p:nvSpPr>
          <p:cNvPr id="119814" name="Rectangle 1"/>
          <p:cNvSpPr>
            <a:spLocks noChangeArrowheads="1"/>
          </p:cNvSpPr>
          <p:nvPr/>
        </p:nvSpPr>
        <p:spPr bwMode="auto">
          <a:xfrm>
            <a:off x="2946400" y="3400426"/>
            <a:ext cx="6426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r-SA" altLang="en-US" sz="8000" b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ذَا الّذِي كَانَ قَبْلَ كُلّ شَيْءٍ</a:t>
            </a:r>
            <a:endParaRPr lang="en-US" altLang="en-US" sz="8000" b="1" dirty="0">
              <a:solidFill>
                <a:srgbClr val="FF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1828800" y="4725988"/>
            <a:ext cx="8534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sz="4400" b="1" i="1">
                <a:solidFill>
                  <a:srgbClr val="FFFF00"/>
                </a:solidFill>
                <a:ea typeface="MS Mincho" panose="02020609040205080304" pitchFamily="49" charset="-128"/>
              </a:rPr>
              <a:t>ya dhalladhy kana qabla kulli shay'in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فَوْقَهُنّ وَلا تَحْتَهُنّ وَلا بَيْنَهُنّ إلهٌ يُعْبَدُ غَيْرُهُ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noch über ihnen oder unter ihnen, noch zwischen ihnen, keine Gottheit, die neben ihm angebetet wird.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902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la fawqahunna wa la tahtahunna wa la baynahunna ilhun yu`badu ghayruhu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902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903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1271587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لَكَ الحَمْدُ حَمْداً لا يَقْوَى عَلَى إحْصَائِهِ إلاَّ أَنْتَ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Denn Dir gebührt der Lobpreis, Ein Lobpreis, der nicht erfasst werden kann, Außer von Dir.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3005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laka alhamdu hamdan la yaqwa `ala ihsa'ihi illa anta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3005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3005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فَصَلّ عَلَى مُحَمّدٍ وَآلِ مُحَمّدٍ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>
                <a:ea typeface="MS Mincho" pitchFamily="49" charset="-128"/>
              </a:rPr>
              <a:t>So </a:t>
            </a:r>
            <a:r>
              <a:rPr lang="en-US" sz="3600" b="1" dirty="0" err="1">
                <a:ea typeface="MS Mincho" pitchFamily="49" charset="-128"/>
              </a:rPr>
              <a:t>segne</a:t>
            </a:r>
            <a:r>
              <a:rPr lang="en-US" sz="3600" b="1" dirty="0">
                <a:ea typeface="MS Mincho" pitchFamily="49" charset="-128"/>
              </a:rPr>
              <a:t> bitte </a:t>
            </a:r>
            <a:r>
              <a:rPr lang="de-DE" sz="2800" dirty="0">
                <a:effectLst/>
              </a:rPr>
              <a:t>Muhammad und die Familie Muhammads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3107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fasalli `ala muhammadin wa ali muhammadin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3107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3107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1044576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صَلاةً لا يَقْوَى عَلَى إحْصَائِهَا إلاَّ أَنْتَ.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r>
              <a:rPr lang="de-DE" sz="2800" dirty="0">
                <a:effectLst/>
              </a:rPr>
              <a:t>Segnungen; die niemand erfassen kann außer Dir.</a:t>
            </a:r>
          </a:p>
        </p:txBody>
      </p:sp>
      <p:sp>
        <p:nvSpPr>
          <p:cNvPr id="13210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salatan la yaqwa `ala ihsa'iha illa anta</a:t>
            </a:r>
          </a:p>
        </p:txBody>
      </p:sp>
      <p:sp>
        <p:nvSpPr>
          <p:cNvPr id="13210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3210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ٱللَّـهِ ٱلرَّحْمَـٰنِ ٱلرَّحِيمِ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Im Namen Allahs, des Gnädigen, des Barmherzigen.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186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b="1" i="1">
                <a:ea typeface="MS Mincho" panose="02020609040205080304" pitchFamily="49" charset="-128"/>
              </a:rPr>
              <a:t>bi-smi llahi r-rahmani r-rahimi</a:t>
            </a:r>
          </a:p>
        </p:txBody>
      </p:sp>
      <p:sp>
        <p:nvSpPr>
          <p:cNvPr id="12186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186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914401"/>
            <a:ext cx="92964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اَللَّهُمَّ صَلِّ عَلَى مُحَمَّدٍ وَ آلِ مُحَمَّد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/>
              <a:t>O Allah, </a:t>
            </a:r>
            <a:r>
              <a:rPr lang="de-DE" sz="2800" dirty="0"/>
              <a:t>segne </a:t>
            </a:r>
            <a:r>
              <a:rPr lang="de-DE" sz="2800" dirty="0">
                <a:effectLst/>
              </a:rPr>
              <a:t>Muhammad und die Familie Muhammads</a:t>
            </a:r>
            <a:r>
              <a:rPr lang="de-DE" sz="2800" dirty="0"/>
              <a:t>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083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b="1" i="1">
                <a:ea typeface="MS Mincho" panose="02020609040205080304" pitchFamily="49" charset="-128"/>
              </a:rPr>
              <a:t>allahumma salli `ala muhammadin wa ali muhammadin</a:t>
            </a:r>
          </a:p>
        </p:txBody>
      </p:sp>
      <p:sp>
        <p:nvSpPr>
          <p:cNvPr id="12083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083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الّذِي كَانَ قَبْلَ كُلّ شَيْءٍ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O Er. Der vor allem anderen war,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288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b="1" i="1">
                <a:ea typeface="MS Mincho" panose="02020609040205080304" pitchFamily="49" charset="-128"/>
              </a:rPr>
              <a:t>ya dhalladhy kana qabla kulli shay'in</a:t>
            </a:r>
          </a:p>
        </p:txBody>
      </p:sp>
      <p:sp>
        <p:nvSpPr>
          <p:cNvPr id="12288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288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ثُمّ خَلَقَ كُلّ شَيْءٍ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dann alles erschuf.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390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thumma khalaqa kulla shay'in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390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391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ثُمّ يَبْقَى وَيَفْنَى كُلّ شَيْءٍ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Der dann bleiben wird, wenn alles andere zugrunde geht.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493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thumm yabqa wa yafna kullu shay'in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493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493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الّذِي لَيْسَ كَمِثْلِهِ شَيْءٌ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O Er. Der nicht seinesgleichen hat.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595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ya dhalladhy laysa kamithlihi shay'un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595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595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وَيَا ذَا الّذِي لَيْسَ فِي السّمَاوَاتِ العُلَى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O Er. Es gibt niemanden in den erhabenen Himmeln,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698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ya dhalladhy laysa fi alssamawati al`ula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698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698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فِي الأَرَضِينَ السّفْلَى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2800" dirty="0">
                <a:effectLst/>
              </a:rPr>
              <a:t>noch in der tiefen Erde,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12800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b="1" i="1">
                <a:ea typeface="MS Mincho" panose="02020609040205080304" pitchFamily="49" charset="-128"/>
              </a:rPr>
              <a:t>wa la fi alaradina alssufla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12800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12800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Breitbild</PresentationFormat>
  <Paragraphs>65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Arabic Typesetting</vt:lpstr>
      <vt:lpstr>Arial</vt:lpstr>
      <vt:lpstr>Calibri</vt:lpstr>
      <vt:lpstr>Calibri Light</vt:lpstr>
      <vt:lpstr>Trebuchet MS</vt:lpstr>
      <vt:lpstr>Office</vt:lpstr>
      <vt:lpstr>PowerPoint-Präsentation</vt:lpstr>
      <vt:lpstr>بِسْمِ ٱللَّـهِ ٱلرَّحْمَـٰنِ ٱلرَّحِيمِ</vt:lpstr>
      <vt:lpstr>اَللَّهُمَّ صَلِّ عَلَى مُحَمَّدٍ وَ آلِ مُحَمَّد</vt:lpstr>
      <vt:lpstr>يَا ذَا الّذِي كَانَ قَبْلَ كُلّ شَيْءٍ</vt:lpstr>
      <vt:lpstr>ثُمّ خَلَقَ كُلّ شَيْءٍ</vt:lpstr>
      <vt:lpstr>ثُمّ يَبْقَى وَيَفْنَى كُلّ شَيْءٍ</vt:lpstr>
      <vt:lpstr>يَا ذَا الّذِي لَيْسَ كَمِثْلِهِ شَيْءٌ</vt:lpstr>
      <vt:lpstr>وَيَا ذَا الّذِي لَيْسَ فِي السّمَاوَاتِ العُلَى</vt:lpstr>
      <vt:lpstr>وَلا فِي الأَرَضِينَ السّفْلَى</vt:lpstr>
      <vt:lpstr>وَلا فَوْقَهُنّ وَلا تَحْتَهُنّ وَلا بَيْنَهُنّ إلهٌ يُعْبَدُ غَيْرُهُ</vt:lpstr>
      <vt:lpstr>لَكَ الحَمْدُ حَمْداً لا يَقْوَى عَلَى إحْصَائِهِ إلاَّ أَنْتَ</vt:lpstr>
      <vt:lpstr>فَصَلّ عَلَى مُحَمّدٍ وَآلِ مُحَمّدٍ</vt:lpstr>
      <vt:lpstr>صَلاةً لا يَقْوَى عَلَى إحْصَائِهَا إلاَّ أَنْتَ.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مروان aka Abu Zulfiqar</dc:creator>
  <cp:lastModifiedBy>مروان aka Abu Zulfiqar</cp:lastModifiedBy>
  <cp:revision>6</cp:revision>
  <dcterms:created xsi:type="dcterms:W3CDTF">2022-04-10T15:04:58Z</dcterms:created>
  <dcterms:modified xsi:type="dcterms:W3CDTF">2022-04-18T22:28:50Z</dcterms:modified>
</cp:coreProperties>
</file>