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" cy="914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E7CC9-58BF-45F7-9415-72E7391CDDD9}" v="38" dt="2024-01-19T12:55:20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" y="149648"/>
            <a:ext cx="685800" cy="318347"/>
          </a:xfrm>
        </p:spPr>
        <p:txBody>
          <a:bodyPr anchor="b"/>
          <a:lstStyle>
            <a:lvl1pPr algn="ctr">
              <a:defRPr sz="1067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427"/>
            </a:lvl1pPr>
            <a:lvl2pPr marL="81272" indent="0" algn="ctr">
              <a:buNone/>
              <a:defRPr sz="356"/>
            </a:lvl2pPr>
            <a:lvl3pPr marL="162544" indent="0" algn="ctr">
              <a:buNone/>
              <a:defRPr sz="320"/>
            </a:lvl3pPr>
            <a:lvl4pPr marL="243816" indent="0" algn="ctr">
              <a:buNone/>
              <a:defRPr sz="284"/>
            </a:lvl4pPr>
            <a:lvl5pPr marL="325087" indent="0" algn="ctr">
              <a:buNone/>
              <a:defRPr sz="284"/>
            </a:lvl5pPr>
            <a:lvl6pPr marL="406359" indent="0" algn="ctr">
              <a:buNone/>
              <a:defRPr sz="284"/>
            </a:lvl6pPr>
            <a:lvl7pPr marL="487631" indent="0" algn="ctr">
              <a:buNone/>
              <a:defRPr sz="284"/>
            </a:lvl7pPr>
            <a:lvl8pPr marL="568903" indent="0" algn="ctr">
              <a:buNone/>
              <a:defRPr sz="284"/>
            </a:lvl8pPr>
            <a:lvl9pPr marL="650175" indent="0" algn="ctr">
              <a:buNone/>
              <a:defRPr sz="284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" y="48684"/>
            <a:ext cx="197168" cy="774912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" y="48684"/>
            <a:ext cx="580073" cy="774912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9" y="227966"/>
            <a:ext cx="788670" cy="380365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1pPr>
            <a:lvl2pPr marL="81272" indent="0">
              <a:buNone/>
              <a:defRPr sz="356">
                <a:solidFill>
                  <a:schemeClr val="tx1">
                    <a:tint val="75000"/>
                  </a:schemeClr>
                </a:solidFill>
              </a:defRPr>
            </a:lvl2pPr>
            <a:lvl3pPr marL="162544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3pPr>
            <a:lvl4pPr marL="243816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4pPr>
            <a:lvl5pPr marL="325087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5pPr>
            <a:lvl6pPr marL="406359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6pPr>
            <a:lvl7pPr marL="487631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7pPr>
            <a:lvl8pPr marL="568903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8pPr>
            <a:lvl9pPr marL="650175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" y="48684"/>
            <a:ext cx="788670" cy="176742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" y="224156"/>
            <a:ext cx="386834" cy="109855"/>
          </a:xfrm>
        </p:spPr>
        <p:txBody>
          <a:bodyPr anchor="b"/>
          <a:lstStyle>
            <a:lvl1pPr marL="0" indent="0">
              <a:buNone/>
              <a:defRPr sz="427" b="1"/>
            </a:lvl1pPr>
            <a:lvl2pPr marL="81272" indent="0">
              <a:buNone/>
              <a:defRPr sz="356" b="1"/>
            </a:lvl2pPr>
            <a:lvl3pPr marL="162544" indent="0">
              <a:buNone/>
              <a:defRPr sz="320" b="1"/>
            </a:lvl3pPr>
            <a:lvl4pPr marL="243816" indent="0">
              <a:buNone/>
              <a:defRPr sz="284" b="1"/>
            </a:lvl4pPr>
            <a:lvl5pPr marL="325087" indent="0">
              <a:buNone/>
              <a:defRPr sz="284" b="1"/>
            </a:lvl5pPr>
            <a:lvl6pPr marL="406359" indent="0">
              <a:buNone/>
              <a:defRPr sz="284" b="1"/>
            </a:lvl6pPr>
            <a:lvl7pPr marL="487631" indent="0">
              <a:buNone/>
              <a:defRPr sz="284" b="1"/>
            </a:lvl7pPr>
            <a:lvl8pPr marL="568903" indent="0">
              <a:buNone/>
              <a:defRPr sz="284" b="1"/>
            </a:lvl8pPr>
            <a:lvl9pPr marL="650175" indent="0">
              <a:buNone/>
              <a:defRPr sz="284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" y="334011"/>
            <a:ext cx="386834" cy="49127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" y="224156"/>
            <a:ext cx="388739" cy="109855"/>
          </a:xfrm>
        </p:spPr>
        <p:txBody>
          <a:bodyPr anchor="b"/>
          <a:lstStyle>
            <a:lvl1pPr marL="0" indent="0">
              <a:buNone/>
              <a:defRPr sz="427" b="1"/>
            </a:lvl1pPr>
            <a:lvl2pPr marL="81272" indent="0">
              <a:buNone/>
              <a:defRPr sz="356" b="1"/>
            </a:lvl2pPr>
            <a:lvl3pPr marL="162544" indent="0">
              <a:buNone/>
              <a:defRPr sz="320" b="1"/>
            </a:lvl3pPr>
            <a:lvl4pPr marL="243816" indent="0">
              <a:buNone/>
              <a:defRPr sz="284" b="1"/>
            </a:lvl4pPr>
            <a:lvl5pPr marL="325087" indent="0">
              <a:buNone/>
              <a:defRPr sz="284" b="1"/>
            </a:lvl5pPr>
            <a:lvl6pPr marL="406359" indent="0">
              <a:buNone/>
              <a:defRPr sz="284" b="1"/>
            </a:lvl6pPr>
            <a:lvl7pPr marL="487631" indent="0">
              <a:buNone/>
              <a:defRPr sz="284" b="1"/>
            </a:lvl7pPr>
            <a:lvl8pPr marL="568903" indent="0">
              <a:buNone/>
              <a:defRPr sz="284" b="1"/>
            </a:lvl8pPr>
            <a:lvl9pPr marL="650175" indent="0">
              <a:buNone/>
              <a:defRPr sz="284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" y="334011"/>
            <a:ext cx="388739" cy="49127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569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569"/>
            </a:lvl1pPr>
            <a:lvl2pPr>
              <a:defRPr sz="498"/>
            </a:lvl2pPr>
            <a:lvl3pPr>
              <a:defRPr sz="427"/>
            </a:lvl3pPr>
            <a:lvl4pPr>
              <a:defRPr sz="356"/>
            </a:lvl4pPr>
            <a:lvl5pPr>
              <a:defRPr sz="356"/>
            </a:lvl5pPr>
            <a:lvl6pPr>
              <a:defRPr sz="356"/>
            </a:lvl6pPr>
            <a:lvl7pPr>
              <a:defRPr sz="356"/>
            </a:lvl7pPr>
            <a:lvl8pPr>
              <a:defRPr sz="356"/>
            </a:lvl8pPr>
            <a:lvl9pPr>
              <a:defRPr sz="356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284"/>
            </a:lvl1pPr>
            <a:lvl2pPr marL="81272" indent="0">
              <a:buNone/>
              <a:defRPr sz="249"/>
            </a:lvl2pPr>
            <a:lvl3pPr marL="162544" indent="0">
              <a:buNone/>
              <a:defRPr sz="213"/>
            </a:lvl3pPr>
            <a:lvl4pPr marL="243816" indent="0">
              <a:buNone/>
              <a:defRPr sz="178"/>
            </a:lvl4pPr>
            <a:lvl5pPr marL="325087" indent="0">
              <a:buNone/>
              <a:defRPr sz="178"/>
            </a:lvl5pPr>
            <a:lvl6pPr marL="406359" indent="0">
              <a:buNone/>
              <a:defRPr sz="178"/>
            </a:lvl6pPr>
            <a:lvl7pPr marL="487631" indent="0">
              <a:buNone/>
              <a:defRPr sz="178"/>
            </a:lvl7pPr>
            <a:lvl8pPr marL="568903" indent="0">
              <a:buNone/>
              <a:defRPr sz="178"/>
            </a:lvl8pPr>
            <a:lvl9pPr marL="650175" indent="0">
              <a:buNone/>
              <a:defRPr sz="178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569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 marL="0" indent="0">
              <a:buNone/>
              <a:defRPr sz="569"/>
            </a:lvl1pPr>
            <a:lvl2pPr marL="81272" indent="0">
              <a:buNone/>
              <a:defRPr sz="498"/>
            </a:lvl2pPr>
            <a:lvl3pPr marL="162544" indent="0">
              <a:buNone/>
              <a:defRPr sz="427"/>
            </a:lvl3pPr>
            <a:lvl4pPr marL="243816" indent="0">
              <a:buNone/>
              <a:defRPr sz="356"/>
            </a:lvl4pPr>
            <a:lvl5pPr marL="325087" indent="0">
              <a:buNone/>
              <a:defRPr sz="356"/>
            </a:lvl5pPr>
            <a:lvl6pPr marL="406359" indent="0">
              <a:buNone/>
              <a:defRPr sz="356"/>
            </a:lvl6pPr>
            <a:lvl7pPr marL="487631" indent="0">
              <a:buNone/>
              <a:defRPr sz="356"/>
            </a:lvl7pPr>
            <a:lvl8pPr marL="568903" indent="0">
              <a:buNone/>
              <a:defRPr sz="356"/>
            </a:lvl8pPr>
            <a:lvl9pPr marL="650175" indent="0">
              <a:buNone/>
              <a:defRPr sz="356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284"/>
            </a:lvl1pPr>
            <a:lvl2pPr marL="81272" indent="0">
              <a:buNone/>
              <a:defRPr sz="249"/>
            </a:lvl2pPr>
            <a:lvl3pPr marL="162544" indent="0">
              <a:buNone/>
              <a:defRPr sz="213"/>
            </a:lvl3pPr>
            <a:lvl4pPr marL="243816" indent="0">
              <a:buNone/>
              <a:defRPr sz="178"/>
            </a:lvl4pPr>
            <a:lvl5pPr marL="325087" indent="0">
              <a:buNone/>
              <a:defRPr sz="178"/>
            </a:lvl5pPr>
            <a:lvl6pPr marL="406359" indent="0">
              <a:buNone/>
              <a:defRPr sz="178"/>
            </a:lvl6pPr>
            <a:lvl7pPr marL="487631" indent="0">
              <a:buNone/>
              <a:defRPr sz="178"/>
            </a:lvl7pPr>
            <a:lvl8pPr marL="568903" indent="0">
              <a:buNone/>
              <a:defRPr sz="178"/>
            </a:lvl8pPr>
            <a:lvl9pPr marL="650175" indent="0">
              <a:buNone/>
              <a:defRPr sz="178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" y="48684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B472ECB7-E5D4-C1A0-2C68-F07B6447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4" y="197101"/>
            <a:ext cx="823153" cy="57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logo, texte, Police, cercle&#10;&#10;Description générée automatiquement">
            <a:extLst>
              <a:ext uri="{FF2B5EF4-FFF2-40B4-BE49-F238E27FC236}">
                <a16:creationId xmlns:a16="http://schemas.microsoft.com/office/drawing/2014/main" id="{809A5B7E-D460-2897-67B7-5E5D2EA3C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7" y="145377"/>
            <a:ext cx="692567" cy="6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098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Personnalisé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26</cp:revision>
  <dcterms:created xsi:type="dcterms:W3CDTF">2024-01-19T12:50:35Z</dcterms:created>
  <dcterms:modified xsi:type="dcterms:W3CDTF">2024-01-19T12:55:42Z</dcterms:modified>
</cp:coreProperties>
</file>