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1877675" cy="647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7CC9-58BF-45F7-9415-72E7391CDDD9}" v="135" dt="2024-01-19T15:07:48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4710" y="1060031"/>
            <a:ext cx="8908256" cy="2254958"/>
          </a:xfrm>
        </p:spPr>
        <p:txBody>
          <a:bodyPr anchor="b"/>
          <a:lstStyle>
            <a:lvl1pPr algn="ctr">
              <a:defRPr sz="1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4710" y="3401927"/>
            <a:ext cx="8908256" cy="1563773"/>
          </a:xfrm>
        </p:spPr>
        <p:txBody>
          <a:bodyPr/>
          <a:lstStyle>
            <a:lvl1pPr marL="0" indent="0" algn="ctr">
              <a:buNone/>
              <a:defRPr sz="100"/>
            </a:lvl1pPr>
            <a:lvl2pPr marL="2086" indent="0" algn="ctr">
              <a:buNone/>
              <a:defRPr sz="100"/>
            </a:lvl2pPr>
            <a:lvl3pPr marL="4171" indent="0" algn="ctr">
              <a:buNone/>
              <a:defRPr sz="100"/>
            </a:lvl3pPr>
            <a:lvl4pPr marL="6257" indent="0" algn="ctr">
              <a:buNone/>
              <a:defRPr sz="100"/>
            </a:lvl4pPr>
            <a:lvl5pPr marL="8342" indent="0" algn="ctr">
              <a:buNone/>
              <a:defRPr sz="100"/>
            </a:lvl5pPr>
            <a:lvl6pPr marL="10428" indent="0" algn="ctr">
              <a:buNone/>
              <a:defRPr sz="100"/>
            </a:lvl6pPr>
            <a:lvl7pPr marL="12514" indent="0" algn="ctr">
              <a:buNone/>
              <a:defRPr sz="100"/>
            </a:lvl7pPr>
            <a:lvl8pPr marL="14599" indent="0" algn="ctr">
              <a:buNone/>
              <a:defRPr sz="100"/>
            </a:lvl8pPr>
            <a:lvl9pPr marL="16684" indent="0" algn="ctr">
              <a:buNone/>
              <a:defRPr sz="1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499955" y="344845"/>
            <a:ext cx="2561130" cy="548896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6609" y="344845"/>
            <a:ext cx="7534907" cy="548896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407" y="1614784"/>
            <a:ext cx="10244495" cy="2694252"/>
          </a:xfrm>
        </p:spPr>
        <p:txBody>
          <a:bodyPr anchor="b"/>
          <a:lstStyle>
            <a:lvl1pPr>
              <a:defRPr sz="1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0407" y="4334522"/>
            <a:ext cx="10244495" cy="1416844"/>
          </a:xfrm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1pPr>
            <a:lvl2pPr marL="2086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2pPr>
            <a:lvl3pPr marL="4171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3pPr>
            <a:lvl4pPr marL="6257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4pPr>
            <a:lvl5pPr marL="8342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5pPr>
            <a:lvl6pPr marL="10428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6pPr>
            <a:lvl7pPr marL="12514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7pPr>
            <a:lvl8pPr marL="14599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8pPr>
            <a:lvl9pPr marL="16684" indent="0">
              <a:buNone/>
              <a:defRPr sz="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6590" y="1724204"/>
            <a:ext cx="5048012" cy="410959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13073" y="1724204"/>
            <a:ext cx="5048012" cy="410959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8136" y="344845"/>
            <a:ext cx="10244495" cy="125192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8136" y="1587796"/>
            <a:ext cx="5024812" cy="778140"/>
          </a:xfrm>
        </p:spPr>
        <p:txBody>
          <a:bodyPr anchor="b"/>
          <a:lstStyle>
            <a:lvl1pPr marL="0" indent="0">
              <a:buNone/>
              <a:defRPr sz="100" b="1"/>
            </a:lvl1pPr>
            <a:lvl2pPr marL="2086" indent="0">
              <a:buNone/>
              <a:defRPr sz="100" b="1"/>
            </a:lvl2pPr>
            <a:lvl3pPr marL="4171" indent="0">
              <a:buNone/>
              <a:defRPr sz="100" b="1"/>
            </a:lvl3pPr>
            <a:lvl4pPr marL="6257" indent="0">
              <a:buNone/>
              <a:defRPr sz="100" b="1"/>
            </a:lvl4pPr>
            <a:lvl5pPr marL="8342" indent="0">
              <a:buNone/>
              <a:defRPr sz="100" b="1"/>
            </a:lvl5pPr>
            <a:lvl6pPr marL="10428" indent="0">
              <a:buNone/>
              <a:defRPr sz="100" b="1"/>
            </a:lvl6pPr>
            <a:lvl7pPr marL="12514" indent="0">
              <a:buNone/>
              <a:defRPr sz="100" b="1"/>
            </a:lvl7pPr>
            <a:lvl8pPr marL="14599" indent="0">
              <a:buNone/>
              <a:defRPr sz="100" b="1"/>
            </a:lvl8pPr>
            <a:lvl9pPr marL="16684" indent="0">
              <a:buNone/>
              <a:defRPr sz="1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8136" y="2365911"/>
            <a:ext cx="5024812" cy="347988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13092" y="1587796"/>
            <a:ext cx="5049558" cy="778140"/>
          </a:xfrm>
        </p:spPr>
        <p:txBody>
          <a:bodyPr anchor="b"/>
          <a:lstStyle>
            <a:lvl1pPr marL="0" indent="0">
              <a:buNone/>
              <a:defRPr sz="100" b="1"/>
            </a:lvl1pPr>
            <a:lvl2pPr marL="2086" indent="0">
              <a:buNone/>
              <a:defRPr sz="100" b="1"/>
            </a:lvl2pPr>
            <a:lvl3pPr marL="4171" indent="0">
              <a:buNone/>
              <a:defRPr sz="100" b="1"/>
            </a:lvl3pPr>
            <a:lvl4pPr marL="6257" indent="0">
              <a:buNone/>
              <a:defRPr sz="100" b="1"/>
            </a:lvl4pPr>
            <a:lvl5pPr marL="8342" indent="0">
              <a:buNone/>
              <a:defRPr sz="100" b="1"/>
            </a:lvl5pPr>
            <a:lvl6pPr marL="10428" indent="0">
              <a:buNone/>
              <a:defRPr sz="100" b="1"/>
            </a:lvl6pPr>
            <a:lvl7pPr marL="12514" indent="0">
              <a:buNone/>
              <a:defRPr sz="100" b="1"/>
            </a:lvl7pPr>
            <a:lvl8pPr marL="14599" indent="0">
              <a:buNone/>
              <a:defRPr sz="100" b="1"/>
            </a:lvl8pPr>
            <a:lvl9pPr marL="16684" indent="0">
              <a:buNone/>
              <a:defRPr sz="1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13092" y="2365911"/>
            <a:ext cx="5049558" cy="347988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8136" y="431800"/>
            <a:ext cx="3830862" cy="1511300"/>
          </a:xfrm>
        </p:spPr>
        <p:txBody>
          <a:bodyPr anchor="b"/>
          <a:lstStyle>
            <a:lvl1pPr>
              <a:defRPr sz="1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49577" y="932595"/>
            <a:ext cx="6013073" cy="4602870"/>
          </a:xfrm>
        </p:spPr>
        <p:txBody>
          <a:bodyPr/>
          <a:lstStyle>
            <a:lvl1pPr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  <a:lvl6pPr>
              <a:defRPr sz="100"/>
            </a:lvl6pPr>
            <a:lvl7pPr>
              <a:defRPr sz="100"/>
            </a:lvl7pPr>
            <a:lvl8pPr>
              <a:defRPr sz="100"/>
            </a:lvl8pPr>
            <a:lvl9pPr>
              <a:defRPr sz="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8136" y="1943100"/>
            <a:ext cx="3830862" cy="3599835"/>
          </a:xfrm>
        </p:spPr>
        <p:txBody>
          <a:bodyPr/>
          <a:lstStyle>
            <a:lvl1pPr marL="0" indent="0">
              <a:buNone/>
              <a:defRPr sz="100"/>
            </a:lvl1pPr>
            <a:lvl2pPr marL="2086" indent="0">
              <a:buNone/>
              <a:defRPr sz="100"/>
            </a:lvl2pPr>
            <a:lvl3pPr marL="4171" indent="0">
              <a:buNone/>
              <a:defRPr sz="100"/>
            </a:lvl3pPr>
            <a:lvl4pPr marL="6257" indent="0">
              <a:buNone/>
              <a:defRPr sz="100"/>
            </a:lvl4pPr>
            <a:lvl5pPr marL="8342" indent="0">
              <a:buNone/>
              <a:defRPr sz="100"/>
            </a:lvl5pPr>
            <a:lvl6pPr marL="10428" indent="0">
              <a:buNone/>
              <a:defRPr sz="100"/>
            </a:lvl6pPr>
            <a:lvl7pPr marL="12514" indent="0">
              <a:buNone/>
              <a:defRPr sz="100"/>
            </a:lvl7pPr>
            <a:lvl8pPr marL="14599" indent="0">
              <a:buNone/>
              <a:defRPr sz="100"/>
            </a:lvl8pPr>
            <a:lvl9pPr marL="16684" indent="0">
              <a:buNone/>
              <a:defRPr sz="1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8136" y="431800"/>
            <a:ext cx="3830862" cy="1511300"/>
          </a:xfrm>
        </p:spPr>
        <p:txBody>
          <a:bodyPr anchor="b"/>
          <a:lstStyle>
            <a:lvl1pPr>
              <a:defRPr sz="1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049577" y="932595"/>
            <a:ext cx="6013073" cy="4602870"/>
          </a:xfrm>
        </p:spPr>
        <p:txBody>
          <a:bodyPr/>
          <a:lstStyle>
            <a:lvl1pPr marL="0" indent="0">
              <a:buNone/>
              <a:defRPr sz="100"/>
            </a:lvl1pPr>
            <a:lvl2pPr marL="2086" indent="0">
              <a:buNone/>
              <a:defRPr sz="100"/>
            </a:lvl2pPr>
            <a:lvl3pPr marL="4171" indent="0">
              <a:buNone/>
              <a:defRPr sz="100"/>
            </a:lvl3pPr>
            <a:lvl4pPr marL="6257" indent="0">
              <a:buNone/>
              <a:defRPr sz="100"/>
            </a:lvl4pPr>
            <a:lvl5pPr marL="8342" indent="0">
              <a:buNone/>
              <a:defRPr sz="100"/>
            </a:lvl5pPr>
            <a:lvl6pPr marL="10428" indent="0">
              <a:buNone/>
              <a:defRPr sz="100"/>
            </a:lvl6pPr>
            <a:lvl7pPr marL="12514" indent="0">
              <a:buNone/>
              <a:defRPr sz="100"/>
            </a:lvl7pPr>
            <a:lvl8pPr marL="14599" indent="0">
              <a:buNone/>
              <a:defRPr sz="100"/>
            </a:lvl8pPr>
            <a:lvl9pPr marL="16684" indent="0">
              <a:buNone/>
              <a:defRPr sz="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8136" y="1943100"/>
            <a:ext cx="3830862" cy="3599835"/>
          </a:xfrm>
        </p:spPr>
        <p:txBody>
          <a:bodyPr/>
          <a:lstStyle>
            <a:lvl1pPr marL="0" indent="0">
              <a:buNone/>
              <a:defRPr sz="100"/>
            </a:lvl1pPr>
            <a:lvl2pPr marL="2086" indent="0">
              <a:buNone/>
              <a:defRPr sz="100"/>
            </a:lvl2pPr>
            <a:lvl3pPr marL="4171" indent="0">
              <a:buNone/>
              <a:defRPr sz="100"/>
            </a:lvl3pPr>
            <a:lvl4pPr marL="6257" indent="0">
              <a:buNone/>
              <a:defRPr sz="100"/>
            </a:lvl4pPr>
            <a:lvl5pPr marL="8342" indent="0">
              <a:buNone/>
              <a:defRPr sz="100"/>
            </a:lvl5pPr>
            <a:lvl6pPr marL="10428" indent="0">
              <a:buNone/>
              <a:defRPr sz="100"/>
            </a:lvl6pPr>
            <a:lvl7pPr marL="12514" indent="0">
              <a:buNone/>
              <a:defRPr sz="100"/>
            </a:lvl7pPr>
            <a:lvl8pPr marL="14599" indent="0">
              <a:buNone/>
              <a:defRPr sz="100"/>
            </a:lvl8pPr>
            <a:lvl9pPr marL="16684" indent="0">
              <a:buNone/>
              <a:defRPr sz="1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6590" y="344845"/>
            <a:ext cx="10244495" cy="125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6590" y="1724204"/>
            <a:ext cx="10244495" cy="410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6590" y="6003249"/>
            <a:ext cx="2672477" cy="344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34480" y="6003249"/>
            <a:ext cx="4008715" cy="344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8608" y="6003249"/>
            <a:ext cx="2672477" cy="344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texte, Police, cercle&#10;&#10;Description générée automatiquement">
            <a:extLst>
              <a:ext uri="{FF2B5EF4-FFF2-40B4-BE49-F238E27FC236}">
                <a16:creationId xmlns:a16="http://schemas.microsoft.com/office/drawing/2014/main" id="{809A5B7E-D460-2897-67B7-5E5D2EA3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27" y="2565"/>
            <a:ext cx="2031748" cy="1958800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AAA649EF-5A11-2694-D2BD-B85547970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60" b="35677"/>
          <a:stretch/>
        </p:blipFill>
        <p:spPr>
          <a:xfrm>
            <a:off x="254179" y="505217"/>
            <a:ext cx="3334373" cy="9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9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81</cp:revision>
  <dcterms:created xsi:type="dcterms:W3CDTF">2024-01-19T12:50:35Z</dcterms:created>
  <dcterms:modified xsi:type="dcterms:W3CDTF">2024-01-19T15:42:47Z</dcterms:modified>
</cp:coreProperties>
</file>