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  <p:sldMasterId id="2147483686" r:id="rId2"/>
  </p:sldMasterIdLst>
  <p:notesMasterIdLst>
    <p:notesMasterId r:id="rId25"/>
  </p:notesMasterIdLst>
  <p:sldIdLst>
    <p:sldId id="260" r:id="rId3"/>
    <p:sldId id="286" r:id="rId4"/>
    <p:sldId id="283" r:id="rId5"/>
    <p:sldId id="287" r:id="rId6"/>
    <p:sldId id="273" r:id="rId7"/>
    <p:sldId id="274" r:id="rId8"/>
    <p:sldId id="285" r:id="rId9"/>
    <p:sldId id="275" r:id="rId10"/>
    <p:sldId id="277" r:id="rId11"/>
    <p:sldId id="291" r:id="rId12"/>
    <p:sldId id="295" r:id="rId13"/>
    <p:sldId id="281" r:id="rId14"/>
    <p:sldId id="262" r:id="rId15"/>
    <p:sldId id="288" r:id="rId16"/>
    <p:sldId id="289" r:id="rId17"/>
    <p:sldId id="265" r:id="rId18"/>
    <p:sldId id="294" r:id="rId19"/>
    <p:sldId id="293" r:id="rId20"/>
    <p:sldId id="264" r:id="rId21"/>
    <p:sldId id="296" r:id="rId22"/>
    <p:sldId id="280" r:id="rId23"/>
    <p:sldId id="25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53B"/>
    <a:srgbClr val="CFD5EA"/>
    <a:srgbClr val="094D74"/>
    <a:srgbClr val="E4E9E5"/>
    <a:srgbClr val="24BD97"/>
    <a:srgbClr val="FFA701"/>
    <a:srgbClr val="F2133A"/>
    <a:srgbClr val="25BD97"/>
    <a:srgbClr val="2484C1"/>
    <a:srgbClr val="E31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A289B-7D9B-4B18-ABA8-9B1E9881015B}" v="12" dt="2024-06-03T22:05:37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ein Elehwany" userId="49358f52-8da6-4e79-8f5a-9c263a08ce78" providerId="ADAL" clId="{346485D7-4635-431C-9E61-E6F7B857DF34}"/>
    <pc:docChg chg="undo custSel addSld delSld modSld sldOrd">
      <pc:chgData name="Hussein Elehwany" userId="49358f52-8da6-4e79-8f5a-9c263a08ce78" providerId="ADAL" clId="{346485D7-4635-431C-9E61-E6F7B857DF34}" dt="2023-02-28T19:26:11.536" v="1416" actId="1076"/>
      <pc:docMkLst>
        <pc:docMk/>
      </pc:docMkLst>
      <pc:sldChg chg="addSp delSp modSp new mod">
        <pc:chgData name="Hussein Elehwany" userId="49358f52-8da6-4e79-8f5a-9c263a08ce78" providerId="ADAL" clId="{346485D7-4635-431C-9E61-E6F7B857DF34}" dt="2023-02-28T17:14:19.827" v="429"/>
        <pc:sldMkLst>
          <pc:docMk/>
          <pc:sldMk cId="877573094" sldId="258"/>
        </pc:sldMkLst>
        <pc:spChg chg="mod">
          <ac:chgData name="Hussein Elehwany" userId="49358f52-8da6-4e79-8f5a-9c263a08ce78" providerId="ADAL" clId="{346485D7-4635-431C-9E61-E6F7B857DF34}" dt="2023-02-28T16:53:22.806" v="24" actId="20577"/>
          <ac:spMkLst>
            <pc:docMk/>
            <pc:sldMk cId="877573094" sldId="258"/>
            <ac:spMk id="2" creationId="{AA687AF7-34ED-702B-8760-1AA97D397215}"/>
          </ac:spMkLst>
        </pc:spChg>
        <pc:spChg chg="del">
          <ac:chgData name="Hussein Elehwany" userId="49358f52-8da6-4e79-8f5a-9c263a08ce78" providerId="ADAL" clId="{346485D7-4635-431C-9E61-E6F7B857DF34}" dt="2023-02-28T16:53:08.314" v="2" actId="22"/>
          <ac:spMkLst>
            <pc:docMk/>
            <pc:sldMk cId="877573094" sldId="258"/>
            <ac:spMk id="3" creationId="{B42ACB89-4D91-46DE-27CC-14BEB13B3179}"/>
          </ac:spMkLst>
        </pc:spChg>
        <pc:spChg chg="add mod">
          <ac:chgData name="Hussein Elehwany" userId="49358f52-8da6-4e79-8f5a-9c263a08ce78" providerId="ADAL" clId="{346485D7-4635-431C-9E61-E6F7B857DF34}" dt="2023-02-28T17:14:19.827" v="429"/>
          <ac:spMkLst>
            <pc:docMk/>
            <pc:sldMk cId="877573094" sldId="258"/>
            <ac:spMk id="6" creationId="{1713EE0B-0673-79D8-BAAE-9E494C0B3E33}"/>
          </ac:spMkLst>
        </pc:spChg>
        <pc:picChg chg="add mod ord">
          <ac:chgData name="Hussein Elehwany" userId="49358f52-8da6-4e79-8f5a-9c263a08ce78" providerId="ADAL" clId="{346485D7-4635-431C-9E61-E6F7B857DF34}" dt="2023-02-28T16:53:14.547" v="4" actId="1076"/>
          <ac:picMkLst>
            <pc:docMk/>
            <pc:sldMk cId="877573094" sldId="258"/>
            <ac:picMk id="5" creationId="{3E8DF149-4280-05D3-D218-42229A7D0283}"/>
          </ac:picMkLst>
        </pc:picChg>
      </pc:sldChg>
      <pc:sldChg chg="addSp modSp new mod">
        <pc:chgData name="Hussein Elehwany" userId="49358f52-8da6-4e79-8f5a-9c263a08ce78" providerId="ADAL" clId="{346485D7-4635-431C-9E61-E6F7B857DF34}" dt="2023-02-28T19:26:11.536" v="1416" actId="1076"/>
        <pc:sldMkLst>
          <pc:docMk/>
          <pc:sldMk cId="35440252" sldId="259"/>
        </pc:sldMkLst>
        <pc:spChg chg="mod">
          <ac:chgData name="Hussein Elehwany" userId="49358f52-8da6-4e79-8f5a-9c263a08ce78" providerId="ADAL" clId="{346485D7-4635-431C-9E61-E6F7B857DF34}" dt="2023-02-28T17:04:05.427" v="359"/>
          <ac:spMkLst>
            <pc:docMk/>
            <pc:sldMk cId="35440252" sldId="259"/>
            <ac:spMk id="2" creationId="{794F8D61-B644-A86A-E0C2-152BB6086C6F}"/>
          </ac:spMkLst>
        </pc:spChg>
        <pc:spChg chg="mod">
          <ac:chgData name="Hussein Elehwany" userId="49358f52-8da6-4e79-8f5a-9c263a08ce78" providerId="ADAL" clId="{346485D7-4635-431C-9E61-E6F7B857DF34}" dt="2023-02-28T17:14:23.023" v="430"/>
          <ac:spMkLst>
            <pc:docMk/>
            <pc:sldMk cId="35440252" sldId="259"/>
            <ac:spMk id="3" creationId="{AF957265-0028-A453-C1E7-A71BCE91B26C}"/>
          </ac:spMkLst>
        </pc:spChg>
        <pc:picChg chg="add mod">
          <ac:chgData name="Hussein Elehwany" userId="49358f52-8da6-4e79-8f5a-9c263a08ce78" providerId="ADAL" clId="{346485D7-4635-431C-9E61-E6F7B857DF34}" dt="2023-02-28T19:26:11.536" v="1416" actId="1076"/>
          <ac:picMkLst>
            <pc:docMk/>
            <pc:sldMk cId="35440252" sldId="259"/>
            <ac:picMk id="5" creationId="{506AF302-21DD-9317-0C5F-FBDE493F7D57}"/>
          </ac:picMkLst>
        </pc:picChg>
      </pc:sldChg>
      <pc:sldChg chg="addSp delSp modSp new mod setBg">
        <pc:chgData name="Hussein Elehwany" userId="49358f52-8da6-4e79-8f5a-9c263a08ce78" providerId="ADAL" clId="{346485D7-4635-431C-9E61-E6F7B857DF34}" dt="2023-02-28T17:14:53.886" v="459" actId="20577"/>
        <pc:sldMkLst>
          <pc:docMk/>
          <pc:sldMk cId="1946072206" sldId="260"/>
        </pc:sldMkLst>
        <pc:spChg chg="mod">
          <ac:chgData name="Hussein Elehwany" userId="49358f52-8da6-4e79-8f5a-9c263a08ce78" providerId="ADAL" clId="{346485D7-4635-431C-9E61-E6F7B857DF34}" dt="2023-02-28T17:13:31.647" v="415" actId="20577"/>
          <ac:spMkLst>
            <pc:docMk/>
            <pc:sldMk cId="1946072206" sldId="260"/>
            <ac:spMk id="2" creationId="{3444C247-7DCF-5048-F214-397A40382296}"/>
          </ac:spMkLst>
        </pc:spChg>
        <pc:spChg chg="mod">
          <ac:chgData name="Hussein Elehwany" userId="49358f52-8da6-4e79-8f5a-9c263a08ce78" providerId="ADAL" clId="{346485D7-4635-431C-9E61-E6F7B857DF34}" dt="2023-02-28T17:14:53.886" v="459" actId="20577"/>
          <ac:spMkLst>
            <pc:docMk/>
            <pc:sldMk cId="1946072206" sldId="260"/>
            <ac:spMk id="3" creationId="{AFC2E8AE-DFE3-756B-ABA8-BAB91E16E9A0}"/>
          </ac:spMkLst>
        </pc:spChg>
        <pc:spChg chg="add del">
          <ac:chgData name="Hussein Elehwany" userId="49358f52-8da6-4e79-8f5a-9c263a08ce78" providerId="ADAL" clId="{346485D7-4635-431C-9E61-E6F7B857DF34}" dt="2023-02-28T17:12:58.833" v="365" actId="26606"/>
          <ac:spMkLst>
            <pc:docMk/>
            <pc:sldMk cId="1946072206" sldId="260"/>
            <ac:spMk id="10" creationId="{2B566528-1B12-4246-9431-5C2D7D081168}"/>
          </ac:spMkLst>
        </pc:spChg>
        <pc:grpChg chg="add del">
          <ac:chgData name="Hussein Elehwany" userId="49358f52-8da6-4e79-8f5a-9c263a08ce78" providerId="ADAL" clId="{346485D7-4635-431C-9E61-E6F7B857DF34}" dt="2023-02-28T17:12:58.833" v="365" actId="26606"/>
          <ac:grpSpMkLst>
            <pc:docMk/>
            <pc:sldMk cId="1946072206" sldId="260"/>
            <ac:grpSpMk id="12" creationId="{828A5161-06F1-46CF-8AD7-844680A59E13}"/>
          </ac:grpSpMkLst>
        </pc:grpChg>
        <pc:grpChg chg="add del">
          <ac:chgData name="Hussein Elehwany" userId="49358f52-8da6-4e79-8f5a-9c263a08ce78" providerId="ADAL" clId="{346485D7-4635-431C-9E61-E6F7B857DF34}" dt="2023-02-28T17:12:58.833" v="365" actId="26606"/>
          <ac:grpSpMkLst>
            <pc:docMk/>
            <pc:sldMk cId="1946072206" sldId="260"/>
            <ac:grpSpMk id="16" creationId="{5995D10D-E9C9-47DB-AE7E-801FEF38F5C9}"/>
          </ac:grpSpMkLst>
        </pc:grpChg>
        <pc:picChg chg="add mod">
          <ac:chgData name="Hussein Elehwany" userId="49358f52-8da6-4e79-8f5a-9c263a08ce78" providerId="ADAL" clId="{346485D7-4635-431C-9E61-E6F7B857DF34}" dt="2023-02-28T17:13:09.002" v="369" actId="14100"/>
          <ac:picMkLst>
            <pc:docMk/>
            <pc:sldMk cId="1946072206" sldId="260"/>
            <ac:picMk id="5" creationId="{9D117CD2-C247-13A5-397F-C02F9B67A00E}"/>
          </ac:picMkLst>
        </pc:picChg>
      </pc:sldChg>
      <pc:sldChg chg="modSp new mod">
        <pc:chgData name="Hussein Elehwany" userId="49358f52-8da6-4e79-8f5a-9c263a08ce78" providerId="ADAL" clId="{346485D7-4635-431C-9E61-E6F7B857DF34}" dt="2023-02-28T17:15:34.773" v="514" actId="20577"/>
        <pc:sldMkLst>
          <pc:docMk/>
          <pc:sldMk cId="3610664081" sldId="261"/>
        </pc:sldMkLst>
        <pc:spChg chg="mod">
          <ac:chgData name="Hussein Elehwany" userId="49358f52-8da6-4e79-8f5a-9c263a08ce78" providerId="ADAL" clId="{346485D7-4635-431C-9E61-E6F7B857DF34}" dt="2023-02-28T17:15:34.773" v="514" actId="20577"/>
          <ac:spMkLst>
            <pc:docMk/>
            <pc:sldMk cId="3610664081" sldId="261"/>
            <ac:spMk id="2" creationId="{E12C5C32-FA07-F67E-C3DA-F2A6ED754698}"/>
          </ac:spMkLst>
        </pc:spChg>
        <pc:spChg chg="mod">
          <ac:chgData name="Hussein Elehwany" userId="49358f52-8da6-4e79-8f5a-9c263a08ce78" providerId="ADAL" clId="{346485D7-4635-431C-9E61-E6F7B857DF34}" dt="2023-02-28T17:15:30.506" v="505" actId="313"/>
          <ac:spMkLst>
            <pc:docMk/>
            <pc:sldMk cId="3610664081" sldId="261"/>
            <ac:spMk id="3" creationId="{A7B28847-6949-028F-9552-C7F25D035846}"/>
          </ac:spMkLst>
        </pc:spChg>
      </pc:sldChg>
      <pc:sldChg chg="addSp modSp new mod ord">
        <pc:chgData name="Hussein Elehwany" userId="49358f52-8da6-4e79-8f5a-9c263a08ce78" providerId="ADAL" clId="{346485D7-4635-431C-9E61-E6F7B857DF34}" dt="2023-02-28T18:40:56.798" v="1415" actId="14100"/>
        <pc:sldMkLst>
          <pc:docMk/>
          <pc:sldMk cId="4141512624" sldId="262"/>
        </pc:sldMkLst>
        <pc:spChg chg="mod">
          <ac:chgData name="Hussein Elehwany" userId="49358f52-8da6-4e79-8f5a-9c263a08ce78" providerId="ADAL" clId="{346485D7-4635-431C-9E61-E6F7B857DF34}" dt="2023-02-28T17:19:00.639" v="546" actId="20577"/>
          <ac:spMkLst>
            <pc:docMk/>
            <pc:sldMk cId="4141512624" sldId="262"/>
            <ac:spMk id="2" creationId="{863ED82D-8D50-B7BD-3B7F-B5EEBD81DF8A}"/>
          </ac:spMkLst>
        </pc:spChg>
        <pc:spChg chg="mod">
          <ac:chgData name="Hussein Elehwany" userId="49358f52-8da6-4e79-8f5a-9c263a08ce78" providerId="ADAL" clId="{346485D7-4635-431C-9E61-E6F7B857DF34}" dt="2023-02-28T17:21:46.735" v="660" actId="20577"/>
          <ac:spMkLst>
            <pc:docMk/>
            <pc:sldMk cId="4141512624" sldId="262"/>
            <ac:spMk id="3" creationId="{40D40414-FF6A-AF3C-2211-74E01D068A68}"/>
          </ac:spMkLst>
        </pc:spChg>
        <pc:spChg chg="add mod">
          <ac:chgData name="Hussein Elehwany" userId="49358f52-8da6-4e79-8f5a-9c263a08ce78" providerId="ADAL" clId="{346485D7-4635-431C-9E61-E6F7B857DF34}" dt="2023-02-28T17:28:50.606" v="1001" actId="1076"/>
          <ac:spMkLst>
            <pc:docMk/>
            <pc:sldMk cId="4141512624" sldId="262"/>
            <ac:spMk id="6" creationId="{2947CC61-F2CB-79C9-01C3-373DD571A236}"/>
          </ac:spMkLst>
        </pc:spChg>
        <pc:spChg chg="add mod">
          <ac:chgData name="Hussein Elehwany" userId="49358f52-8da6-4e79-8f5a-9c263a08ce78" providerId="ADAL" clId="{346485D7-4635-431C-9E61-E6F7B857DF34}" dt="2023-02-28T17:28:56.319" v="1010" actId="20577"/>
          <ac:spMkLst>
            <pc:docMk/>
            <pc:sldMk cId="4141512624" sldId="262"/>
            <ac:spMk id="7" creationId="{4B98E6E2-0CF5-C771-65C4-4C69D5A94E7A}"/>
          </ac:spMkLst>
        </pc:spChg>
        <pc:spChg chg="add mod">
          <ac:chgData name="Hussein Elehwany" userId="49358f52-8da6-4e79-8f5a-9c263a08ce78" providerId="ADAL" clId="{346485D7-4635-431C-9E61-E6F7B857DF34}" dt="2023-02-28T17:29:15.241" v="1032" actId="1076"/>
          <ac:spMkLst>
            <pc:docMk/>
            <pc:sldMk cId="4141512624" sldId="262"/>
            <ac:spMk id="8" creationId="{BE754295-2729-E3DB-CA7F-85CCF0C5D139}"/>
          </ac:spMkLst>
        </pc:spChg>
        <pc:graphicFrameChg chg="add mod modGraphic">
          <ac:chgData name="Hussein Elehwany" userId="49358f52-8da6-4e79-8f5a-9c263a08ce78" providerId="ADAL" clId="{346485D7-4635-431C-9E61-E6F7B857DF34}" dt="2023-02-28T18:37:09.530" v="1405" actId="14100"/>
          <ac:graphicFrameMkLst>
            <pc:docMk/>
            <pc:sldMk cId="4141512624" sldId="262"/>
            <ac:graphicFrameMk id="9" creationId="{07692E75-8194-61A5-C519-C14F7A52A222}"/>
          </ac:graphicFrameMkLst>
        </pc:graphicFrameChg>
        <pc:picChg chg="add mod">
          <ac:chgData name="Hussein Elehwany" userId="49358f52-8da6-4e79-8f5a-9c263a08ce78" providerId="ADAL" clId="{346485D7-4635-431C-9E61-E6F7B857DF34}" dt="2023-02-28T18:40:45.719" v="1412" actId="1076"/>
          <ac:picMkLst>
            <pc:docMk/>
            <pc:sldMk cId="4141512624" sldId="262"/>
            <ac:picMk id="5" creationId="{314FFE11-D2DF-5AE8-E905-EF222E3F266B}"/>
          </ac:picMkLst>
        </pc:picChg>
        <pc:cxnChg chg="add mod">
          <ac:chgData name="Hussein Elehwany" userId="49358f52-8da6-4e79-8f5a-9c263a08ce78" providerId="ADAL" clId="{346485D7-4635-431C-9E61-E6F7B857DF34}" dt="2023-02-28T18:40:56.798" v="1415" actId="14100"/>
          <ac:cxnSpMkLst>
            <pc:docMk/>
            <pc:sldMk cId="4141512624" sldId="262"/>
            <ac:cxnSpMk id="11" creationId="{81B79799-B7FA-642C-C1BE-7D86F7CE7A70}"/>
          </ac:cxnSpMkLst>
        </pc:cxnChg>
        <pc:cxnChg chg="add mod">
          <ac:chgData name="Hussein Elehwany" userId="49358f52-8da6-4e79-8f5a-9c263a08ce78" providerId="ADAL" clId="{346485D7-4635-431C-9E61-E6F7B857DF34}" dt="2023-02-28T18:40:48.611" v="1413" actId="14100"/>
          <ac:cxnSpMkLst>
            <pc:docMk/>
            <pc:sldMk cId="4141512624" sldId="262"/>
            <ac:cxnSpMk id="13" creationId="{4042FD96-D335-10F5-F40D-E4D40CAB4DBA}"/>
          </ac:cxnSpMkLst>
        </pc:cxnChg>
      </pc:sldChg>
      <pc:sldChg chg="modSp new mod">
        <pc:chgData name="Hussein Elehwany" userId="49358f52-8da6-4e79-8f5a-9c263a08ce78" providerId="ADAL" clId="{346485D7-4635-431C-9E61-E6F7B857DF34}" dt="2023-02-28T18:23:01.208" v="1349" actId="12"/>
        <pc:sldMkLst>
          <pc:docMk/>
          <pc:sldMk cId="2423792587" sldId="263"/>
        </pc:sldMkLst>
        <pc:spChg chg="mod">
          <ac:chgData name="Hussein Elehwany" userId="49358f52-8da6-4e79-8f5a-9c263a08ce78" providerId="ADAL" clId="{346485D7-4635-431C-9E61-E6F7B857DF34}" dt="2023-02-28T17:22:07.739" v="684"/>
          <ac:spMkLst>
            <pc:docMk/>
            <pc:sldMk cId="2423792587" sldId="263"/>
            <ac:spMk id="2" creationId="{00022462-DE1C-FF22-CC4F-37BEF1C71D44}"/>
          </ac:spMkLst>
        </pc:spChg>
        <pc:spChg chg="mod">
          <ac:chgData name="Hussein Elehwany" userId="49358f52-8da6-4e79-8f5a-9c263a08ce78" providerId="ADAL" clId="{346485D7-4635-431C-9E61-E6F7B857DF34}" dt="2023-02-28T18:23:01.208" v="1349" actId="12"/>
          <ac:spMkLst>
            <pc:docMk/>
            <pc:sldMk cId="2423792587" sldId="263"/>
            <ac:spMk id="3" creationId="{31691CC4-9B3C-479C-1B56-FC4CD37D41E1}"/>
          </ac:spMkLst>
        </pc:spChg>
      </pc:sldChg>
      <pc:sldChg chg="addSp delSp modSp new mod">
        <pc:chgData name="Hussein Elehwany" userId="49358f52-8da6-4e79-8f5a-9c263a08ce78" providerId="ADAL" clId="{346485D7-4635-431C-9E61-E6F7B857DF34}" dt="2023-02-28T17:33:56.155" v="1260" actId="166"/>
        <pc:sldMkLst>
          <pc:docMk/>
          <pc:sldMk cId="590582257" sldId="264"/>
        </pc:sldMkLst>
        <pc:spChg chg="mod">
          <ac:chgData name="Hussein Elehwany" userId="49358f52-8da6-4e79-8f5a-9c263a08ce78" providerId="ADAL" clId="{346485D7-4635-431C-9E61-E6F7B857DF34}" dt="2023-02-28T17:29:31.733" v="1053" actId="20577"/>
          <ac:spMkLst>
            <pc:docMk/>
            <pc:sldMk cId="590582257" sldId="264"/>
            <ac:spMk id="2" creationId="{61F4D519-2C2C-A293-4FCB-B8F8066CF9AB}"/>
          </ac:spMkLst>
        </pc:spChg>
        <pc:spChg chg="del">
          <ac:chgData name="Hussein Elehwany" userId="49358f52-8da6-4e79-8f5a-9c263a08ce78" providerId="ADAL" clId="{346485D7-4635-431C-9E61-E6F7B857DF34}" dt="2023-02-28T17:29:40.371" v="1054" actId="21"/>
          <ac:spMkLst>
            <pc:docMk/>
            <pc:sldMk cId="590582257" sldId="264"/>
            <ac:spMk id="3" creationId="{108AE258-524E-0421-1AC4-A407B592D584}"/>
          </ac:spMkLst>
        </pc:spChg>
        <pc:spChg chg="add mod">
          <ac:chgData name="Hussein Elehwany" userId="49358f52-8da6-4e79-8f5a-9c263a08ce78" providerId="ADAL" clId="{346485D7-4635-431C-9E61-E6F7B857DF34}" dt="2023-02-28T17:33:25.991" v="1254" actId="1036"/>
          <ac:spMkLst>
            <pc:docMk/>
            <pc:sldMk cId="590582257" sldId="264"/>
            <ac:spMk id="4" creationId="{8F60F5A0-7440-5268-039E-3F5ADF402B23}"/>
          </ac:spMkLst>
        </pc:spChg>
        <pc:spChg chg="add mod">
          <ac:chgData name="Hussein Elehwany" userId="49358f52-8da6-4e79-8f5a-9c263a08ce78" providerId="ADAL" clId="{346485D7-4635-431C-9E61-E6F7B857DF34}" dt="2023-02-28T17:33:25.991" v="1254" actId="1036"/>
          <ac:spMkLst>
            <pc:docMk/>
            <pc:sldMk cId="590582257" sldId="264"/>
            <ac:spMk id="5" creationId="{ED6717F3-E122-3D3F-0249-2D2BD3B48124}"/>
          </ac:spMkLst>
        </pc:spChg>
        <pc:spChg chg="add mod">
          <ac:chgData name="Hussein Elehwany" userId="49358f52-8da6-4e79-8f5a-9c263a08ce78" providerId="ADAL" clId="{346485D7-4635-431C-9E61-E6F7B857DF34}" dt="2023-02-28T17:33:25.991" v="1254" actId="1036"/>
          <ac:spMkLst>
            <pc:docMk/>
            <pc:sldMk cId="590582257" sldId="264"/>
            <ac:spMk id="6" creationId="{2A12C81D-1506-9372-B5CB-3C6B0B50A89C}"/>
          </ac:spMkLst>
        </pc:spChg>
        <pc:spChg chg="add mod">
          <ac:chgData name="Hussein Elehwany" userId="49358f52-8da6-4e79-8f5a-9c263a08ce78" providerId="ADAL" clId="{346485D7-4635-431C-9E61-E6F7B857DF34}" dt="2023-02-28T17:33:25.991" v="1254" actId="1036"/>
          <ac:spMkLst>
            <pc:docMk/>
            <pc:sldMk cId="590582257" sldId="264"/>
            <ac:spMk id="7" creationId="{558E8EBE-BF72-32B7-D4DA-F07EB69DFD6A}"/>
          </ac:spMkLst>
        </pc:spChg>
        <pc:spChg chg="add mod">
          <ac:chgData name="Hussein Elehwany" userId="49358f52-8da6-4e79-8f5a-9c263a08ce78" providerId="ADAL" clId="{346485D7-4635-431C-9E61-E6F7B857DF34}" dt="2023-02-28T17:33:25.991" v="1254" actId="1036"/>
          <ac:spMkLst>
            <pc:docMk/>
            <pc:sldMk cId="590582257" sldId="264"/>
            <ac:spMk id="14" creationId="{71EB8F93-AE22-7F75-C097-6A11865CDBF9}"/>
          </ac:spMkLst>
        </pc:spChg>
        <pc:spChg chg="add mod">
          <ac:chgData name="Hussein Elehwany" userId="49358f52-8da6-4e79-8f5a-9c263a08ce78" providerId="ADAL" clId="{346485D7-4635-431C-9E61-E6F7B857DF34}" dt="2023-02-28T17:33:25.991" v="1254" actId="1036"/>
          <ac:spMkLst>
            <pc:docMk/>
            <pc:sldMk cId="590582257" sldId="264"/>
            <ac:spMk id="15" creationId="{E7890DA2-A641-90E8-1675-3DA4623F0D99}"/>
          </ac:spMkLst>
        </pc:spChg>
        <pc:picChg chg="add mod modCrop">
          <ac:chgData name="Hussein Elehwany" userId="49358f52-8da6-4e79-8f5a-9c263a08ce78" providerId="ADAL" clId="{346485D7-4635-431C-9E61-E6F7B857DF34}" dt="2023-02-28T17:33:53.456" v="1259" actId="14100"/>
          <ac:picMkLst>
            <pc:docMk/>
            <pc:sldMk cId="590582257" sldId="264"/>
            <ac:picMk id="16" creationId="{21CE7627-5135-0C30-D109-191A3E802AFF}"/>
          </ac:picMkLst>
        </pc:picChg>
        <pc:cxnChg chg="add mod">
          <ac:chgData name="Hussein Elehwany" userId="49358f52-8da6-4e79-8f5a-9c263a08ce78" providerId="ADAL" clId="{346485D7-4635-431C-9E61-E6F7B857DF34}" dt="2023-02-28T17:33:25.991" v="1254" actId="1036"/>
          <ac:cxnSpMkLst>
            <pc:docMk/>
            <pc:sldMk cId="590582257" sldId="264"/>
            <ac:cxnSpMk id="9" creationId="{74934B94-392A-4DFE-FCED-772749FF8B2E}"/>
          </ac:cxnSpMkLst>
        </pc:cxnChg>
        <pc:cxnChg chg="add mod">
          <ac:chgData name="Hussein Elehwany" userId="49358f52-8da6-4e79-8f5a-9c263a08ce78" providerId="ADAL" clId="{346485D7-4635-431C-9E61-E6F7B857DF34}" dt="2023-02-28T17:33:25.991" v="1254" actId="1036"/>
          <ac:cxnSpMkLst>
            <pc:docMk/>
            <pc:sldMk cId="590582257" sldId="264"/>
            <ac:cxnSpMk id="11" creationId="{602D2501-71C2-EA7D-49C6-8A9E5DDA1D0B}"/>
          </ac:cxnSpMkLst>
        </pc:cxnChg>
        <pc:cxnChg chg="add mod ord">
          <ac:chgData name="Hussein Elehwany" userId="49358f52-8da6-4e79-8f5a-9c263a08ce78" providerId="ADAL" clId="{346485D7-4635-431C-9E61-E6F7B857DF34}" dt="2023-02-28T17:33:56.155" v="1260" actId="166"/>
          <ac:cxnSpMkLst>
            <pc:docMk/>
            <pc:sldMk cId="590582257" sldId="264"/>
            <ac:cxnSpMk id="13" creationId="{163F227A-0326-6161-E65E-25D814A9A20A}"/>
          </ac:cxnSpMkLst>
        </pc:cxnChg>
      </pc:sldChg>
      <pc:sldChg chg="modSp new mod">
        <pc:chgData name="Hussein Elehwany" userId="49358f52-8da6-4e79-8f5a-9c263a08ce78" providerId="ADAL" clId="{346485D7-4635-431C-9E61-E6F7B857DF34}" dt="2023-02-28T17:35:45.387" v="1348"/>
        <pc:sldMkLst>
          <pc:docMk/>
          <pc:sldMk cId="332020500" sldId="265"/>
        </pc:sldMkLst>
        <pc:spChg chg="mod">
          <ac:chgData name="Hussein Elehwany" userId="49358f52-8da6-4e79-8f5a-9c263a08ce78" providerId="ADAL" clId="{346485D7-4635-431C-9E61-E6F7B857DF34}" dt="2023-02-28T17:35:45.387" v="1348"/>
          <ac:spMkLst>
            <pc:docMk/>
            <pc:sldMk cId="332020500" sldId="265"/>
            <ac:spMk id="2" creationId="{06F57140-D9B2-9303-ABB6-6A23B1CAC3B5}"/>
          </ac:spMkLst>
        </pc:spChg>
        <pc:spChg chg="mod">
          <ac:chgData name="Hussein Elehwany" userId="49358f52-8da6-4e79-8f5a-9c263a08ce78" providerId="ADAL" clId="{346485D7-4635-431C-9E61-E6F7B857DF34}" dt="2023-02-28T17:35:37.261" v="1347" actId="20577"/>
          <ac:spMkLst>
            <pc:docMk/>
            <pc:sldMk cId="332020500" sldId="265"/>
            <ac:spMk id="3" creationId="{8340A032-4122-629C-ACB6-AB28B7BADA0E}"/>
          </ac:spMkLst>
        </pc:spChg>
      </pc:sldChg>
      <pc:sldChg chg="del">
        <pc:chgData name="Hussein Elehwany" userId="49358f52-8da6-4e79-8f5a-9c263a08ce78" providerId="ADAL" clId="{346485D7-4635-431C-9E61-E6F7B857DF34}" dt="2023-02-28T16:52:56.041" v="0" actId="47"/>
        <pc:sldMkLst>
          <pc:docMk/>
          <pc:sldMk cId="192783965" sldId="271"/>
        </pc:sldMkLst>
      </pc:sldChg>
      <pc:sldChg chg="del">
        <pc:chgData name="Hussein Elehwany" userId="49358f52-8da6-4e79-8f5a-9c263a08ce78" providerId="ADAL" clId="{346485D7-4635-431C-9E61-E6F7B857DF34}" dt="2023-02-28T16:52:56.041" v="0" actId="47"/>
        <pc:sldMkLst>
          <pc:docMk/>
          <pc:sldMk cId="2599081478" sldId="272"/>
        </pc:sldMkLst>
      </pc:sldChg>
      <pc:sldChg chg="del">
        <pc:chgData name="Hussein Elehwany" userId="49358f52-8da6-4e79-8f5a-9c263a08ce78" providerId="ADAL" clId="{346485D7-4635-431C-9E61-E6F7B857DF34}" dt="2023-02-28T16:52:56.041" v="0" actId="47"/>
        <pc:sldMkLst>
          <pc:docMk/>
          <pc:sldMk cId="3857489618" sldId="274"/>
        </pc:sldMkLst>
      </pc:sldChg>
      <pc:sldChg chg="del">
        <pc:chgData name="Hussein Elehwany" userId="49358f52-8da6-4e79-8f5a-9c263a08ce78" providerId="ADAL" clId="{346485D7-4635-431C-9E61-E6F7B857DF34}" dt="2023-02-28T16:52:56.041" v="0" actId="47"/>
        <pc:sldMkLst>
          <pc:docMk/>
          <pc:sldMk cId="3822944579" sldId="275"/>
        </pc:sldMkLst>
      </pc:sldChg>
      <pc:sldChg chg="del">
        <pc:chgData name="Hussein Elehwany" userId="49358f52-8da6-4e79-8f5a-9c263a08ce78" providerId="ADAL" clId="{346485D7-4635-431C-9E61-E6F7B857DF34}" dt="2023-02-28T16:52:56.041" v="0" actId="47"/>
        <pc:sldMkLst>
          <pc:docMk/>
          <pc:sldMk cId="2108898956" sldId="276"/>
        </pc:sldMkLst>
      </pc:sldChg>
      <pc:sldChg chg="del">
        <pc:chgData name="Hussein Elehwany" userId="49358f52-8da6-4e79-8f5a-9c263a08ce78" providerId="ADAL" clId="{346485D7-4635-431C-9E61-E6F7B857DF34}" dt="2023-02-28T16:52:56.041" v="0" actId="47"/>
        <pc:sldMkLst>
          <pc:docMk/>
          <pc:sldMk cId="2410098104" sldId="277"/>
        </pc:sldMkLst>
      </pc:sldChg>
      <pc:sldChg chg="del">
        <pc:chgData name="Hussein Elehwany" userId="49358f52-8da6-4e79-8f5a-9c263a08ce78" providerId="ADAL" clId="{346485D7-4635-431C-9E61-E6F7B857DF34}" dt="2023-02-28T16:52:56.041" v="0" actId="47"/>
        <pc:sldMkLst>
          <pc:docMk/>
          <pc:sldMk cId="961897134" sldId="278"/>
        </pc:sldMkLst>
      </pc:sldChg>
    </pc:docChg>
  </pc:docChgLst>
  <pc:docChgLst>
    <pc:chgData name="Hussein Elehwany" userId="49358f52-8da6-4e79-8f5a-9c263a08ce78" providerId="ADAL" clId="{631C9A54-5CCB-47D3-B2CA-B3A3B0290091}"/>
    <pc:docChg chg="undo custSel addSld delSld modSld">
      <pc:chgData name="Hussein Elehwany" userId="49358f52-8da6-4e79-8f5a-9c263a08ce78" providerId="ADAL" clId="{631C9A54-5CCB-47D3-B2CA-B3A3B0290091}" dt="2023-11-28T21:06:12.063" v="2145" actId="20577"/>
      <pc:docMkLst>
        <pc:docMk/>
      </pc:docMkLst>
      <pc:sldChg chg="modSp mod">
        <pc:chgData name="Hussein Elehwany" userId="49358f52-8da6-4e79-8f5a-9c263a08ce78" providerId="ADAL" clId="{631C9A54-5CCB-47D3-B2CA-B3A3B0290091}" dt="2023-11-28T20:46:18.496" v="1871" actId="20577"/>
        <pc:sldMkLst>
          <pc:docMk/>
          <pc:sldMk cId="543072389" sldId="256"/>
        </pc:sldMkLst>
        <pc:spChg chg="mod">
          <ac:chgData name="Hussein Elehwany" userId="49358f52-8da6-4e79-8f5a-9c263a08ce78" providerId="ADAL" clId="{631C9A54-5CCB-47D3-B2CA-B3A3B0290091}" dt="2023-11-18T23:03:31.439" v="45" actId="20577"/>
          <ac:spMkLst>
            <pc:docMk/>
            <pc:sldMk cId="543072389" sldId="256"/>
            <ac:spMk id="2" creationId="{EA7C199A-F6A9-4EDA-9D89-06861D848131}"/>
          </ac:spMkLst>
        </pc:spChg>
        <pc:spChg chg="mod">
          <ac:chgData name="Hussein Elehwany" userId="49358f52-8da6-4e79-8f5a-9c263a08ce78" providerId="ADAL" clId="{631C9A54-5CCB-47D3-B2CA-B3A3B0290091}" dt="2023-11-28T20:46:18.496" v="1871" actId="20577"/>
          <ac:spMkLst>
            <pc:docMk/>
            <pc:sldMk cId="543072389" sldId="256"/>
            <ac:spMk id="5" creationId="{8F3EDF66-B95C-40D0-A7FA-C1A12C51C89E}"/>
          </ac:spMkLst>
        </pc:spChg>
      </pc:sldChg>
      <pc:sldChg chg="add del">
        <pc:chgData name="Hussein Elehwany" userId="49358f52-8da6-4e79-8f5a-9c263a08ce78" providerId="ADAL" clId="{631C9A54-5CCB-47D3-B2CA-B3A3B0290091}" dt="2023-11-28T19:34:54.709" v="1789"/>
        <pc:sldMkLst>
          <pc:docMk/>
          <pc:sldMk cId="1554145569" sldId="257"/>
        </pc:sldMkLst>
      </pc:sldChg>
      <pc:sldChg chg="modSp del mod">
        <pc:chgData name="Hussein Elehwany" userId="49358f52-8da6-4e79-8f5a-9c263a08ce78" providerId="ADAL" clId="{631C9A54-5CCB-47D3-B2CA-B3A3B0290091}" dt="2023-11-24T18:08:26.501" v="391" actId="47"/>
        <pc:sldMkLst>
          <pc:docMk/>
          <pc:sldMk cId="477021913" sldId="258"/>
        </pc:sldMkLst>
        <pc:spChg chg="mod">
          <ac:chgData name="Hussein Elehwany" userId="49358f52-8da6-4e79-8f5a-9c263a08ce78" providerId="ADAL" clId="{631C9A54-5CCB-47D3-B2CA-B3A3B0290091}" dt="2023-11-18T23:03:03.386" v="10" actId="20577"/>
          <ac:spMkLst>
            <pc:docMk/>
            <pc:sldMk cId="477021913" sldId="258"/>
            <ac:spMk id="3" creationId="{8F631763-ADB6-8E08-2310-97D4329D73A7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3211873883" sldId="259"/>
        </pc:sldMkLst>
      </pc:sldChg>
      <pc:sldChg chg="addSp delSp modSp new del mod setBg">
        <pc:chgData name="Hussein Elehwany" userId="49358f52-8da6-4e79-8f5a-9c263a08ce78" providerId="ADAL" clId="{631C9A54-5CCB-47D3-B2CA-B3A3B0290091}" dt="2023-11-28T18:55:07.863" v="990" actId="47"/>
        <pc:sldMkLst>
          <pc:docMk/>
          <pc:sldMk cId="3909264156" sldId="259"/>
        </pc:sldMkLst>
        <pc:spChg chg="mod">
          <ac:chgData name="Hussein Elehwany" userId="49358f52-8da6-4e79-8f5a-9c263a08ce78" providerId="ADAL" clId="{631C9A54-5CCB-47D3-B2CA-B3A3B0290091}" dt="2023-11-18T23:07:32.716" v="123" actId="1076"/>
          <ac:spMkLst>
            <pc:docMk/>
            <pc:sldMk cId="3909264156" sldId="259"/>
            <ac:spMk id="2" creationId="{12D46519-79CC-2E0C-5A87-115A0CC60D3C}"/>
          </ac:spMkLst>
        </pc:spChg>
        <pc:spChg chg="add del">
          <ac:chgData name="Hussein Elehwany" userId="49358f52-8da6-4e79-8f5a-9c263a08ce78" providerId="ADAL" clId="{631C9A54-5CCB-47D3-B2CA-B3A3B0290091}" dt="2023-11-18T23:05:54.406" v="86" actId="26606"/>
          <ac:spMkLst>
            <pc:docMk/>
            <pc:sldMk cId="3909264156" sldId="259"/>
            <ac:spMk id="3" creationId="{EB8FFD0A-A84C-9B8B-50AA-1F949510E106}"/>
          </ac:spMkLst>
        </pc:spChg>
        <pc:spChg chg="add del mod">
          <ac:chgData name="Hussein Elehwany" userId="49358f52-8da6-4e79-8f5a-9c263a08ce78" providerId="ADAL" clId="{631C9A54-5CCB-47D3-B2CA-B3A3B0290091}" dt="2023-11-18T23:05:24.552" v="84" actId="27803"/>
          <ac:spMkLst>
            <pc:docMk/>
            <pc:sldMk cId="3909264156" sldId="259"/>
            <ac:spMk id="7" creationId="{6F2E72AF-3337-CD71-FA6D-E41997F7010A}"/>
          </ac:spMkLst>
        </pc:spChg>
        <pc:spChg chg="add del mod">
          <ac:chgData name="Hussein Elehwany" userId="49358f52-8da6-4e79-8f5a-9c263a08ce78" providerId="ADAL" clId="{631C9A54-5CCB-47D3-B2CA-B3A3B0290091}" dt="2023-11-18T23:05:24.552" v="84" actId="27803"/>
          <ac:spMkLst>
            <pc:docMk/>
            <pc:sldMk cId="3909264156" sldId="259"/>
            <ac:spMk id="8" creationId="{E2D42BF9-6DA3-E456-7AEA-D55E1E963116}"/>
          </ac:spMkLst>
        </pc:spChg>
        <pc:spChg chg="add del">
          <ac:chgData name="Hussein Elehwany" userId="49358f52-8da6-4e79-8f5a-9c263a08ce78" providerId="ADAL" clId="{631C9A54-5CCB-47D3-B2CA-B3A3B0290091}" dt="2023-11-18T23:06:49.029" v="111" actId="26606"/>
          <ac:spMkLst>
            <pc:docMk/>
            <pc:sldMk cId="3909264156" sldId="259"/>
            <ac:spMk id="10" creationId="{F12E7CC5-C78B-4EBD-9565-3FA00FAA6CF2}"/>
          </ac:spMkLst>
        </pc:spChg>
        <pc:spChg chg="add del">
          <ac:chgData name="Hussein Elehwany" userId="49358f52-8da6-4e79-8f5a-9c263a08ce78" providerId="ADAL" clId="{631C9A54-5CCB-47D3-B2CA-B3A3B0290091}" dt="2023-11-18T23:06:49.029" v="111" actId="26606"/>
          <ac:spMkLst>
            <pc:docMk/>
            <pc:sldMk cId="3909264156" sldId="259"/>
            <ac:spMk id="12" creationId="{3A4529A5-F675-429F-8044-01372BB13422}"/>
          </ac:spMkLst>
        </pc:spChg>
        <pc:spChg chg="add del">
          <ac:chgData name="Hussein Elehwany" userId="49358f52-8da6-4e79-8f5a-9c263a08ce78" providerId="ADAL" clId="{631C9A54-5CCB-47D3-B2CA-B3A3B0290091}" dt="2023-11-18T23:06:49.029" v="111" actId="26606"/>
          <ac:spMkLst>
            <pc:docMk/>
            <pc:sldMk cId="3909264156" sldId="259"/>
            <ac:spMk id="14" creationId="{63DAB858-5A0C-4AFF-AAC6-705EDF8DB733}"/>
          </ac:spMkLst>
        </pc:spChg>
        <pc:spChg chg="add">
          <ac:chgData name="Hussein Elehwany" userId="49358f52-8da6-4e79-8f5a-9c263a08ce78" providerId="ADAL" clId="{631C9A54-5CCB-47D3-B2CA-B3A3B0290091}" dt="2023-11-18T23:06:49.029" v="111" actId="26606"/>
          <ac:spMkLst>
            <pc:docMk/>
            <pc:sldMk cId="3909264156" sldId="259"/>
            <ac:spMk id="19" creationId="{DF05ACD0-FF4A-4F8F-B5C5-6A4EBD0D1B38}"/>
          </ac:spMkLst>
        </pc:spChg>
        <pc:spChg chg="add">
          <ac:chgData name="Hussein Elehwany" userId="49358f52-8da6-4e79-8f5a-9c263a08ce78" providerId="ADAL" clId="{631C9A54-5CCB-47D3-B2CA-B3A3B0290091}" dt="2023-11-18T23:06:49.029" v="111" actId="26606"/>
          <ac:spMkLst>
            <pc:docMk/>
            <pc:sldMk cId="3909264156" sldId="259"/>
            <ac:spMk id="21" creationId="{4C9AFA28-B5ED-4346-9AF7-68A157F16C7E}"/>
          </ac:spMkLst>
        </pc:spChg>
        <pc:grpChg chg="add del mod">
          <ac:chgData name="Hussein Elehwany" userId="49358f52-8da6-4e79-8f5a-9c263a08ce78" providerId="ADAL" clId="{631C9A54-5CCB-47D3-B2CA-B3A3B0290091}" dt="2023-11-18T23:05:24.552" v="84" actId="27803"/>
          <ac:grpSpMkLst>
            <pc:docMk/>
            <pc:sldMk cId="3909264156" sldId="259"/>
            <ac:grpSpMk id="6" creationId="{CFE5F6C6-F319-9FE3-B599-957807CFA48C}"/>
          </ac:grpSpMkLst>
        </pc:grpChg>
        <pc:picChg chg="add del mod">
          <ac:chgData name="Hussein Elehwany" userId="49358f52-8da6-4e79-8f5a-9c263a08ce78" providerId="ADAL" clId="{631C9A54-5CCB-47D3-B2CA-B3A3B0290091}" dt="2023-11-18T23:05:24.969" v="85" actId="931"/>
          <ac:picMkLst>
            <pc:docMk/>
            <pc:sldMk cId="3909264156" sldId="259"/>
            <ac:picMk id="5" creationId="{0E8871BC-4CF2-F25B-A97F-028D5E6C1917}"/>
          </ac:picMkLst>
        </pc:picChg>
        <pc:picChg chg="add mod ord">
          <ac:chgData name="Hussein Elehwany" userId="49358f52-8da6-4e79-8f5a-9c263a08ce78" providerId="ADAL" clId="{631C9A54-5CCB-47D3-B2CA-B3A3B0290091}" dt="2023-11-18T23:06:49.029" v="111" actId="26606"/>
          <ac:picMkLst>
            <pc:docMk/>
            <pc:sldMk cId="3909264156" sldId="259"/>
            <ac:picMk id="9" creationId="{0E8871BC-4CF2-F25B-A97F-028D5E6C1917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254768254" sldId="260"/>
        </pc:sldMkLst>
      </pc:sldChg>
      <pc:sldChg chg="addSp delSp modSp new del mod">
        <pc:chgData name="Hussein Elehwany" userId="49358f52-8da6-4e79-8f5a-9c263a08ce78" providerId="ADAL" clId="{631C9A54-5CCB-47D3-B2CA-B3A3B0290091}" dt="2023-11-28T19:21:50.684" v="1398" actId="47"/>
        <pc:sldMkLst>
          <pc:docMk/>
          <pc:sldMk cId="3219811782" sldId="260"/>
        </pc:sldMkLst>
        <pc:spChg chg="del">
          <ac:chgData name="Hussein Elehwany" userId="49358f52-8da6-4e79-8f5a-9c263a08ce78" providerId="ADAL" clId="{631C9A54-5CCB-47D3-B2CA-B3A3B0290091}" dt="2023-11-18T23:12:07.319" v="190" actId="478"/>
          <ac:spMkLst>
            <pc:docMk/>
            <pc:sldMk cId="3219811782" sldId="260"/>
            <ac:spMk id="3" creationId="{6C012E21-E1C6-6EDD-D253-91BE52063F06}"/>
          </ac:spMkLst>
        </pc:spChg>
        <pc:spChg chg="add mod">
          <ac:chgData name="Hussein Elehwany" userId="49358f52-8da6-4e79-8f5a-9c263a08ce78" providerId="ADAL" clId="{631C9A54-5CCB-47D3-B2CA-B3A3B0290091}" dt="2023-11-18T23:15:02.933" v="251" actId="14100"/>
          <ac:spMkLst>
            <pc:docMk/>
            <pc:sldMk cId="3219811782" sldId="260"/>
            <ac:spMk id="4" creationId="{C21AB350-BDA1-C07C-EA01-FA7BC29D3D7F}"/>
          </ac:spMkLst>
        </pc:spChg>
        <pc:spChg chg="add mod">
          <ac:chgData name="Hussein Elehwany" userId="49358f52-8da6-4e79-8f5a-9c263a08ce78" providerId="ADAL" clId="{631C9A54-5CCB-47D3-B2CA-B3A3B0290091}" dt="2023-11-18T23:14:58.470" v="249" actId="1076"/>
          <ac:spMkLst>
            <pc:docMk/>
            <pc:sldMk cId="3219811782" sldId="260"/>
            <ac:spMk id="8" creationId="{EDBDE7F3-633E-2DD6-1865-DC6A9A910DF7}"/>
          </ac:spMkLst>
        </pc:spChg>
        <pc:spChg chg="add mod">
          <ac:chgData name="Hussein Elehwany" userId="49358f52-8da6-4e79-8f5a-9c263a08ce78" providerId="ADAL" clId="{631C9A54-5CCB-47D3-B2CA-B3A3B0290091}" dt="2023-11-18T23:15:10.377" v="261" actId="20577"/>
          <ac:spMkLst>
            <pc:docMk/>
            <pc:sldMk cId="3219811782" sldId="260"/>
            <ac:spMk id="9" creationId="{EB4D6453-4CC4-168A-DADC-C7AB5D5E68B5}"/>
          </ac:spMkLst>
        </pc:spChg>
        <pc:cxnChg chg="add del mod">
          <ac:chgData name="Hussein Elehwany" userId="49358f52-8da6-4e79-8f5a-9c263a08ce78" providerId="ADAL" clId="{631C9A54-5CCB-47D3-B2CA-B3A3B0290091}" dt="2023-11-18T23:14:38.613" v="218" actId="478"/>
          <ac:cxnSpMkLst>
            <pc:docMk/>
            <pc:sldMk cId="3219811782" sldId="260"/>
            <ac:cxnSpMk id="6" creationId="{4F9CC9E1-28CB-2468-B286-8724F768ED83}"/>
          </ac:cxnSpMkLst>
        </pc:cxnChg>
        <pc:cxnChg chg="add del mod">
          <ac:chgData name="Hussein Elehwany" userId="49358f52-8da6-4e79-8f5a-9c263a08ce78" providerId="ADAL" clId="{631C9A54-5CCB-47D3-B2CA-B3A3B0290091}" dt="2023-11-18T23:14:36.703" v="217" actId="478"/>
          <ac:cxnSpMkLst>
            <pc:docMk/>
            <pc:sldMk cId="3219811782" sldId="260"/>
            <ac:cxnSpMk id="7" creationId="{06A0D584-8B18-FDEE-CAA1-17F94CFAE60C}"/>
          </ac:cxnSpMkLst>
        </pc:cxnChg>
      </pc:sldChg>
      <pc:sldChg chg="delSp add del setBg delDesignElem">
        <pc:chgData name="Hussein Elehwany" userId="49358f52-8da6-4e79-8f5a-9c263a08ce78" providerId="ADAL" clId="{631C9A54-5CCB-47D3-B2CA-B3A3B0290091}" dt="2023-11-18T23:07:45.710" v="127" actId="47"/>
        <pc:sldMkLst>
          <pc:docMk/>
          <pc:sldMk cId="1260960685" sldId="261"/>
        </pc:sldMkLst>
        <pc:spChg chg="del">
          <ac:chgData name="Hussein Elehwany" userId="49358f52-8da6-4e79-8f5a-9c263a08ce78" providerId="ADAL" clId="{631C9A54-5CCB-47D3-B2CA-B3A3B0290091}" dt="2023-11-18T23:07:42.076" v="126"/>
          <ac:spMkLst>
            <pc:docMk/>
            <pc:sldMk cId="1260960685" sldId="261"/>
            <ac:spMk id="19" creationId="{DF05ACD0-FF4A-4F8F-B5C5-6A4EBD0D1B38}"/>
          </ac:spMkLst>
        </pc:spChg>
        <pc:spChg chg="del">
          <ac:chgData name="Hussein Elehwany" userId="49358f52-8da6-4e79-8f5a-9c263a08ce78" providerId="ADAL" clId="{631C9A54-5CCB-47D3-B2CA-B3A3B0290091}" dt="2023-11-18T23:07:42.076" v="126"/>
          <ac:spMkLst>
            <pc:docMk/>
            <pc:sldMk cId="1260960685" sldId="261"/>
            <ac:spMk id="21" creationId="{4C9AFA28-B5ED-4346-9AF7-68A157F16C7E}"/>
          </ac:spMkLst>
        </pc:spChg>
      </pc:sldChg>
      <pc:sldChg chg="addSp delSp modSp add del mod setBg delDesignElem">
        <pc:chgData name="Hussein Elehwany" userId="49358f52-8da6-4e79-8f5a-9c263a08ce78" providerId="ADAL" clId="{631C9A54-5CCB-47D3-B2CA-B3A3B0290091}" dt="2023-11-28T18:39:08.919" v="774" actId="47"/>
        <pc:sldMkLst>
          <pc:docMk/>
          <pc:sldMk cId="1439834250" sldId="261"/>
        </pc:sldMkLst>
        <pc:spChg chg="mod">
          <ac:chgData name="Hussein Elehwany" userId="49358f52-8da6-4e79-8f5a-9c263a08ce78" providerId="ADAL" clId="{631C9A54-5CCB-47D3-B2CA-B3A3B0290091}" dt="2023-11-18T23:11:15.643" v="189" actId="20577"/>
          <ac:spMkLst>
            <pc:docMk/>
            <pc:sldMk cId="1439834250" sldId="261"/>
            <ac:spMk id="2" creationId="{12D46519-79CC-2E0C-5A87-115A0CC60D3C}"/>
          </ac:spMkLst>
        </pc:spChg>
        <pc:spChg chg="add del mod">
          <ac:chgData name="Hussein Elehwany" userId="49358f52-8da6-4e79-8f5a-9c263a08ce78" providerId="ADAL" clId="{631C9A54-5CCB-47D3-B2CA-B3A3B0290091}" dt="2023-11-18T23:08:39.468" v="131"/>
          <ac:spMkLst>
            <pc:docMk/>
            <pc:sldMk cId="1439834250" sldId="261"/>
            <ac:spMk id="4" creationId="{1922943D-D429-45F7-4F29-2F017549C93F}"/>
          </ac:spMkLst>
        </pc:spChg>
        <pc:spChg chg="add del mod">
          <ac:chgData name="Hussein Elehwany" userId="49358f52-8da6-4e79-8f5a-9c263a08ce78" providerId="ADAL" clId="{631C9A54-5CCB-47D3-B2CA-B3A3B0290091}" dt="2023-11-18T23:09:19.487" v="133" actId="478"/>
          <ac:spMkLst>
            <pc:docMk/>
            <pc:sldMk cId="1439834250" sldId="261"/>
            <ac:spMk id="7" creationId="{1CAD083A-B365-DFE7-6D9A-E740C8861101}"/>
          </ac:spMkLst>
        </pc:spChg>
        <pc:spChg chg="del">
          <ac:chgData name="Hussein Elehwany" userId="49358f52-8da6-4e79-8f5a-9c263a08ce78" providerId="ADAL" clId="{631C9A54-5CCB-47D3-B2CA-B3A3B0290091}" dt="2023-11-18T23:07:48.922" v="129"/>
          <ac:spMkLst>
            <pc:docMk/>
            <pc:sldMk cId="1439834250" sldId="261"/>
            <ac:spMk id="19" creationId="{DF05ACD0-FF4A-4F8F-B5C5-6A4EBD0D1B38}"/>
          </ac:spMkLst>
        </pc:spChg>
        <pc:spChg chg="del">
          <ac:chgData name="Hussein Elehwany" userId="49358f52-8da6-4e79-8f5a-9c263a08ce78" providerId="ADAL" clId="{631C9A54-5CCB-47D3-B2CA-B3A3B0290091}" dt="2023-11-18T23:07:48.922" v="129"/>
          <ac:spMkLst>
            <pc:docMk/>
            <pc:sldMk cId="1439834250" sldId="261"/>
            <ac:spMk id="21" creationId="{4C9AFA28-B5ED-4346-9AF7-68A157F16C7E}"/>
          </ac:spMkLst>
        </pc:spChg>
        <pc:grpChg chg="add">
          <ac:chgData name="Hussein Elehwany" userId="49358f52-8da6-4e79-8f5a-9c263a08ce78" providerId="ADAL" clId="{631C9A54-5CCB-47D3-B2CA-B3A3B0290091}" dt="2023-11-18T23:10:42.766" v="183" actId="26606"/>
          <ac:grpSpMkLst>
            <pc:docMk/>
            <pc:sldMk cId="1439834250" sldId="261"/>
            <ac:grpSpMk id="8" creationId="{F2C2385A-6F3A-07EF-D18E-AA9E680CE4BC}"/>
          </ac:grpSpMkLst>
        </pc:grpChg>
        <pc:picChg chg="add del mod">
          <ac:chgData name="Hussein Elehwany" userId="49358f52-8da6-4e79-8f5a-9c263a08ce78" providerId="ADAL" clId="{631C9A54-5CCB-47D3-B2CA-B3A3B0290091}" dt="2023-11-18T23:09:05.865" v="132" actId="478"/>
          <ac:picMkLst>
            <pc:docMk/>
            <pc:sldMk cId="1439834250" sldId="261"/>
            <ac:picMk id="5" creationId="{7B7F09A2-D9D7-869D-35A6-22B9C84F656F}"/>
          </ac:picMkLst>
        </pc:picChg>
        <pc:picChg chg="add">
          <ac:chgData name="Hussein Elehwany" userId="49358f52-8da6-4e79-8f5a-9c263a08ce78" providerId="ADAL" clId="{631C9A54-5CCB-47D3-B2CA-B3A3B0290091}" dt="2023-11-18T23:10:42.766" v="183" actId="26606"/>
          <ac:picMkLst>
            <pc:docMk/>
            <pc:sldMk cId="1439834250" sldId="261"/>
            <ac:picMk id="6" creationId="{E8F47975-A15B-E8F6-0ED0-28F68FFF0096}"/>
          </ac:picMkLst>
        </pc:picChg>
        <pc:picChg chg="del">
          <ac:chgData name="Hussein Elehwany" userId="49358f52-8da6-4e79-8f5a-9c263a08ce78" providerId="ADAL" clId="{631C9A54-5CCB-47D3-B2CA-B3A3B0290091}" dt="2023-11-18T23:08:11.388" v="130" actId="478"/>
          <ac:picMkLst>
            <pc:docMk/>
            <pc:sldMk cId="1439834250" sldId="261"/>
            <ac:picMk id="9" creationId="{0E8871BC-4CF2-F25B-A97F-028D5E6C1917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853850902" sldId="261"/>
        </pc:sldMkLst>
      </pc:sldChg>
      <pc:sldChg chg="modSp mod">
        <pc:chgData name="Hussein Elehwany" userId="49358f52-8da6-4e79-8f5a-9c263a08ce78" providerId="ADAL" clId="{631C9A54-5CCB-47D3-B2CA-B3A3B0290091}" dt="2023-11-24T18:08:42.219" v="405" actId="20577"/>
        <pc:sldMkLst>
          <pc:docMk/>
          <pc:sldMk cId="2875678397" sldId="262"/>
        </pc:sldMkLst>
        <pc:spChg chg="mod">
          <ac:chgData name="Hussein Elehwany" userId="49358f52-8da6-4e79-8f5a-9c263a08ce78" providerId="ADAL" clId="{631C9A54-5CCB-47D3-B2CA-B3A3B0290091}" dt="2023-11-24T18:08:42.219" v="405" actId="20577"/>
          <ac:spMkLst>
            <pc:docMk/>
            <pc:sldMk cId="2875678397" sldId="262"/>
            <ac:spMk id="2" creationId="{D549CA2B-0746-97D5-6CE0-6A02473C8C67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3862305166" sldId="262"/>
        </pc:sldMkLst>
      </pc:sldChg>
      <pc:sldChg chg="modSp mod">
        <pc:chgData name="Hussein Elehwany" userId="49358f52-8da6-4e79-8f5a-9c263a08ce78" providerId="ADAL" clId="{631C9A54-5CCB-47D3-B2CA-B3A3B0290091}" dt="2023-11-24T18:08:50.830" v="420" actId="20577"/>
        <pc:sldMkLst>
          <pc:docMk/>
          <pc:sldMk cId="683437217" sldId="263"/>
        </pc:sldMkLst>
        <pc:spChg chg="mod">
          <ac:chgData name="Hussein Elehwany" userId="49358f52-8da6-4e79-8f5a-9c263a08ce78" providerId="ADAL" clId="{631C9A54-5CCB-47D3-B2CA-B3A3B0290091}" dt="2023-11-24T18:08:50.830" v="420" actId="20577"/>
          <ac:spMkLst>
            <pc:docMk/>
            <pc:sldMk cId="683437217" sldId="263"/>
            <ac:spMk id="2" creationId="{92834BE1-80A4-1845-626A-B8CC34DBD2B8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1795986022" sldId="263"/>
        </pc:sldMkLst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1670454316" sldId="264"/>
        </pc:sldMkLst>
      </pc:sldChg>
      <pc:sldChg chg="modSp mod">
        <pc:chgData name="Hussein Elehwany" userId="49358f52-8da6-4e79-8f5a-9c263a08ce78" providerId="ADAL" clId="{631C9A54-5CCB-47D3-B2CA-B3A3B0290091}" dt="2023-11-24T18:08:59.038" v="421"/>
        <pc:sldMkLst>
          <pc:docMk/>
          <pc:sldMk cId="3326222541" sldId="264"/>
        </pc:sldMkLst>
        <pc:spChg chg="mod">
          <ac:chgData name="Hussein Elehwany" userId="49358f52-8da6-4e79-8f5a-9c263a08ce78" providerId="ADAL" clId="{631C9A54-5CCB-47D3-B2CA-B3A3B0290091}" dt="2023-11-24T18:08:59.038" v="421"/>
          <ac:spMkLst>
            <pc:docMk/>
            <pc:sldMk cId="3326222541" sldId="264"/>
            <ac:spMk id="2" creationId="{AD5B1890-367D-ECC8-1AAB-5AC7102807CA}"/>
          </ac:spMkLst>
        </pc:spChg>
      </pc:sldChg>
      <pc:sldChg chg="modSp mod">
        <pc:chgData name="Hussein Elehwany" userId="49358f52-8da6-4e79-8f5a-9c263a08ce78" providerId="ADAL" clId="{631C9A54-5CCB-47D3-B2CA-B3A3B0290091}" dt="2023-11-28T20:36:34.190" v="1833" actId="20577"/>
        <pc:sldMkLst>
          <pc:docMk/>
          <pc:sldMk cId="79152113" sldId="265"/>
        </pc:sldMkLst>
        <pc:spChg chg="mod">
          <ac:chgData name="Hussein Elehwany" userId="49358f52-8da6-4e79-8f5a-9c263a08ce78" providerId="ADAL" clId="{631C9A54-5CCB-47D3-B2CA-B3A3B0290091}" dt="2023-11-28T20:36:34.190" v="1833" actId="20577"/>
          <ac:spMkLst>
            <pc:docMk/>
            <pc:sldMk cId="79152113" sldId="265"/>
            <ac:spMk id="2" creationId="{2CDA3CE0-E6B3-ACBB-6A4F-B395E2B20D83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474663876" sldId="265"/>
        </pc:sldMkLst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100574798" sldId="266"/>
        </pc:sldMkLst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3719504098" sldId="267"/>
        </pc:sldMkLst>
      </pc:sldChg>
      <pc:sldChg chg="del">
        <pc:chgData name="Hussein Elehwany" userId="49358f52-8da6-4e79-8f5a-9c263a08ce78" providerId="ADAL" clId="{631C9A54-5CCB-47D3-B2CA-B3A3B0290091}" dt="2023-11-24T18:09:08.771" v="422" actId="2696"/>
        <pc:sldMkLst>
          <pc:docMk/>
          <pc:sldMk cId="4105969082" sldId="267"/>
        </pc:sldMkLst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3777905372" sldId="268"/>
        </pc:sldMkLst>
      </pc:sldChg>
      <pc:sldChg chg="modSp del mod">
        <pc:chgData name="Hussein Elehwany" userId="49358f52-8da6-4e79-8f5a-9c263a08ce78" providerId="ADAL" clId="{631C9A54-5CCB-47D3-B2CA-B3A3B0290091}" dt="2023-11-19T16:55:46.653" v="390" actId="47"/>
        <pc:sldMkLst>
          <pc:docMk/>
          <pc:sldMk cId="71845952" sldId="269"/>
        </pc:sldMkLst>
        <pc:spChg chg="mod">
          <ac:chgData name="Hussein Elehwany" userId="49358f52-8da6-4e79-8f5a-9c263a08ce78" providerId="ADAL" clId="{631C9A54-5CCB-47D3-B2CA-B3A3B0290091}" dt="2023-11-19T16:52:07.141" v="298" actId="27636"/>
          <ac:spMkLst>
            <pc:docMk/>
            <pc:sldMk cId="71845952" sldId="269"/>
            <ac:spMk id="2" creationId="{0D5918B2-5D0C-A65F-4CDD-1C72FAD1CCD7}"/>
          </ac:spMkLst>
        </pc:spChg>
        <pc:picChg chg="mod">
          <ac:chgData name="Hussein Elehwany" userId="49358f52-8da6-4e79-8f5a-9c263a08ce78" providerId="ADAL" clId="{631C9A54-5CCB-47D3-B2CA-B3A3B0290091}" dt="2023-11-19T16:53:41.641" v="302" actId="962"/>
          <ac:picMkLst>
            <pc:docMk/>
            <pc:sldMk cId="71845952" sldId="269"/>
            <ac:picMk id="6" creationId="{24A09D17-40D9-6924-26A6-FA888841AAB1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121260402" sldId="269"/>
        </pc:sldMkLst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533933386" sldId="270"/>
        </pc:sldMkLst>
      </pc:sldChg>
      <pc:sldChg chg="addSp delSp modSp new del mod">
        <pc:chgData name="Hussein Elehwany" userId="49358f52-8da6-4e79-8f5a-9c263a08ce78" providerId="ADAL" clId="{631C9A54-5CCB-47D3-B2CA-B3A3B0290091}" dt="2023-11-28T19:34:40.460" v="1788" actId="2696"/>
        <pc:sldMkLst>
          <pc:docMk/>
          <pc:sldMk cId="3733608918" sldId="270"/>
        </pc:sldMkLst>
        <pc:spChg chg="del">
          <ac:chgData name="Hussein Elehwany" userId="49358f52-8da6-4e79-8f5a-9c263a08ce78" providerId="ADAL" clId="{631C9A54-5CCB-47D3-B2CA-B3A3B0290091}" dt="2023-11-19T16:53:49.407" v="305"/>
          <ac:spMkLst>
            <pc:docMk/>
            <pc:sldMk cId="3733608918" sldId="270"/>
            <ac:spMk id="2" creationId="{623B0960-51B1-BEDD-607E-7ABEE065F415}"/>
          </ac:spMkLst>
        </pc:spChg>
        <pc:spChg chg="mod">
          <ac:chgData name="Hussein Elehwany" userId="49358f52-8da6-4e79-8f5a-9c263a08ce78" providerId="ADAL" clId="{631C9A54-5CCB-47D3-B2CA-B3A3B0290091}" dt="2023-11-19T16:55:41.368" v="389" actId="122"/>
          <ac:spMkLst>
            <pc:docMk/>
            <pc:sldMk cId="3733608918" sldId="270"/>
            <ac:spMk id="3" creationId="{1A9B3ADA-6E3C-D496-FCC0-AB687F469B36}"/>
          </ac:spMkLst>
        </pc:spChg>
        <pc:spChg chg="del">
          <ac:chgData name="Hussein Elehwany" userId="49358f52-8da6-4e79-8f5a-9c263a08ce78" providerId="ADAL" clId="{631C9A54-5CCB-47D3-B2CA-B3A3B0290091}" dt="2023-11-19T16:53:39.224" v="300"/>
          <ac:spMkLst>
            <pc:docMk/>
            <pc:sldMk cId="3733608918" sldId="270"/>
            <ac:spMk id="4" creationId="{9CD69421-6ADF-C5C2-988F-6E88B140652E}"/>
          </ac:spMkLst>
        </pc:spChg>
        <pc:spChg chg="add del mod">
          <ac:chgData name="Hussein Elehwany" userId="49358f52-8da6-4e79-8f5a-9c263a08ce78" providerId="ADAL" clId="{631C9A54-5CCB-47D3-B2CA-B3A3B0290091}" dt="2023-11-19T16:54:39.427" v="309"/>
          <ac:spMkLst>
            <pc:docMk/>
            <pc:sldMk cId="3733608918" sldId="270"/>
            <ac:spMk id="9" creationId="{030ADA4F-CA91-ED4B-18FC-B9819040C5BB}"/>
          </ac:spMkLst>
        </pc:spChg>
        <pc:spChg chg="add mod">
          <ac:chgData name="Hussein Elehwany" userId="49358f52-8da6-4e79-8f5a-9c263a08ce78" providerId="ADAL" clId="{631C9A54-5CCB-47D3-B2CA-B3A3B0290091}" dt="2023-11-24T18:09:13.058" v="424" actId="20577"/>
          <ac:spMkLst>
            <pc:docMk/>
            <pc:sldMk cId="3733608918" sldId="270"/>
            <ac:spMk id="12" creationId="{6365897E-F528-B8FD-4C37-8149C4966531}"/>
          </ac:spMkLst>
        </pc:spChg>
        <pc:picChg chg="add del mod">
          <ac:chgData name="Hussein Elehwany" userId="49358f52-8da6-4e79-8f5a-9c263a08ce78" providerId="ADAL" clId="{631C9A54-5CCB-47D3-B2CA-B3A3B0290091}" dt="2023-11-19T16:54:38.176" v="308" actId="478"/>
          <ac:picMkLst>
            <pc:docMk/>
            <pc:sldMk cId="3733608918" sldId="270"/>
            <ac:picMk id="6" creationId="{563147FF-2F01-9879-3A75-55DA1C747A65}"/>
          </ac:picMkLst>
        </pc:picChg>
        <pc:picChg chg="add mod">
          <ac:chgData name="Hussein Elehwany" userId="49358f52-8da6-4e79-8f5a-9c263a08ce78" providerId="ADAL" clId="{631C9A54-5CCB-47D3-B2CA-B3A3B0290091}" dt="2023-11-19T16:53:55.151" v="307" actId="1076"/>
          <ac:picMkLst>
            <pc:docMk/>
            <pc:sldMk cId="3733608918" sldId="270"/>
            <ac:picMk id="7" creationId="{14BBD8AD-3378-0B1F-29F7-1949D121FADC}"/>
          </ac:picMkLst>
        </pc:picChg>
        <pc:picChg chg="add mod">
          <ac:chgData name="Hussein Elehwany" userId="49358f52-8da6-4e79-8f5a-9c263a08ce78" providerId="ADAL" clId="{631C9A54-5CCB-47D3-B2CA-B3A3B0290091}" dt="2023-11-19T16:54:41.421" v="311" actId="962"/>
          <ac:picMkLst>
            <pc:docMk/>
            <pc:sldMk cId="3733608918" sldId="270"/>
            <ac:picMk id="11" creationId="{E576AA99-2308-2414-0103-8CCB96F8CFB5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3752222771" sldId="271"/>
        </pc:sldMkLst>
      </pc:sldChg>
      <pc:sldChg chg="modSp new mod">
        <pc:chgData name="Hussein Elehwany" userId="49358f52-8da6-4e79-8f5a-9c263a08ce78" providerId="ADAL" clId="{631C9A54-5CCB-47D3-B2CA-B3A3B0290091}" dt="2023-11-28T21:06:12.063" v="2145" actId="20577"/>
        <pc:sldMkLst>
          <pc:docMk/>
          <pc:sldMk cId="4115459299" sldId="271"/>
        </pc:sldMkLst>
        <pc:spChg chg="mod">
          <ac:chgData name="Hussein Elehwany" userId="49358f52-8da6-4e79-8f5a-9c263a08ce78" providerId="ADAL" clId="{631C9A54-5CCB-47D3-B2CA-B3A3B0290091}" dt="2023-11-28T21:06:12.063" v="2145" actId="20577"/>
          <ac:spMkLst>
            <pc:docMk/>
            <pc:sldMk cId="4115459299" sldId="271"/>
            <ac:spMk id="2" creationId="{B2C3C656-91D8-FF3B-C2D9-70CE39602847}"/>
          </ac:spMkLst>
        </pc:spChg>
        <pc:spChg chg="mod">
          <ac:chgData name="Hussein Elehwany" userId="49358f52-8da6-4e79-8f5a-9c263a08ce78" providerId="ADAL" clId="{631C9A54-5CCB-47D3-B2CA-B3A3B0290091}" dt="2023-11-28T18:19:33.431" v="773" actId="20577"/>
          <ac:spMkLst>
            <pc:docMk/>
            <pc:sldMk cId="4115459299" sldId="271"/>
            <ac:spMk id="3" creationId="{47BB2739-5136-CFFF-09C3-1AE3C6A708EA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308847284" sldId="272"/>
        </pc:sldMkLst>
      </pc:sldChg>
      <pc:sldChg chg="addSp delSp modSp new del mod">
        <pc:chgData name="Hussein Elehwany" userId="49358f52-8da6-4e79-8f5a-9c263a08ce78" providerId="ADAL" clId="{631C9A54-5CCB-47D3-B2CA-B3A3B0290091}" dt="2023-11-28T19:03:19.996" v="1082" actId="47"/>
        <pc:sldMkLst>
          <pc:docMk/>
          <pc:sldMk cId="3313678678" sldId="272"/>
        </pc:sldMkLst>
        <pc:spChg chg="mod">
          <ac:chgData name="Hussein Elehwany" userId="49358f52-8da6-4e79-8f5a-9c263a08ce78" providerId="ADAL" clId="{631C9A54-5CCB-47D3-B2CA-B3A3B0290091}" dt="2023-11-28T18:44:58.911" v="800" actId="20577"/>
          <ac:spMkLst>
            <pc:docMk/>
            <pc:sldMk cId="3313678678" sldId="272"/>
            <ac:spMk id="2" creationId="{5A852E55-AAAD-004C-EE2B-D980EFFB53CD}"/>
          </ac:spMkLst>
        </pc:spChg>
        <pc:spChg chg="add del mod">
          <ac:chgData name="Hussein Elehwany" userId="49358f52-8da6-4e79-8f5a-9c263a08ce78" providerId="ADAL" clId="{631C9A54-5CCB-47D3-B2CA-B3A3B0290091}" dt="2023-11-28T18:49:54.899" v="873"/>
          <ac:spMkLst>
            <pc:docMk/>
            <pc:sldMk cId="3313678678" sldId="272"/>
            <ac:spMk id="3" creationId="{8B74BAB5-8BB7-D04E-11B8-1AB3CC350EDF}"/>
          </ac:spMkLst>
        </pc:spChg>
        <pc:picChg chg="add del mod">
          <ac:chgData name="Hussein Elehwany" userId="49358f52-8da6-4e79-8f5a-9c263a08ce78" providerId="ADAL" clId="{631C9A54-5CCB-47D3-B2CA-B3A3B0290091}" dt="2023-11-28T18:42:48.418" v="778"/>
          <ac:picMkLst>
            <pc:docMk/>
            <pc:sldMk cId="3313678678" sldId="272"/>
            <ac:picMk id="5" creationId="{33ECA7A4-4FAC-CAA9-2346-D8C62DD1C70E}"/>
          </ac:picMkLst>
        </pc:picChg>
        <pc:picChg chg="add del mod">
          <ac:chgData name="Hussein Elehwany" userId="49358f52-8da6-4e79-8f5a-9c263a08ce78" providerId="ADAL" clId="{631C9A54-5CCB-47D3-B2CA-B3A3B0290091}" dt="2023-11-28T18:42:50.787" v="780"/>
          <ac:picMkLst>
            <pc:docMk/>
            <pc:sldMk cId="3313678678" sldId="272"/>
            <ac:picMk id="7" creationId="{71C32F13-9B70-5699-894A-470C4BF936F5}"/>
          </ac:picMkLst>
        </pc:picChg>
        <pc:picChg chg="add mod">
          <ac:chgData name="Hussein Elehwany" userId="49358f52-8da6-4e79-8f5a-9c263a08ce78" providerId="ADAL" clId="{631C9A54-5CCB-47D3-B2CA-B3A3B0290091}" dt="2023-11-28T18:43:05.540" v="788" actId="1076"/>
          <ac:picMkLst>
            <pc:docMk/>
            <pc:sldMk cId="3313678678" sldId="272"/>
            <ac:picMk id="9" creationId="{B90FB57E-32B0-E13D-3632-44F72CD4253D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53418296" sldId="273"/>
        </pc:sldMkLst>
      </pc:sldChg>
      <pc:sldChg chg="addSp modSp new mod">
        <pc:chgData name="Hussein Elehwany" userId="49358f52-8da6-4e79-8f5a-9c263a08ce78" providerId="ADAL" clId="{631C9A54-5CCB-47D3-B2CA-B3A3B0290091}" dt="2023-11-28T19:04:36.443" v="1107" actId="20577"/>
        <pc:sldMkLst>
          <pc:docMk/>
          <pc:sldMk cId="1303597937" sldId="273"/>
        </pc:sldMkLst>
        <pc:spChg chg="mod">
          <ac:chgData name="Hussein Elehwany" userId="49358f52-8da6-4e79-8f5a-9c263a08ce78" providerId="ADAL" clId="{631C9A54-5CCB-47D3-B2CA-B3A3B0290091}" dt="2023-11-28T18:55:02.485" v="989" actId="108"/>
          <ac:spMkLst>
            <pc:docMk/>
            <pc:sldMk cId="1303597937" sldId="273"/>
            <ac:spMk id="2" creationId="{1513534C-5C18-70A8-9213-559BA777DED0}"/>
          </ac:spMkLst>
        </pc:spChg>
        <pc:spChg chg="mod">
          <ac:chgData name="Hussein Elehwany" userId="49358f52-8da6-4e79-8f5a-9c263a08ce78" providerId="ADAL" clId="{631C9A54-5CCB-47D3-B2CA-B3A3B0290091}" dt="2023-11-28T18:54:57.238" v="988" actId="20577"/>
          <ac:spMkLst>
            <pc:docMk/>
            <pc:sldMk cId="1303597937" sldId="273"/>
            <ac:spMk id="3" creationId="{01F6FA3D-0077-BF84-A287-A4CCBE08A421}"/>
          </ac:spMkLst>
        </pc:spChg>
        <pc:spChg chg="mod">
          <ac:chgData name="Hussein Elehwany" userId="49358f52-8da6-4e79-8f5a-9c263a08ce78" providerId="ADAL" clId="{631C9A54-5CCB-47D3-B2CA-B3A3B0290091}" dt="2023-11-28T19:04:36.443" v="1107" actId="20577"/>
          <ac:spMkLst>
            <pc:docMk/>
            <pc:sldMk cId="1303597937" sldId="273"/>
            <ac:spMk id="4" creationId="{FDDCABCD-2A44-BEE3-0451-5D0D82FEA709}"/>
          </ac:spMkLst>
        </pc:spChg>
        <pc:picChg chg="add mod">
          <ac:chgData name="Hussein Elehwany" userId="49358f52-8da6-4e79-8f5a-9c263a08ce78" providerId="ADAL" clId="{631C9A54-5CCB-47D3-B2CA-B3A3B0290091}" dt="2023-11-28T18:51:10.169" v="877" actId="1076"/>
          <ac:picMkLst>
            <pc:docMk/>
            <pc:sldMk cId="1303597937" sldId="273"/>
            <ac:picMk id="5" creationId="{6B0444F1-8A10-7411-25C9-ABCAC376DE73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1800969838" sldId="274"/>
        </pc:sldMkLst>
      </pc:sldChg>
      <pc:sldChg chg="addSp delSp modSp new mod">
        <pc:chgData name="Hussein Elehwany" userId="49358f52-8da6-4e79-8f5a-9c263a08ce78" providerId="ADAL" clId="{631C9A54-5CCB-47D3-B2CA-B3A3B0290091}" dt="2023-11-28T19:18:34.042" v="1328" actId="20577"/>
        <pc:sldMkLst>
          <pc:docMk/>
          <pc:sldMk cId="3093680216" sldId="274"/>
        </pc:sldMkLst>
        <pc:spChg chg="mod">
          <ac:chgData name="Hussein Elehwany" userId="49358f52-8da6-4e79-8f5a-9c263a08ce78" providerId="ADAL" clId="{631C9A54-5CCB-47D3-B2CA-B3A3B0290091}" dt="2023-11-28T19:18:34.042" v="1328" actId="20577"/>
          <ac:spMkLst>
            <pc:docMk/>
            <pc:sldMk cId="3093680216" sldId="274"/>
            <ac:spMk id="2" creationId="{EF5D0C1A-1479-A614-8029-DF946CC210A0}"/>
          </ac:spMkLst>
        </pc:spChg>
        <pc:spChg chg="mod">
          <ac:chgData name="Hussein Elehwany" userId="49358f52-8da6-4e79-8f5a-9c263a08ce78" providerId="ADAL" clId="{631C9A54-5CCB-47D3-B2CA-B3A3B0290091}" dt="2023-11-28T19:07:08.074" v="1150" actId="20577"/>
          <ac:spMkLst>
            <pc:docMk/>
            <pc:sldMk cId="3093680216" sldId="274"/>
            <ac:spMk id="3" creationId="{820A1638-7688-E9A9-87FD-5FFE222EDE84}"/>
          </ac:spMkLst>
        </pc:spChg>
        <pc:spChg chg="del">
          <ac:chgData name="Hussein Elehwany" userId="49358f52-8da6-4e79-8f5a-9c263a08ce78" providerId="ADAL" clId="{631C9A54-5CCB-47D3-B2CA-B3A3B0290091}" dt="2023-11-28T19:02:22.719" v="1079" actId="22"/>
          <ac:spMkLst>
            <pc:docMk/>
            <pc:sldMk cId="3093680216" sldId="274"/>
            <ac:spMk id="4" creationId="{11F58847-930B-44B9-8F8A-7A72490C2795}"/>
          </ac:spMkLst>
        </pc:spChg>
        <pc:picChg chg="add mod ord">
          <ac:chgData name="Hussein Elehwany" userId="49358f52-8da6-4e79-8f5a-9c263a08ce78" providerId="ADAL" clId="{631C9A54-5CCB-47D3-B2CA-B3A3B0290091}" dt="2023-11-28T19:02:58.618" v="1081" actId="14100"/>
          <ac:picMkLst>
            <pc:docMk/>
            <pc:sldMk cId="3093680216" sldId="274"/>
            <ac:picMk id="6" creationId="{6CD10B8D-3635-D6F5-C652-6BBAF799D360}"/>
          </ac:picMkLst>
        </pc:picChg>
      </pc:sldChg>
      <pc:sldChg chg="addSp modSp new mod">
        <pc:chgData name="Hussein Elehwany" userId="49358f52-8da6-4e79-8f5a-9c263a08ce78" providerId="ADAL" clId="{631C9A54-5CCB-47D3-B2CA-B3A3B0290091}" dt="2023-11-28T19:21:16.594" v="1393" actId="1076"/>
        <pc:sldMkLst>
          <pc:docMk/>
          <pc:sldMk cId="647868974" sldId="275"/>
        </pc:sldMkLst>
        <pc:spChg chg="mod">
          <ac:chgData name="Hussein Elehwany" userId="49358f52-8da6-4e79-8f5a-9c263a08ce78" providerId="ADAL" clId="{631C9A54-5CCB-47D3-B2CA-B3A3B0290091}" dt="2023-11-28T19:21:03.660" v="1391" actId="20577"/>
          <ac:spMkLst>
            <pc:docMk/>
            <pc:sldMk cId="647868974" sldId="275"/>
            <ac:spMk id="2" creationId="{D9717772-B92A-2E35-93CB-4BA1D9836C8D}"/>
          </ac:spMkLst>
        </pc:spChg>
        <pc:spChg chg="add mod">
          <ac:chgData name="Hussein Elehwany" userId="49358f52-8da6-4e79-8f5a-9c263a08ce78" providerId="ADAL" clId="{631C9A54-5CCB-47D3-B2CA-B3A3B0290091}" dt="2023-11-28T19:07:33.332" v="1158" actId="108"/>
          <ac:spMkLst>
            <pc:docMk/>
            <pc:sldMk cId="647868974" sldId="275"/>
            <ac:spMk id="3" creationId="{B8D46282-8D6D-4DC7-7E52-26FACC3ACE01}"/>
          </ac:spMkLst>
        </pc:spChg>
        <pc:spChg chg="add mod">
          <ac:chgData name="Hussein Elehwany" userId="49358f52-8da6-4e79-8f5a-9c263a08ce78" providerId="ADAL" clId="{631C9A54-5CCB-47D3-B2CA-B3A3B0290091}" dt="2023-11-28T19:07:29.112" v="1157" actId="14100"/>
          <ac:spMkLst>
            <pc:docMk/>
            <pc:sldMk cId="647868974" sldId="275"/>
            <ac:spMk id="4" creationId="{BEBA30F6-0BE5-7768-0E56-1614CD5851BF}"/>
          </ac:spMkLst>
        </pc:spChg>
        <pc:spChg chg="add mod">
          <ac:chgData name="Hussein Elehwany" userId="49358f52-8da6-4e79-8f5a-9c263a08ce78" providerId="ADAL" clId="{631C9A54-5CCB-47D3-B2CA-B3A3B0290091}" dt="2023-11-28T19:07:36.326" v="1159" actId="108"/>
          <ac:spMkLst>
            <pc:docMk/>
            <pc:sldMk cId="647868974" sldId="275"/>
            <ac:spMk id="5" creationId="{B9C73879-3C06-570F-E7FB-2A64957DD345}"/>
          </ac:spMkLst>
        </pc:spChg>
        <pc:spChg chg="add mod">
          <ac:chgData name="Hussein Elehwany" userId="49358f52-8da6-4e79-8f5a-9c263a08ce78" providerId="ADAL" clId="{631C9A54-5CCB-47D3-B2CA-B3A3B0290091}" dt="2023-11-28T19:16:32.830" v="1246" actId="255"/>
          <ac:spMkLst>
            <pc:docMk/>
            <pc:sldMk cId="647868974" sldId="275"/>
            <ac:spMk id="8" creationId="{FDC5733F-0D59-8848-2C6B-09923A0BD369}"/>
          </ac:spMkLst>
        </pc:spChg>
        <pc:spChg chg="add mod">
          <ac:chgData name="Hussein Elehwany" userId="49358f52-8da6-4e79-8f5a-9c263a08ce78" providerId="ADAL" clId="{631C9A54-5CCB-47D3-B2CA-B3A3B0290091}" dt="2023-11-28T19:16:36.253" v="1247" actId="255"/>
          <ac:spMkLst>
            <pc:docMk/>
            <pc:sldMk cId="647868974" sldId="275"/>
            <ac:spMk id="9" creationId="{4A01C878-340A-F454-1C9E-8547B80900F2}"/>
          </ac:spMkLst>
        </pc:spChg>
        <pc:spChg chg="add mod">
          <ac:chgData name="Hussein Elehwany" userId="49358f52-8da6-4e79-8f5a-9c263a08ce78" providerId="ADAL" clId="{631C9A54-5CCB-47D3-B2CA-B3A3B0290091}" dt="2023-11-28T19:21:16.594" v="1393" actId="1076"/>
          <ac:spMkLst>
            <pc:docMk/>
            <pc:sldMk cId="647868974" sldId="275"/>
            <ac:spMk id="10" creationId="{CDD1C68D-85E6-C887-2E04-75916B495B7C}"/>
          </ac:spMkLst>
        </pc:spChg>
        <pc:spChg chg="add mod">
          <ac:chgData name="Hussein Elehwany" userId="49358f52-8da6-4e79-8f5a-9c263a08ce78" providerId="ADAL" clId="{631C9A54-5CCB-47D3-B2CA-B3A3B0290091}" dt="2023-11-28T19:16:45.437" v="1261" actId="1076"/>
          <ac:spMkLst>
            <pc:docMk/>
            <pc:sldMk cId="647868974" sldId="275"/>
            <ac:spMk id="11" creationId="{E5FF2A70-AC56-1AAB-C081-9A7983115F53}"/>
          </ac:spMkLst>
        </pc:spChg>
        <pc:picChg chg="add mod modCrop">
          <ac:chgData name="Hussein Elehwany" userId="49358f52-8da6-4e79-8f5a-9c263a08ce78" providerId="ADAL" clId="{631C9A54-5CCB-47D3-B2CA-B3A3B0290091}" dt="2023-11-28T19:12:08.558" v="1195" actId="1076"/>
          <ac:picMkLst>
            <pc:docMk/>
            <pc:sldMk cId="647868974" sldId="275"/>
            <ac:picMk id="7" creationId="{3FA9D89C-0DDF-4579-7C5E-65F45F8D596E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426821444" sldId="275"/>
        </pc:sldMkLst>
      </pc:sldChg>
      <pc:sldChg chg="addSp delSp modSp add del mod">
        <pc:chgData name="Hussein Elehwany" userId="49358f52-8da6-4e79-8f5a-9c263a08ce78" providerId="ADAL" clId="{631C9A54-5CCB-47D3-B2CA-B3A3B0290091}" dt="2023-11-28T19:21:07.962" v="1392" actId="47"/>
        <pc:sldMkLst>
          <pc:docMk/>
          <pc:sldMk cId="186596476" sldId="276"/>
        </pc:sldMkLst>
        <pc:spChg chg="del">
          <ac:chgData name="Hussein Elehwany" userId="49358f52-8da6-4e79-8f5a-9c263a08ce78" providerId="ADAL" clId="{631C9A54-5CCB-47D3-B2CA-B3A3B0290091}" dt="2023-11-28T19:13:36.925" v="1240" actId="478"/>
          <ac:spMkLst>
            <pc:docMk/>
            <pc:sldMk cId="186596476" sldId="276"/>
            <ac:spMk id="8" creationId="{FDC5733F-0D59-8848-2C6B-09923A0BD369}"/>
          </ac:spMkLst>
        </pc:spChg>
        <pc:spChg chg="del">
          <ac:chgData name="Hussein Elehwany" userId="49358f52-8da6-4e79-8f5a-9c263a08ce78" providerId="ADAL" clId="{631C9A54-5CCB-47D3-B2CA-B3A3B0290091}" dt="2023-11-28T19:13:34.901" v="1239" actId="478"/>
          <ac:spMkLst>
            <pc:docMk/>
            <pc:sldMk cId="186596476" sldId="276"/>
            <ac:spMk id="9" creationId="{4A01C878-340A-F454-1C9E-8547B80900F2}"/>
          </ac:spMkLst>
        </pc:spChg>
        <pc:spChg chg="add mod">
          <ac:chgData name="Hussein Elehwany" userId="49358f52-8da6-4e79-8f5a-9c263a08ce78" providerId="ADAL" clId="{631C9A54-5CCB-47D3-B2CA-B3A3B0290091}" dt="2023-11-28T19:18:18.891" v="1325" actId="1076"/>
          <ac:spMkLst>
            <pc:docMk/>
            <pc:sldMk cId="186596476" sldId="276"/>
            <ac:spMk id="16" creationId="{DAE3C1A0-C585-A643-0332-ED2F6E04DA78}"/>
          </ac:spMkLst>
        </pc:spChg>
        <pc:spChg chg="add mod">
          <ac:chgData name="Hussein Elehwany" userId="49358f52-8da6-4e79-8f5a-9c263a08ce78" providerId="ADAL" clId="{631C9A54-5CCB-47D3-B2CA-B3A3B0290091}" dt="2023-11-28T19:18:21.274" v="1326" actId="1076"/>
          <ac:spMkLst>
            <pc:docMk/>
            <pc:sldMk cId="186596476" sldId="276"/>
            <ac:spMk id="17" creationId="{FAED92D6-0703-2C05-426D-A4AD2CE1C9AB}"/>
          </ac:spMkLst>
        </pc:spChg>
        <pc:spChg chg="add mod">
          <ac:chgData name="Hussein Elehwany" userId="49358f52-8da6-4e79-8f5a-9c263a08ce78" providerId="ADAL" clId="{631C9A54-5CCB-47D3-B2CA-B3A3B0290091}" dt="2023-11-28T19:20:43.126" v="1370" actId="1076"/>
          <ac:spMkLst>
            <pc:docMk/>
            <pc:sldMk cId="186596476" sldId="276"/>
            <ac:spMk id="18" creationId="{A2D94AA5-1C16-509E-73BE-1C7BC3182085}"/>
          </ac:spMkLst>
        </pc:spChg>
        <pc:picChg chg="del">
          <ac:chgData name="Hussein Elehwany" userId="49358f52-8da6-4e79-8f5a-9c263a08ce78" providerId="ADAL" clId="{631C9A54-5CCB-47D3-B2CA-B3A3B0290091}" dt="2023-11-28T19:13:34.073" v="1238" actId="478"/>
          <ac:picMkLst>
            <pc:docMk/>
            <pc:sldMk cId="186596476" sldId="276"/>
            <ac:picMk id="7" creationId="{3FA9D89C-0DDF-4579-7C5E-65F45F8D596E}"/>
          </ac:picMkLst>
        </pc:picChg>
        <pc:picChg chg="add mod">
          <ac:chgData name="Hussein Elehwany" userId="49358f52-8da6-4e79-8f5a-9c263a08ce78" providerId="ADAL" clId="{631C9A54-5CCB-47D3-B2CA-B3A3B0290091}" dt="2023-11-28T19:17:21.599" v="1270" actId="14100"/>
          <ac:picMkLst>
            <pc:docMk/>
            <pc:sldMk cId="186596476" sldId="276"/>
            <ac:picMk id="14" creationId="{A46214D0-3718-C4FA-69C2-41AF0529893A}"/>
          </ac:picMkLst>
        </pc:picChg>
        <pc:picChg chg="add del mod">
          <ac:chgData name="Hussein Elehwany" userId="49358f52-8da6-4e79-8f5a-9c263a08ce78" providerId="ADAL" clId="{631C9A54-5CCB-47D3-B2CA-B3A3B0290091}" dt="2023-11-28T19:17:14.424" v="1269" actId="478"/>
          <ac:picMkLst>
            <pc:docMk/>
            <pc:sldMk cId="186596476" sldId="276"/>
            <ac:picMk id="15" creationId="{B10F9E02-E12C-3766-ABE1-F3FCFB609035}"/>
          </ac:picMkLst>
        </pc:picChg>
        <pc:cxnChg chg="add del mod">
          <ac:chgData name="Hussein Elehwany" userId="49358f52-8da6-4e79-8f5a-9c263a08ce78" providerId="ADAL" clId="{631C9A54-5CCB-47D3-B2CA-B3A3B0290091}" dt="2023-11-28T19:13:54.828" v="1243" actId="478"/>
          <ac:cxnSpMkLst>
            <pc:docMk/>
            <pc:sldMk cId="186596476" sldId="276"/>
            <ac:cxnSpMk id="11" creationId="{1591F1BD-F8C4-1E54-6A8F-AAD5AD071E78}"/>
          </ac:cxnSpMkLst>
        </pc:cxn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3460643090" sldId="276"/>
        </pc:sldMkLst>
      </pc:sldChg>
      <pc:sldChg chg="addSp modSp add mod">
        <pc:chgData name="Hussein Elehwany" userId="49358f52-8da6-4e79-8f5a-9c263a08ce78" providerId="ADAL" clId="{631C9A54-5CCB-47D3-B2CA-B3A3B0290091}" dt="2023-11-28T19:21:40.622" v="1397" actId="1076"/>
        <pc:sldMkLst>
          <pc:docMk/>
          <pc:sldMk cId="2339788564" sldId="277"/>
        </pc:sldMkLst>
        <pc:spChg chg="mod">
          <ac:chgData name="Hussein Elehwany" userId="49358f52-8da6-4e79-8f5a-9c263a08ce78" providerId="ADAL" clId="{631C9A54-5CCB-47D3-B2CA-B3A3B0290091}" dt="2023-11-28T19:20:56.296" v="1379" actId="20577"/>
          <ac:spMkLst>
            <pc:docMk/>
            <pc:sldMk cId="2339788564" sldId="277"/>
            <ac:spMk id="2" creationId="{D9717772-B92A-2E35-93CB-4BA1D9836C8D}"/>
          </ac:spMkLst>
        </pc:spChg>
        <pc:spChg chg="add mod">
          <ac:chgData name="Hussein Elehwany" userId="49358f52-8da6-4e79-8f5a-9c263a08ce78" providerId="ADAL" clId="{631C9A54-5CCB-47D3-B2CA-B3A3B0290091}" dt="2023-11-28T19:20:20.703" v="1365" actId="1076"/>
          <ac:spMkLst>
            <pc:docMk/>
            <pc:sldMk cId="2339788564" sldId="277"/>
            <ac:spMk id="7" creationId="{F1A02130-ECE3-5B7D-A533-96AE6E0BE272}"/>
          </ac:spMkLst>
        </pc:spChg>
        <pc:spChg chg="add mod">
          <ac:chgData name="Hussein Elehwany" userId="49358f52-8da6-4e79-8f5a-9c263a08ce78" providerId="ADAL" clId="{631C9A54-5CCB-47D3-B2CA-B3A3B0290091}" dt="2023-11-28T19:21:27.755" v="1395" actId="1076"/>
          <ac:spMkLst>
            <pc:docMk/>
            <pc:sldMk cId="2339788564" sldId="277"/>
            <ac:spMk id="8" creationId="{D92E6883-8175-7490-0986-A24996D77935}"/>
          </ac:spMkLst>
        </pc:spChg>
        <pc:spChg chg="mod">
          <ac:chgData name="Hussein Elehwany" userId="49358f52-8da6-4e79-8f5a-9c263a08ce78" providerId="ADAL" clId="{631C9A54-5CCB-47D3-B2CA-B3A3B0290091}" dt="2023-11-28T19:20:30.326" v="1368" actId="1076"/>
          <ac:spMkLst>
            <pc:docMk/>
            <pc:sldMk cId="2339788564" sldId="277"/>
            <ac:spMk id="10" creationId="{CDD1C68D-85E6-C887-2E04-75916B495B7C}"/>
          </ac:spMkLst>
        </pc:spChg>
        <pc:spChg chg="mod">
          <ac:chgData name="Hussein Elehwany" userId="49358f52-8da6-4e79-8f5a-9c263a08ce78" providerId="ADAL" clId="{631C9A54-5CCB-47D3-B2CA-B3A3B0290091}" dt="2023-11-28T19:21:37.700" v="1396" actId="1076"/>
          <ac:spMkLst>
            <pc:docMk/>
            <pc:sldMk cId="2339788564" sldId="277"/>
            <ac:spMk id="16" creationId="{DAE3C1A0-C585-A643-0332-ED2F6E04DA78}"/>
          </ac:spMkLst>
        </pc:spChg>
        <pc:spChg chg="mod">
          <ac:chgData name="Hussein Elehwany" userId="49358f52-8da6-4e79-8f5a-9c263a08ce78" providerId="ADAL" clId="{631C9A54-5CCB-47D3-B2CA-B3A3B0290091}" dt="2023-11-28T19:21:40.622" v="1397" actId="1076"/>
          <ac:spMkLst>
            <pc:docMk/>
            <pc:sldMk cId="2339788564" sldId="277"/>
            <ac:spMk id="17" creationId="{FAED92D6-0703-2C05-426D-A4AD2CE1C9AB}"/>
          </ac:spMkLst>
        </pc:spChg>
        <pc:picChg chg="add mod modCrop">
          <ac:chgData name="Hussein Elehwany" userId="49358f52-8da6-4e79-8f5a-9c263a08ce78" providerId="ADAL" clId="{631C9A54-5CCB-47D3-B2CA-B3A3B0290091}" dt="2023-11-28T19:20:23.612" v="1366" actId="1076"/>
          <ac:picMkLst>
            <pc:docMk/>
            <pc:sldMk cId="2339788564" sldId="277"/>
            <ac:picMk id="6" creationId="{663FD9EB-E86B-D075-375F-4611533B6ECC}"/>
          </ac:picMkLst>
        </pc:picChg>
        <pc:picChg chg="mod modCrop">
          <ac:chgData name="Hussein Elehwany" userId="49358f52-8da6-4e79-8f5a-9c263a08ce78" providerId="ADAL" clId="{631C9A54-5CCB-47D3-B2CA-B3A3B0290091}" dt="2023-11-28T19:19:58.518" v="1334" actId="1076"/>
          <ac:picMkLst>
            <pc:docMk/>
            <pc:sldMk cId="2339788564" sldId="277"/>
            <ac:picMk id="14" creationId="{A46214D0-3718-C4FA-69C2-41AF0529893A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444365791" sldId="277"/>
        </pc:sldMkLst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379241232" sldId="278"/>
        </pc:sldMkLst>
      </pc:sldChg>
      <pc:sldChg chg="modSp new del mod">
        <pc:chgData name="Hussein Elehwany" userId="49358f52-8da6-4e79-8f5a-9c263a08ce78" providerId="ADAL" clId="{631C9A54-5CCB-47D3-B2CA-B3A3B0290091}" dt="2023-11-28T19:23:36.582" v="1423" actId="47"/>
        <pc:sldMkLst>
          <pc:docMk/>
          <pc:sldMk cId="4094496567" sldId="278"/>
        </pc:sldMkLst>
        <pc:spChg chg="mod">
          <ac:chgData name="Hussein Elehwany" userId="49358f52-8da6-4e79-8f5a-9c263a08ce78" providerId="ADAL" clId="{631C9A54-5CCB-47D3-B2CA-B3A3B0290091}" dt="2023-11-28T19:23:04.983" v="1420" actId="20577"/>
          <ac:spMkLst>
            <pc:docMk/>
            <pc:sldMk cId="4094496567" sldId="278"/>
            <ac:spMk id="2" creationId="{4212806D-B274-BED3-5B8E-8526C18DF504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891754873" sldId="279"/>
        </pc:sldMkLst>
      </pc:sldChg>
      <pc:sldChg chg="modSp new mod">
        <pc:chgData name="Hussein Elehwany" userId="49358f52-8da6-4e79-8f5a-9c263a08ce78" providerId="ADAL" clId="{631C9A54-5CCB-47D3-B2CA-B3A3B0290091}" dt="2023-11-28T19:26:15.526" v="1676" actId="113"/>
        <pc:sldMkLst>
          <pc:docMk/>
          <pc:sldMk cId="3570774305" sldId="279"/>
        </pc:sldMkLst>
        <pc:spChg chg="mod">
          <ac:chgData name="Hussein Elehwany" userId="49358f52-8da6-4e79-8f5a-9c263a08ce78" providerId="ADAL" clId="{631C9A54-5CCB-47D3-B2CA-B3A3B0290091}" dt="2023-11-28T19:23:34.611" v="1422"/>
          <ac:spMkLst>
            <pc:docMk/>
            <pc:sldMk cId="3570774305" sldId="279"/>
            <ac:spMk id="2" creationId="{EFD72F9E-0772-2694-E68F-54BEDFB3C1A3}"/>
          </ac:spMkLst>
        </pc:spChg>
        <pc:spChg chg="mod">
          <ac:chgData name="Hussein Elehwany" userId="49358f52-8da6-4e79-8f5a-9c263a08ce78" providerId="ADAL" clId="{631C9A54-5CCB-47D3-B2CA-B3A3B0290091}" dt="2023-11-28T19:26:15.526" v="1676" actId="113"/>
          <ac:spMkLst>
            <pc:docMk/>
            <pc:sldMk cId="3570774305" sldId="279"/>
            <ac:spMk id="3" creationId="{C46C3ADE-2D4F-1488-D9C8-2F8FA80DCDB2}"/>
          </ac:spMkLst>
        </pc:spChg>
      </pc:sldChg>
      <pc:sldChg chg="addSp modSp new mod">
        <pc:chgData name="Hussein Elehwany" userId="49358f52-8da6-4e79-8f5a-9c263a08ce78" providerId="ADAL" clId="{631C9A54-5CCB-47D3-B2CA-B3A3B0290091}" dt="2023-11-28T20:51:45.578" v="2111"/>
        <pc:sldMkLst>
          <pc:docMk/>
          <pc:sldMk cId="1790428638" sldId="280"/>
        </pc:sldMkLst>
        <pc:spChg chg="mod">
          <ac:chgData name="Hussein Elehwany" userId="49358f52-8da6-4e79-8f5a-9c263a08ce78" providerId="ADAL" clId="{631C9A54-5CCB-47D3-B2CA-B3A3B0290091}" dt="2023-11-28T19:28:24.460" v="1702" actId="20577"/>
          <ac:spMkLst>
            <pc:docMk/>
            <pc:sldMk cId="1790428638" sldId="280"/>
            <ac:spMk id="2" creationId="{D51B8678-F62F-1B56-AE0B-48311895E1CB}"/>
          </ac:spMkLst>
        </pc:spChg>
        <pc:spChg chg="mod">
          <ac:chgData name="Hussein Elehwany" userId="49358f52-8da6-4e79-8f5a-9c263a08ce78" providerId="ADAL" clId="{631C9A54-5CCB-47D3-B2CA-B3A3B0290091}" dt="2023-11-28T20:51:45.578" v="2111"/>
          <ac:spMkLst>
            <pc:docMk/>
            <pc:sldMk cId="1790428638" sldId="280"/>
            <ac:spMk id="3" creationId="{8D0C5D0E-1680-6DD8-40F0-3CA04E6DD9F3}"/>
          </ac:spMkLst>
        </pc:spChg>
        <pc:spChg chg="add mod">
          <ac:chgData name="Hussein Elehwany" userId="49358f52-8da6-4e79-8f5a-9c263a08ce78" providerId="ADAL" clId="{631C9A54-5CCB-47D3-B2CA-B3A3B0290091}" dt="2023-11-28T19:28:06.610" v="1687" actId="1076"/>
          <ac:spMkLst>
            <pc:docMk/>
            <pc:sldMk cId="1790428638" sldId="280"/>
            <ac:spMk id="5" creationId="{8110C773-6040-743C-0B92-332C0B04F31B}"/>
          </ac:spMkLst>
        </pc:spChg>
        <pc:picChg chg="add mod">
          <ac:chgData name="Hussein Elehwany" userId="49358f52-8da6-4e79-8f5a-9c263a08ce78" providerId="ADAL" clId="{631C9A54-5CCB-47D3-B2CA-B3A3B0290091}" dt="2023-11-28T19:28:06.610" v="1687" actId="1076"/>
          <ac:picMkLst>
            <pc:docMk/>
            <pc:sldMk cId="1790428638" sldId="280"/>
            <ac:picMk id="4" creationId="{A6A7ADE3-843D-32F4-2FAE-CF67B362F56D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3994711376" sldId="280"/>
        </pc:sldMkLst>
      </pc:sldChg>
      <pc:sldChg chg="modSp new mod">
        <pc:chgData name="Hussein Elehwany" userId="49358f52-8da6-4e79-8f5a-9c263a08ce78" providerId="ADAL" clId="{631C9A54-5CCB-47D3-B2CA-B3A3B0290091}" dt="2023-11-28T19:39:09.468" v="1830"/>
        <pc:sldMkLst>
          <pc:docMk/>
          <pc:sldMk cId="1563247433" sldId="281"/>
        </pc:sldMkLst>
        <pc:spChg chg="mod">
          <ac:chgData name="Hussein Elehwany" userId="49358f52-8da6-4e79-8f5a-9c263a08ce78" providerId="ADAL" clId="{631C9A54-5CCB-47D3-B2CA-B3A3B0290091}" dt="2023-11-28T19:38:18.077" v="1820" actId="20577"/>
          <ac:spMkLst>
            <pc:docMk/>
            <pc:sldMk cId="1563247433" sldId="281"/>
            <ac:spMk id="2" creationId="{BBFC0C1D-F858-D9FE-D86E-7C1C3EFC99E4}"/>
          </ac:spMkLst>
        </pc:spChg>
        <pc:spChg chg="mod">
          <ac:chgData name="Hussein Elehwany" userId="49358f52-8da6-4e79-8f5a-9c263a08ce78" providerId="ADAL" clId="{631C9A54-5CCB-47D3-B2CA-B3A3B0290091}" dt="2023-11-28T19:39:09.468" v="1830"/>
          <ac:spMkLst>
            <pc:docMk/>
            <pc:sldMk cId="1563247433" sldId="281"/>
            <ac:spMk id="3" creationId="{A9F72C87-DDCD-1449-2259-8BCB6DF4D064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4127649437" sldId="281"/>
        </pc:sldMkLst>
      </pc:sldChg>
      <pc:sldChg chg="addSp delSp modSp new mod">
        <pc:chgData name="Hussein Elehwany" userId="49358f52-8da6-4e79-8f5a-9c263a08ce78" providerId="ADAL" clId="{631C9A54-5CCB-47D3-B2CA-B3A3B0290091}" dt="2023-11-28T20:38:12.960" v="1856" actId="22"/>
        <pc:sldMkLst>
          <pc:docMk/>
          <pc:sldMk cId="1062422337" sldId="282"/>
        </pc:sldMkLst>
        <pc:spChg chg="mod">
          <ac:chgData name="Hussein Elehwany" userId="49358f52-8da6-4e79-8f5a-9c263a08ce78" providerId="ADAL" clId="{631C9A54-5CCB-47D3-B2CA-B3A3B0290091}" dt="2023-11-28T20:37:44.109" v="1855" actId="20577"/>
          <ac:spMkLst>
            <pc:docMk/>
            <pc:sldMk cId="1062422337" sldId="282"/>
            <ac:spMk id="2" creationId="{7DB2C2C2-ADB8-2D0F-65CA-0BC82E2FA07B}"/>
          </ac:spMkLst>
        </pc:spChg>
        <pc:spChg chg="del">
          <ac:chgData name="Hussein Elehwany" userId="49358f52-8da6-4e79-8f5a-9c263a08ce78" providerId="ADAL" clId="{631C9A54-5CCB-47D3-B2CA-B3A3B0290091}" dt="2023-11-28T20:38:12.960" v="1856" actId="22"/>
          <ac:spMkLst>
            <pc:docMk/>
            <pc:sldMk cId="1062422337" sldId="282"/>
            <ac:spMk id="3" creationId="{34A73608-780C-1286-2430-98DA68F3D56E}"/>
          </ac:spMkLst>
        </pc:spChg>
        <pc:picChg chg="add mod ord">
          <ac:chgData name="Hussein Elehwany" userId="49358f52-8da6-4e79-8f5a-9c263a08ce78" providerId="ADAL" clId="{631C9A54-5CCB-47D3-B2CA-B3A3B0290091}" dt="2023-11-28T20:38:12.960" v="1856" actId="22"/>
          <ac:picMkLst>
            <pc:docMk/>
            <pc:sldMk cId="1062422337" sldId="282"/>
            <ac:picMk id="5" creationId="{13A23D43-B36F-C5A3-2B45-8CB0EF4047B5}"/>
          </ac:picMkLst>
        </pc:pic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619119497" sldId="282"/>
        </pc:sldMkLst>
      </pc:sldChg>
      <pc:sldChg chg="modSp new mod">
        <pc:chgData name="Hussein Elehwany" userId="49358f52-8da6-4e79-8f5a-9c263a08ce78" providerId="ADAL" clId="{631C9A54-5CCB-47D3-B2CA-B3A3B0290091}" dt="2023-11-28T20:57:05.212" v="2137" actId="20577"/>
        <pc:sldMkLst>
          <pc:docMk/>
          <pc:sldMk cId="1967532802" sldId="283"/>
        </pc:sldMkLst>
        <pc:spChg chg="mod">
          <ac:chgData name="Hussein Elehwany" userId="49358f52-8da6-4e79-8f5a-9c263a08ce78" providerId="ADAL" clId="{631C9A54-5CCB-47D3-B2CA-B3A3B0290091}" dt="2023-11-28T20:46:42.817" v="1887" actId="20577"/>
          <ac:spMkLst>
            <pc:docMk/>
            <pc:sldMk cId="1967532802" sldId="283"/>
            <ac:spMk id="2" creationId="{84CE0F1D-5582-3750-EC8A-2EA4C3E5E20C}"/>
          </ac:spMkLst>
        </pc:spChg>
        <pc:spChg chg="mod">
          <ac:chgData name="Hussein Elehwany" userId="49358f52-8da6-4e79-8f5a-9c263a08ce78" providerId="ADAL" clId="{631C9A54-5CCB-47D3-B2CA-B3A3B0290091}" dt="2023-11-28T20:57:05.212" v="2137" actId="20577"/>
          <ac:spMkLst>
            <pc:docMk/>
            <pc:sldMk cId="1967532802" sldId="283"/>
            <ac:spMk id="3" creationId="{DE483EF8-0084-D2BE-DB24-F7FC8DC8066B}"/>
          </ac:spMkLst>
        </pc:spChg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2802316865" sldId="283"/>
        </pc:sldMkLst>
      </pc:sldChg>
      <pc:sldChg chg="del">
        <pc:chgData name="Hussein Elehwany" userId="49358f52-8da6-4e79-8f5a-9c263a08ce78" providerId="ADAL" clId="{631C9A54-5CCB-47D3-B2CA-B3A3B0290091}" dt="2023-11-18T23:02:57.223" v="0" actId="47"/>
        <pc:sldMkLst>
          <pc:docMk/>
          <pc:sldMk cId="568880376" sldId="284"/>
        </pc:sldMkLst>
      </pc:sldChg>
      <pc:sldMasterChg chg="delSldLayout">
        <pc:chgData name="Hussein Elehwany" userId="49358f52-8da6-4e79-8f5a-9c263a08ce78" providerId="ADAL" clId="{631C9A54-5CCB-47D3-B2CA-B3A3B0290091}" dt="2023-11-24T18:09:20.178" v="425" actId="2696"/>
        <pc:sldMasterMkLst>
          <pc:docMk/>
          <pc:sldMasterMk cId="2728602102" sldId="2147483669"/>
        </pc:sldMasterMkLst>
        <pc:sldLayoutChg chg="del">
          <pc:chgData name="Hussein Elehwany" userId="49358f52-8da6-4e79-8f5a-9c263a08ce78" providerId="ADAL" clId="{631C9A54-5CCB-47D3-B2CA-B3A3B0290091}" dt="2023-11-24T18:09:20.178" v="425" actId="2696"/>
          <pc:sldLayoutMkLst>
            <pc:docMk/>
            <pc:sldMasterMk cId="2728602102" sldId="2147483669"/>
            <pc:sldLayoutMk cId="1317236432" sldId="2147483682"/>
          </pc:sldLayoutMkLst>
        </pc:sldLayoutChg>
      </pc:sldMasterChg>
    </pc:docChg>
  </pc:docChgLst>
  <pc:docChgLst>
    <pc:chgData name="Hussein Elehwany" userId="49358f52-8da6-4e79-8f5a-9c263a08ce78" providerId="ADAL" clId="{FF28612E-A8B1-4E0C-A50F-008D6093A5C1}"/>
    <pc:docChg chg="addSld delSld modSld">
      <pc:chgData name="Hussein Elehwany" userId="49358f52-8da6-4e79-8f5a-9c263a08ce78" providerId="ADAL" clId="{FF28612E-A8B1-4E0C-A50F-008D6093A5C1}" dt="2022-11-09T17:57:41.578" v="26" actId="20577"/>
      <pc:docMkLst>
        <pc:docMk/>
      </pc:docMkLst>
      <pc:sldChg chg="addSp delSp modSp new mod">
        <pc:chgData name="Hussein Elehwany" userId="49358f52-8da6-4e79-8f5a-9c263a08ce78" providerId="ADAL" clId="{FF28612E-A8B1-4E0C-A50F-008D6093A5C1}" dt="2022-11-09T17:57:41.578" v="26" actId="20577"/>
        <pc:sldMkLst>
          <pc:docMk/>
          <pc:sldMk cId="1414737911" sldId="258"/>
        </pc:sldMkLst>
        <pc:spChg chg="mod">
          <ac:chgData name="Hussein Elehwany" userId="49358f52-8da6-4e79-8f5a-9c263a08ce78" providerId="ADAL" clId="{FF28612E-A8B1-4E0C-A50F-008D6093A5C1}" dt="2022-11-09T17:57:41.578" v="26" actId="20577"/>
          <ac:spMkLst>
            <pc:docMk/>
            <pc:sldMk cId="1414737911" sldId="258"/>
            <ac:spMk id="2" creationId="{4398B059-6C3D-D12F-535A-4A2AD123814E}"/>
          </ac:spMkLst>
        </pc:spChg>
        <pc:spChg chg="del">
          <ac:chgData name="Hussein Elehwany" userId="49358f52-8da6-4e79-8f5a-9c263a08ce78" providerId="ADAL" clId="{FF28612E-A8B1-4E0C-A50F-008D6093A5C1}" dt="2022-11-09T17:57:21.208" v="2"/>
          <ac:spMkLst>
            <pc:docMk/>
            <pc:sldMk cId="1414737911" sldId="258"/>
            <ac:spMk id="3" creationId="{83B0737C-03FE-FEC4-A4A9-E481EEDC8FF7}"/>
          </ac:spMkLst>
        </pc:spChg>
        <pc:picChg chg="add mod">
          <ac:chgData name="Hussein Elehwany" userId="49358f52-8da6-4e79-8f5a-9c263a08ce78" providerId="ADAL" clId="{FF28612E-A8B1-4E0C-A50F-008D6093A5C1}" dt="2022-11-09T17:57:28.334" v="4" actId="14100"/>
          <ac:picMkLst>
            <pc:docMk/>
            <pc:sldMk cId="1414737911" sldId="258"/>
            <ac:picMk id="4" creationId="{8237AA14-8A7E-D0C9-B3C1-92CC93928CC3}"/>
          </ac:picMkLst>
        </pc:picChg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1827205781" sldId="258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3657424650" sldId="259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1900660194" sldId="260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2450936327" sldId="261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2451621956" sldId="262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3959913667" sldId="263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3419465329" sldId="264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1309649108" sldId="265"/>
        </pc:sldMkLst>
      </pc:sldChg>
      <pc:sldChg chg="del">
        <pc:chgData name="Hussein Elehwany" userId="49358f52-8da6-4e79-8f5a-9c263a08ce78" providerId="ADAL" clId="{FF28612E-A8B1-4E0C-A50F-008D6093A5C1}" dt="2022-11-09T17:57:16.994" v="0" actId="47"/>
        <pc:sldMkLst>
          <pc:docMk/>
          <pc:sldMk cId="2490820511" sldId="266"/>
        </pc:sldMkLst>
      </pc:sldChg>
    </pc:docChg>
  </pc:docChgLst>
  <pc:docChgLst>
    <pc:chgData name="Hussein Elehwany" userId="49358f52-8da6-4e79-8f5a-9c263a08ce78" providerId="ADAL" clId="{1AAA289B-7D9B-4B18-ABA8-9B1E9881015B}"/>
    <pc:docChg chg="undo custSel addSld delSld modSld sldOrd">
      <pc:chgData name="Hussein Elehwany" userId="49358f52-8da6-4e79-8f5a-9c263a08ce78" providerId="ADAL" clId="{1AAA289B-7D9B-4B18-ABA8-9B1E9881015B}" dt="2024-06-04T14:23:06.443" v="2044" actId="47"/>
      <pc:docMkLst>
        <pc:docMk/>
      </pc:docMkLst>
      <pc:sldChg chg="ord">
        <pc:chgData name="Hussein Elehwany" userId="49358f52-8da6-4e79-8f5a-9c263a08ce78" providerId="ADAL" clId="{1AAA289B-7D9B-4B18-ABA8-9B1E9881015B}" dt="2024-06-03T21:34:19.794" v="1742"/>
        <pc:sldMkLst>
          <pc:docMk/>
          <pc:sldMk cId="2875678397" sldId="262"/>
        </pc:sldMkLst>
      </pc:sldChg>
      <pc:sldChg chg="addSp delSp modSp del mod">
        <pc:chgData name="Hussein Elehwany" userId="49358f52-8da6-4e79-8f5a-9c263a08ce78" providerId="ADAL" clId="{1AAA289B-7D9B-4B18-ABA8-9B1E9881015B}" dt="2024-06-03T21:35:48.158" v="1757" actId="47"/>
        <pc:sldMkLst>
          <pc:docMk/>
          <pc:sldMk cId="683437217" sldId="263"/>
        </pc:sldMkLst>
        <pc:spChg chg="mod">
          <ac:chgData name="Hussein Elehwany" userId="49358f52-8da6-4e79-8f5a-9c263a08ce78" providerId="ADAL" clId="{1AAA289B-7D9B-4B18-ABA8-9B1E9881015B}" dt="2024-06-03T21:34:54.502" v="1753" actId="6549"/>
          <ac:spMkLst>
            <pc:docMk/>
            <pc:sldMk cId="683437217" sldId="263"/>
            <ac:spMk id="2" creationId="{92834BE1-80A4-1845-626A-B8CC34DBD2B8}"/>
          </ac:spMkLst>
        </pc:spChg>
        <pc:spChg chg="add mod">
          <ac:chgData name="Hussein Elehwany" userId="49358f52-8da6-4e79-8f5a-9c263a08ce78" providerId="ADAL" clId="{1AAA289B-7D9B-4B18-ABA8-9B1E9881015B}" dt="2024-06-03T21:35:06.228" v="1754" actId="478"/>
          <ac:spMkLst>
            <pc:docMk/>
            <pc:sldMk cId="683437217" sldId="263"/>
            <ac:spMk id="4" creationId="{E4401F93-7716-9520-6E08-F8949DBAE23A}"/>
          </ac:spMkLst>
        </pc:spChg>
        <pc:picChg chg="del">
          <ac:chgData name="Hussein Elehwany" userId="49358f52-8da6-4e79-8f5a-9c263a08ce78" providerId="ADAL" clId="{1AAA289B-7D9B-4B18-ABA8-9B1E9881015B}" dt="2024-06-03T21:35:06.228" v="1754" actId="478"/>
          <ac:picMkLst>
            <pc:docMk/>
            <pc:sldMk cId="683437217" sldId="263"/>
            <ac:picMk id="5" creationId="{E54540A7-2747-B3B3-5E19-4942DC4F542E}"/>
          </ac:picMkLst>
        </pc:picChg>
      </pc:sldChg>
      <pc:sldChg chg="addSp delSp modSp mod">
        <pc:chgData name="Hussein Elehwany" userId="49358f52-8da6-4e79-8f5a-9c263a08ce78" providerId="ADAL" clId="{1AAA289B-7D9B-4B18-ABA8-9B1E9881015B}" dt="2024-06-04T14:22:51.490" v="2042" actId="20577"/>
        <pc:sldMkLst>
          <pc:docMk/>
          <pc:sldMk cId="3326222541" sldId="264"/>
        </pc:sldMkLst>
        <pc:spChg chg="mod">
          <ac:chgData name="Hussein Elehwany" userId="49358f52-8da6-4e79-8f5a-9c263a08ce78" providerId="ADAL" clId="{1AAA289B-7D9B-4B18-ABA8-9B1E9881015B}" dt="2024-06-04T14:21:24.867" v="1884" actId="20577"/>
          <ac:spMkLst>
            <pc:docMk/>
            <pc:sldMk cId="3326222541" sldId="264"/>
            <ac:spMk id="2" creationId="{AD5B1890-367D-ECC8-1AAB-5AC7102807CA}"/>
          </ac:spMkLst>
        </pc:spChg>
        <pc:spChg chg="add mod">
          <ac:chgData name="Hussein Elehwany" userId="49358f52-8da6-4e79-8f5a-9c263a08ce78" providerId="ADAL" clId="{1AAA289B-7D9B-4B18-ABA8-9B1E9881015B}" dt="2024-06-04T14:22:51.490" v="2042" actId="20577"/>
          <ac:spMkLst>
            <pc:docMk/>
            <pc:sldMk cId="3326222541" sldId="264"/>
            <ac:spMk id="4" creationId="{910F8989-8490-A1A9-CFE8-BAC1E9135980}"/>
          </ac:spMkLst>
        </pc:spChg>
        <pc:picChg chg="del">
          <ac:chgData name="Hussein Elehwany" userId="49358f52-8da6-4e79-8f5a-9c263a08ce78" providerId="ADAL" clId="{1AAA289B-7D9B-4B18-ABA8-9B1E9881015B}" dt="2024-06-04T14:21:17.926" v="1868" actId="478"/>
          <ac:picMkLst>
            <pc:docMk/>
            <pc:sldMk cId="3326222541" sldId="264"/>
            <ac:picMk id="5" creationId="{81DAD04E-47EA-1A1E-E78B-93D4BF9E50D3}"/>
          </ac:picMkLst>
        </pc:picChg>
      </pc:sldChg>
      <pc:sldChg chg="ord">
        <pc:chgData name="Hussein Elehwany" userId="49358f52-8da6-4e79-8f5a-9c263a08ce78" providerId="ADAL" clId="{1AAA289B-7D9B-4B18-ABA8-9B1E9881015B}" dt="2024-06-03T21:41:59.416" v="1787"/>
        <pc:sldMkLst>
          <pc:docMk/>
          <pc:sldMk cId="79152113" sldId="265"/>
        </pc:sldMkLst>
      </pc:sldChg>
      <pc:sldChg chg="del">
        <pc:chgData name="Hussein Elehwany" userId="49358f52-8da6-4e79-8f5a-9c263a08ce78" providerId="ADAL" clId="{1AAA289B-7D9B-4B18-ABA8-9B1E9881015B}" dt="2024-06-04T14:23:01.848" v="2043" actId="47"/>
        <pc:sldMkLst>
          <pc:docMk/>
          <pc:sldMk cId="3541261792" sldId="266"/>
        </pc:sldMkLst>
      </pc:sldChg>
      <pc:sldChg chg="add del">
        <pc:chgData name="Hussein Elehwany" userId="49358f52-8da6-4e79-8f5a-9c263a08ce78" providerId="ADAL" clId="{1AAA289B-7D9B-4B18-ABA8-9B1E9881015B}" dt="2024-06-03T16:33:29.738" v="815" actId="2696"/>
        <pc:sldMkLst>
          <pc:docMk/>
          <pc:sldMk cId="4115459299" sldId="271"/>
        </pc:sldMkLst>
      </pc:sldChg>
      <pc:sldChg chg="modSp mod">
        <pc:chgData name="Hussein Elehwany" userId="49358f52-8da6-4e79-8f5a-9c263a08ce78" providerId="ADAL" clId="{1AAA289B-7D9B-4B18-ABA8-9B1E9881015B}" dt="2024-06-03T16:33:15.872" v="814" actId="20577"/>
        <pc:sldMkLst>
          <pc:docMk/>
          <pc:sldMk cId="1303597937" sldId="273"/>
        </pc:sldMkLst>
        <pc:spChg chg="mod">
          <ac:chgData name="Hussein Elehwany" userId="49358f52-8da6-4e79-8f5a-9c263a08ce78" providerId="ADAL" clId="{1AAA289B-7D9B-4B18-ABA8-9B1E9881015B}" dt="2024-06-03T16:33:15.872" v="814" actId="20577"/>
          <ac:spMkLst>
            <pc:docMk/>
            <pc:sldMk cId="1303597937" sldId="273"/>
            <ac:spMk id="2" creationId="{1513534C-5C18-70A8-9213-559BA777DED0}"/>
          </ac:spMkLst>
        </pc:spChg>
      </pc:sldChg>
      <pc:sldChg chg="modSp mod">
        <pc:chgData name="Hussein Elehwany" userId="49358f52-8da6-4e79-8f5a-9c263a08ce78" providerId="ADAL" clId="{1AAA289B-7D9B-4B18-ABA8-9B1E9881015B}" dt="2024-06-02T14:58:11.447" v="164" actId="1038"/>
        <pc:sldMkLst>
          <pc:docMk/>
          <pc:sldMk cId="3093680216" sldId="274"/>
        </pc:sldMkLst>
        <pc:spChg chg="mod">
          <ac:chgData name="Hussein Elehwany" userId="49358f52-8da6-4e79-8f5a-9c263a08ce78" providerId="ADAL" clId="{1AAA289B-7D9B-4B18-ABA8-9B1E9881015B}" dt="2024-06-02T14:58:05.478" v="153" actId="14100"/>
          <ac:spMkLst>
            <pc:docMk/>
            <pc:sldMk cId="3093680216" sldId="274"/>
            <ac:spMk id="2" creationId="{EF5D0C1A-1479-A614-8029-DF946CC210A0}"/>
          </ac:spMkLst>
        </pc:spChg>
        <pc:picChg chg="mod">
          <ac:chgData name="Hussein Elehwany" userId="49358f52-8da6-4e79-8f5a-9c263a08ce78" providerId="ADAL" clId="{1AAA289B-7D9B-4B18-ABA8-9B1E9881015B}" dt="2024-06-02T14:58:11.447" v="164" actId="1038"/>
          <ac:picMkLst>
            <pc:docMk/>
            <pc:sldMk cId="3093680216" sldId="274"/>
            <ac:picMk id="6" creationId="{6CD10B8D-3635-D6F5-C652-6BBAF799D360}"/>
          </ac:picMkLst>
        </pc:picChg>
      </pc:sldChg>
      <pc:sldChg chg="ord">
        <pc:chgData name="Hussein Elehwany" userId="49358f52-8da6-4e79-8f5a-9c263a08ce78" providerId="ADAL" clId="{1AAA289B-7D9B-4B18-ABA8-9B1E9881015B}" dt="2024-06-03T21:34:25.633" v="1744"/>
        <pc:sldMkLst>
          <pc:docMk/>
          <pc:sldMk cId="1563247433" sldId="281"/>
        </pc:sldMkLst>
      </pc:sldChg>
      <pc:sldChg chg="del">
        <pc:chgData name="Hussein Elehwany" userId="49358f52-8da6-4e79-8f5a-9c263a08ce78" providerId="ADAL" clId="{1AAA289B-7D9B-4B18-ABA8-9B1E9881015B}" dt="2024-06-04T14:23:06.443" v="2044" actId="47"/>
        <pc:sldMkLst>
          <pc:docMk/>
          <pc:sldMk cId="1062422337" sldId="282"/>
        </pc:sldMkLst>
      </pc:sldChg>
      <pc:sldChg chg="addSp modSp mod">
        <pc:chgData name="Hussein Elehwany" userId="49358f52-8da6-4e79-8f5a-9c263a08ce78" providerId="ADAL" clId="{1AAA289B-7D9B-4B18-ABA8-9B1E9881015B}" dt="2024-06-03T21:14:06.960" v="1367" actId="14100"/>
        <pc:sldMkLst>
          <pc:docMk/>
          <pc:sldMk cId="1967532802" sldId="283"/>
        </pc:sldMkLst>
        <pc:spChg chg="mod">
          <ac:chgData name="Hussein Elehwany" userId="49358f52-8da6-4e79-8f5a-9c263a08ce78" providerId="ADAL" clId="{1AAA289B-7D9B-4B18-ABA8-9B1E9881015B}" dt="2024-06-03T16:34:24.952" v="819" actId="20577"/>
          <ac:spMkLst>
            <pc:docMk/>
            <pc:sldMk cId="1967532802" sldId="283"/>
            <ac:spMk id="3" creationId="{DE483EF8-0084-D2BE-DB24-F7FC8DC8066B}"/>
          </ac:spMkLst>
        </pc:spChg>
        <pc:picChg chg="add mod modCrop">
          <ac:chgData name="Hussein Elehwany" userId="49358f52-8da6-4e79-8f5a-9c263a08ce78" providerId="ADAL" clId="{1AAA289B-7D9B-4B18-ABA8-9B1E9881015B}" dt="2024-06-03T21:14:06.960" v="1367" actId="14100"/>
          <ac:picMkLst>
            <pc:docMk/>
            <pc:sldMk cId="1967532802" sldId="283"/>
            <ac:picMk id="5" creationId="{1FEDF9E8-FCCF-81B4-D016-13F8F960ED1C}"/>
          </ac:picMkLst>
        </pc:picChg>
      </pc:sldChg>
      <pc:sldChg chg="new del">
        <pc:chgData name="Hussein Elehwany" userId="49358f52-8da6-4e79-8f5a-9c263a08ce78" providerId="ADAL" clId="{1AAA289B-7D9B-4B18-ABA8-9B1E9881015B}" dt="2024-06-02T14:50:59.382" v="2" actId="47"/>
        <pc:sldMkLst>
          <pc:docMk/>
          <pc:sldMk cId="3967639454" sldId="284"/>
        </pc:sldMkLst>
      </pc:sldChg>
      <pc:sldChg chg="modSp new mod">
        <pc:chgData name="Hussein Elehwany" userId="49358f52-8da6-4e79-8f5a-9c263a08ce78" providerId="ADAL" clId="{1AAA289B-7D9B-4B18-ABA8-9B1E9881015B}" dt="2024-06-03T17:03:33.182" v="1154" actId="20577"/>
        <pc:sldMkLst>
          <pc:docMk/>
          <pc:sldMk cId="349394936" sldId="285"/>
        </pc:sldMkLst>
        <pc:spChg chg="mod">
          <ac:chgData name="Hussein Elehwany" userId="49358f52-8da6-4e79-8f5a-9c263a08ce78" providerId="ADAL" clId="{1AAA289B-7D9B-4B18-ABA8-9B1E9881015B}" dt="2024-06-02T14:51:27.198" v="59" actId="20577"/>
          <ac:spMkLst>
            <pc:docMk/>
            <pc:sldMk cId="349394936" sldId="285"/>
            <ac:spMk id="2" creationId="{DC80B774-1324-9CDA-A508-9968CE03189B}"/>
          </ac:spMkLst>
        </pc:spChg>
        <pc:spChg chg="mod">
          <ac:chgData name="Hussein Elehwany" userId="49358f52-8da6-4e79-8f5a-9c263a08ce78" providerId="ADAL" clId="{1AAA289B-7D9B-4B18-ABA8-9B1E9881015B}" dt="2024-06-03T17:03:33.182" v="1154" actId="20577"/>
          <ac:spMkLst>
            <pc:docMk/>
            <pc:sldMk cId="349394936" sldId="285"/>
            <ac:spMk id="3" creationId="{30275170-2E8E-F672-7D35-F9BC1A97C59B}"/>
          </ac:spMkLst>
        </pc:spChg>
      </pc:sldChg>
      <pc:sldChg chg="modSp new mod">
        <pc:chgData name="Hussein Elehwany" userId="49358f52-8da6-4e79-8f5a-9c263a08ce78" providerId="ADAL" clId="{1AAA289B-7D9B-4B18-ABA8-9B1E9881015B}" dt="2024-06-03T16:26:02.695" v="300" actId="20577"/>
        <pc:sldMkLst>
          <pc:docMk/>
          <pc:sldMk cId="2881286520" sldId="286"/>
        </pc:sldMkLst>
        <pc:spChg chg="mod">
          <ac:chgData name="Hussein Elehwany" userId="49358f52-8da6-4e79-8f5a-9c263a08ce78" providerId="ADAL" clId="{1AAA289B-7D9B-4B18-ABA8-9B1E9881015B}" dt="2024-06-03T16:23:48.304" v="171" actId="20577"/>
          <ac:spMkLst>
            <pc:docMk/>
            <pc:sldMk cId="2881286520" sldId="286"/>
            <ac:spMk id="2" creationId="{DAE39663-B80C-60F3-7355-54450E22E2F7}"/>
          </ac:spMkLst>
        </pc:spChg>
        <pc:spChg chg="mod">
          <ac:chgData name="Hussein Elehwany" userId="49358f52-8da6-4e79-8f5a-9c263a08ce78" providerId="ADAL" clId="{1AAA289B-7D9B-4B18-ABA8-9B1E9881015B}" dt="2024-06-03T16:26:02.695" v="300" actId="20577"/>
          <ac:spMkLst>
            <pc:docMk/>
            <pc:sldMk cId="2881286520" sldId="286"/>
            <ac:spMk id="3" creationId="{532506B8-8CEA-B9DF-11FF-1A93D136BB68}"/>
          </ac:spMkLst>
        </pc:spChg>
      </pc:sldChg>
      <pc:sldChg chg="modSp new mod">
        <pc:chgData name="Hussein Elehwany" userId="49358f52-8da6-4e79-8f5a-9c263a08ce78" providerId="ADAL" clId="{1AAA289B-7D9B-4B18-ABA8-9B1E9881015B}" dt="2024-06-03T17:09:03.459" v="1188" actId="20577"/>
        <pc:sldMkLst>
          <pc:docMk/>
          <pc:sldMk cId="2780190923" sldId="287"/>
        </pc:sldMkLst>
        <pc:spChg chg="mod">
          <ac:chgData name="Hussein Elehwany" userId="49358f52-8da6-4e79-8f5a-9c263a08ce78" providerId="ADAL" clId="{1AAA289B-7D9B-4B18-ABA8-9B1E9881015B}" dt="2024-06-03T17:08:30.984" v="1158" actId="20577"/>
          <ac:spMkLst>
            <pc:docMk/>
            <pc:sldMk cId="2780190923" sldId="287"/>
            <ac:spMk id="2" creationId="{90CD32DE-2DD5-4204-B616-3B9579A35850}"/>
          </ac:spMkLst>
        </pc:spChg>
        <pc:spChg chg="mod">
          <ac:chgData name="Hussein Elehwany" userId="49358f52-8da6-4e79-8f5a-9c263a08ce78" providerId="ADAL" clId="{1AAA289B-7D9B-4B18-ABA8-9B1E9881015B}" dt="2024-06-03T17:09:03.459" v="1188" actId="20577"/>
          <ac:spMkLst>
            <pc:docMk/>
            <pc:sldMk cId="2780190923" sldId="287"/>
            <ac:spMk id="3" creationId="{C7FA52A0-630A-197D-5B1B-EACD472CE67A}"/>
          </ac:spMkLst>
        </pc:spChg>
      </pc:sldChg>
      <pc:sldChg chg="modSp new mod">
        <pc:chgData name="Hussein Elehwany" userId="49358f52-8da6-4e79-8f5a-9c263a08ce78" providerId="ADAL" clId="{1AAA289B-7D9B-4B18-ABA8-9B1E9881015B}" dt="2024-06-03T21:18:13.862" v="1368" actId="313"/>
        <pc:sldMkLst>
          <pc:docMk/>
          <pc:sldMk cId="3711317676" sldId="288"/>
        </pc:sldMkLst>
        <pc:spChg chg="mod">
          <ac:chgData name="Hussein Elehwany" userId="49358f52-8da6-4e79-8f5a-9c263a08ce78" providerId="ADAL" clId="{1AAA289B-7D9B-4B18-ABA8-9B1E9881015B}" dt="2024-06-03T21:18:13.862" v="1368" actId="313"/>
          <ac:spMkLst>
            <pc:docMk/>
            <pc:sldMk cId="3711317676" sldId="288"/>
            <ac:spMk id="2" creationId="{D445614F-FF04-0796-B1C5-DED288D3AFB4}"/>
          </ac:spMkLst>
        </pc:spChg>
        <pc:spChg chg="mod">
          <ac:chgData name="Hussein Elehwany" userId="49358f52-8da6-4e79-8f5a-9c263a08ce78" providerId="ADAL" clId="{1AAA289B-7D9B-4B18-ABA8-9B1E9881015B}" dt="2024-06-03T17:17:35.165" v="1345" actId="20577"/>
          <ac:spMkLst>
            <pc:docMk/>
            <pc:sldMk cId="3711317676" sldId="288"/>
            <ac:spMk id="3" creationId="{2C5E77F1-2671-738C-8E0A-1C21FFC64C10}"/>
          </ac:spMkLst>
        </pc:spChg>
      </pc:sldChg>
      <pc:sldChg chg="modSp new mod">
        <pc:chgData name="Hussein Elehwany" userId="49358f52-8da6-4e79-8f5a-9c263a08ce78" providerId="ADAL" clId="{1AAA289B-7D9B-4B18-ABA8-9B1E9881015B}" dt="2024-06-03T21:34:09.834" v="1740" actId="20577"/>
        <pc:sldMkLst>
          <pc:docMk/>
          <pc:sldMk cId="3550510898" sldId="289"/>
        </pc:sldMkLst>
        <pc:spChg chg="mod">
          <ac:chgData name="Hussein Elehwany" userId="49358f52-8da6-4e79-8f5a-9c263a08ce78" providerId="ADAL" clId="{1AAA289B-7D9B-4B18-ABA8-9B1E9881015B}" dt="2024-06-03T21:18:35.224" v="1384" actId="20577"/>
          <ac:spMkLst>
            <pc:docMk/>
            <pc:sldMk cId="3550510898" sldId="289"/>
            <ac:spMk id="2" creationId="{D6FF709D-0EF9-44B5-C418-1D5F7B23FC65}"/>
          </ac:spMkLst>
        </pc:spChg>
        <pc:spChg chg="mod">
          <ac:chgData name="Hussein Elehwany" userId="49358f52-8da6-4e79-8f5a-9c263a08ce78" providerId="ADAL" clId="{1AAA289B-7D9B-4B18-ABA8-9B1E9881015B}" dt="2024-06-03T21:34:09.834" v="1740" actId="20577"/>
          <ac:spMkLst>
            <pc:docMk/>
            <pc:sldMk cId="3550510898" sldId="289"/>
            <ac:spMk id="3" creationId="{4888EBE4-AD89-53AD-01AA-64BF4F437F96}"/>
          </ac:spMkLst>
        </pc:spChg>
      </pc:sldChg>
      <pc:sldChg chg="addSp delSp modSp new del mod">
        <pc:chgData name="Hussein Elehwany" userId="49358f52-8da6-4e79-8f5a-9c263a08ce78" providerId="ADAL" clId="{1AAA289B-7D9B-4B18-ABA8-9B1E9881015B}" dt="2024-06-03T21:24:54.495" v="1596" actId="47"/>
        <pc:sldMkLst>
          <pc:docMk/>
          <pc:sldMk cId="1226492040" sldId="290"/>
        </pc:sldMkLst>
        <pc:spChg chg="del">
          <ac:chgData name="Hussein Elehwany" userId="49358f52-8da6-4e79-8f5a-9c263a08ce78" providerId="ADAL" clId="{1AAA289B-7D9B-4B18-ABA8-9B1E9881015B}" dt="2024-06-03T21:23:30.681" v="1578" actId="478"/>
          <ac:spMkLst>
            <pc:docMk/>
            <pc:sldMk cId="1226492040" sldId="290"/>
            <ac:spMk id="2" creationId="{572220AC-E183-5C45-7A26-BF99D84EEBFB}"/>
          </ac:spMkLst>
        </pc:spChg>
        <pc:spChg chg="del">
          <ac:chgData name="Hussein Elehwany" userId="49358f52-8da6-4e79-8f5a-9c263a08ce78" providerId="ADAL" clId="{1AAA289B-7D9B-4B18-ABA8-9B1E9881015B}" dt="2024-06-03T21:23:28.837" v="1577" actId="478"/>
          <ac:spMkLst>
            <pc:docMk/>
            <pc:sldMk cId="1226492040" sldId="290"/>
            <ac:spMk id="3" creationId="{D3B8F1F2-470D-B28E-843D-360007B25489}"/>
          </ac:spMkLst>
        </pc:spChg>
        <pc:spChg chg="add mod">
          <ac:chgData name="Hussein Elehwany" userId="49358f52-8da6-4e79-8f5a-9c263a08ce78" providerId="ADAL" clId="{1AAA289B-7D9B-4B18-ABA8-9B1E9881015B}" dt="2024-06-03T21:24:11.010" v="1584" actId="403"/>
          <ac:spMkLst>
            <pc:docMk/>
            <pc:sldMk cId="1226492040" sldId="290"/>
            <ac:spMk id="4" creationId="{783C3CE0-B5A8-1B54-04E6-24B94FFDB051}"/>
          </ac:spMkLst>
        </pc:spChg>
        <pc:spChg chg="add mod">
          <ac:chgData name="Hussein Elehwany" userId="49358f52-8da6-4e79-8f5a-9c263a08ce78" providerId="ADAL" clId="{1AAA289B-7D9B-4B18-ABA8-9B1E9881015B}" dt="2024-06-03T21:24:21.028" v="1585" actId="571"/>
          <ac:spMkLst>
            <pc:docMk/>
            <pc:sldMk cId="1226492040" sldId="290"/>
            <ac:spMk id="5" creationId="{0E2C678A-38A3-0BD8-EB17-9733908A3FAD}"/>
          </ac:spMkLst>
        </pc:spChg>
        <pc:spChg chg="add mod">
          <ac:chgData name="Hussein Elehwany" userId="49358f52-8da6-4e79-8f5a-9c263a08ce78" providerId="ADAL" clId="{1AAA289B-7D9B-4B18-ABA8-9B1E9881015B}" dt="2024-06-03T21:24:29.057" v="1587" actId="1076"/>
          <ac:spMkLst>
            <pc:docMk/>
            <pc:sldMk cId="1226492040" sldId="290"/>
            <ac:spMk id="6" creationId="{14DE851C-33F7-8891-A593-8E76CC9CB9CE}"/>
          </ac:spMkLst>
        </pc:spChg>
      </pc:sldChg>
      <pc:sldChg chg="addSp delSp modSp new mod">
        <pc:chgData name="Hussein Elehwany" userId="49358f52-8da6-4e79-8f5a-9c263a08ce78" providerId="ADAL" clId="{1AAA289B-7D9B-4B18-ABA8-9B1E9881015B}" dt="2024-06-03T21:30:46.329" v="1653" actId="1035"/>
        <pc:sldMkLst>
          <pc:docMk/>
          <pc:sldMk cId="3607595940" sldId="291"/>
        </pc:sldMkLst>
        <pc:spChg chg="mod">
          <ac:chgData name="Hussein Elehwany" userId="49358f52-8da6-4e79-8f5a-9c263a08ce78" providerId="ADAL" clId="{1AAA289B-7D9B-4B18-ABA8-9B1E9881015B}" dt="2024-06-03T21:30:38" v="1633" actId="20577"/>
          <ac:spMkLst>
            <pc:docMk/>
            <pc:sldMk cId="3607595940" sldId="291"/>
            <ac:spMk id="2" creationId="{2F184D21-1D4F-5394-3886-7DECA1AE438E}"/>
          </ac:spMkLst>
        </pc:spChg>
        <pc:spChg chg="del">
          <ac:chgData name="Hussein Elehwany" userId="49358f52-8da6-4e79-8f5a-9c263a08ce78" providerId="ADAL" clId="{1AAA289B-7D9B-4B18-ABA8-9B1E9881015B}" dt="2024-06-03T21:24:36.399" v="1589" actId="478"/>
          <ac:spMkLst>
            <pc:docMk/>
            <pc:sldMk cId="3607595940" sldId="291"/>
            <ac:spMk id="3" creationId="{E8B9B5B0-EFEE-CAD9-778B-89AE75FBB0CD}"/>
          </ac:spMkLst>
        </pc:spChg>
        <pc:spChg chg="add mod">
          <ac:chgData name="Hussein Elehwany" userId="49358f52-8da6-4e79-8f5a-9c263a08ce78" providerId="ADAL" clId="{1AAA289B-7D9B-4B18-ABA8-9B1E9881015B}" dt="2024-06-03T21:30:46.329" v="1653" actId="1035"/>
          <ac:spMkLst>
            <pc:docMk/>
            <pc:sldMk cId="3607595940" sldId="291"/>
            <ac:spMk id="4" creationId="{B64508DB-EFF1-983E-BC02-33E55A44453D}"/>
          </ac:spMkLst>
        </pc:spChg>
        <pc:spChg chg="add mod">
          <ac:chgData name="Hussein Elehwany" userId="49358f52-8da6-4e79-8f5a-9c263a08ce78" providerId="ADAL" clId="{1AAA289B-7D9B-4B18-ABA8-9B1E9881015B}" dt="2024-06-03T21:30:46.329" v="1653" actId="1035"/>
          <ac:spMkLst>
            <pc:docMk/>
            <pc:sldMk cId="3607595940" sldId="291"/>
            <ac:spMk id="5" creationId="{8054C5BC-D04E-2783-7FC7-17E25775F339}"/>
          </ac:spMkLst>
        </pc:spChg>
        <pc:spChg chg="add mod">
          <ac:chgData name="Hussein Elehwany" userId="49358f52-8da6-4e79-8f5a-9c263a08ce78" providerId="ADAL" clId="{1AAA289B-7D9B-4B18-ABA8-9B1E9881015B}" dt="2024-06-03T21:30:46.329" v="1653" actId="1035"/>
          <ac:spMkLst>
            <pc:docMk/>
            <pc:sldMk cId="3607595940" sldId="291"/>
            <ac:spMk id="6" creationId="{A81E248A-C905-4328-5F74-38C05E8E484F}"/>
          </ac:spMkLst>
        </pc:spChg>
        <pc:spChg chg="add mod">
          <ac:chgData name="Hussein Elehwany" userId="49358f52-8da6-4e79-8f5a-9c263a08ce78" providerId="ADAL" clId="{1AAA289B-7D9B-4B18-ABA8-9B1E9881015B}" dt="2024-06-03T21:30:46.329" v="1653" actId="1035"/>
          <ac:spMkLst>
            <pc:docMk/>
            <pc:sldMk cId="3607595940" sldId="291"/>
            <ac:spMk id="11" creationId="{6162CB91-5652-94C8-D305-C0D57933AEFC}"/>
          </ac:spMkLst>
        </pc:spChg>
        <pc:spChg chg="add mod">
          <ac:chgData name="Hussein Elehwany" userId="49358f52-8da6-4e79-8f5a-9c263a08ce78" providerId="ADAL" clId="{1AAA289B-7D9B-4B18-ABA8-9B1E9881015B}" dt="2024-06-03T21:30:46.329" v="1653" actId="1035"/>
          <ac:spMkLst>
            <pc:docMk/>
            <pc:sldMk cId="3607595940" sldId="291"/>
            <ac:spMk id="12" creationId="{48854888-175C-DE29-4AE1-6887FABB98A4}"/>
          </ac:spMkLst>
        </pc:spChg>
        <pc:cxnChg chg="add mod">
          <ac:chgData name="Hussein Elehwany" userId="49358f52-8da6-4e79-8f5a-9c263a08ce78" providerId="ADAL" clId="{1AAA289B-7D9B-4B18-ABA8-9B1E9881015B}" dt="2024-06-03T21:30:46.329" v="1653" actId="1035"/>
          <ac:cxnSpMkLst>
            <pc:docMk/>
            <pc:sldMk cId="3607595940" sldId="291"/>
            <ac:cxnSpMk id="8" creationId="{9C99E8F2-A503-B2D8-383A-2084243B68C7}"/>
          </ac:cxnSpMkLst>
        </pc:cxnChg>
        <pc:cxnChg chg="add mod">
          <ac:chgData name="Hussein Elehwany" userId="49358f52-8da6-4e79-8f5a-9c263a08ce78" providerId="ADAL" clId="{1AAA289B-7D9B-4B18-ABA8-9B1E9881015B}" dt="2024-06-03T21:30:46.329" v="1653" actId="1035"/>
          <ac:cxnSpMkLst>
            <pc:docMk/>
            <pc:sldMk cId="3607595940" sldId="291"/>
            <ac:cxnSpMk id="10" creationId="{6CBCEA7D-3B4B-6A9E-A93F-77CDF58FF536}"/>
          </ac:cxnSpMkLst>
        </pc:cxnChg>
      </pc:sldChg>
      <pc:sldChg chg="modSp new del mod">
        <pc:chgData name="Hussein Elehwany" userId="49358f52-8da6-4e79-8f5a-9c263a08ce78" providerId="ADAL" clId="{1AAA289B-7D9B-4B18-ABA8-9B1E9881015B}" dt="2024-06-03T21:42:10.838" v="1789" actId="47"/>
        <pc:sldMkLst>
          <pc:docMk/>
          <pc:sldMk cId="2313742238" sldId="292"/>
        </pc:sldMkLst>
        <pc:spChg chg="mod">
          <ac:chgData name="Hussein Elehwany" userId="49358f52-8da6-4e79-8f5a-9c263a08ce78" providerId="ADAL" clId="{1AAA289B-7D9B-4B18-ABA8-9B1E9881015B}" dt="2024-06-03T21:35:45.105" v="1756"/>
          <ac:spMkLst>
            <pc:docMk/>
            <pc:sldMk cId="2313742238" sldId="292"/>
            <ac:spMk id="3" creationId="{D78C39EE-9D7B-4466-ADD4-7976D686C84F}"/>
          </ac:spMkLst>
        </pc:spChg>
      </pc:sldChg>
      <pc:sldChg chg="addSp delSp modSp new mod">
        <pc:chgData name="Hussein Elehwany" userId="49358f52-8da6-4e79-8f5a-9c263a08ce78" providerId="ADAL" clId="{1AAA289B-7D9B-4B18-ABA8-9B1E9881015B}" dt="2024-06-03T22:04:31.610" v="1806" actId="478"/>
        <pc:sldMkLst>
          <pc:docMk/>
          <pc:sldMk cId="2853398409" sldId="293"/>
        </pc:sldMkLst>
        <pc:spChg chg="del mod">
          <ac:chgData name="Hussein Elehwany" userId="49358f52-8da6-4e79-8f5a-9c263a08ce78" providerId="ADAL" clId="{1AAA289B-7D9B-4B18-ABA8-9B1E9881015B}" dt="2024-06-03T22:04:31.610" v="1806" actId="478"/>
          <ac:spMkLst>
            <pc:docMk/>
            <pc:sldMk cId="2853398409" sldId="293"/>
            <ac:spMk id="2" creationId="{B4E07B55-1861-A5BB-E16A-BE8A684E074D}"/>
          </ac:spMkLst>
        </pc:spChg>
        <pc:spChg chg="mod">
          <ac:chgData name="Hussein Elehwany" userId="49358f52-8da6-4e79-8f5a-9c263a08ce78" providerId="ADAL" clId="{1AAA289B-7D9B-4B18-ABA8-9B1E9881015B}" dt="2024-06-03T21:36:01.955" v="1765" actId="20577"/>
          <ac:spMkLst>
            <pc:docMk/>
            <pc:sldMk cId="2853398409" sldId="293"/>
            <ac:spMk id="3" creationId="{031A30D0-43B8-4F75-596A-BB004C55297B}"/>
          </ac:spMkLst>
        </pc:spChg>
        <pc:spChg chg="del">
          <ac:chgData name="Hussein Elehwany" userId="49358f52-8da6-4e79-8f5a-9c263a08ce78" providerId="ADAL" clId="{1AAA289B-7D9B-4B18-ABA8-9B1E9881015B}" dt="2024-06-03T21:37:03.209" v="1766" actId="22"/>
          <ac:spMkLst>
            <pc:docMk/>
            <pc:sldMk cId="2853398409" sldId="293"/>
            <ac:spMk id="4" creationId="{C22ADCBD-826F-DAE6-B1DD-EF28E410342B}"/>
          </ac:spMkLst>
        </pc:spChg>
        <pc:picChg chg="add mod ord">
          <ac:chgData name="Hussein Elehwany" userId="49358f52-8da6-4e79-8f5a-9c263a08ce78" providerId="ADAL" clId="{1AAA289B-7D9B-4B18-ABA8-9B1E9881015B}" dt="2024-06-03T21:37:41.611" v="1773" actId="1076"/>
          <ac:picMkLst>
            <pc:docMk/>
            <pc:sldMk cId="2853398409" sldId="293"/>
            <ac:picMk id="6" creationId="{282E5ABD-DD29-6BDC-8AE4-BAFCE4DDC1E3}"/>
          </ac:picMkLst>
        </pc:picChg>
        <pc:picChg chg="add mod">
          <ac:chgData name="Hussein Elehwany" userId="49358f52-8da6-4e79-8f5a-9c263a08ce78" providerId="ADAL" clId="{1AAA289B-7D9B-4B18-ABA8-9B1E9881015B}" dt="2024-06-03T21:38:37.143" v="1780" actId="1076"/>
          <ac:picMkLst>
            <pc:docMk/>
            <pc:sldMk cId="2853398409" sldId="293"/>
            <ac:picMk id="8" creationId="{13A20A99-6853-4E15-0AA4-FE3C03E035B5}"/>
          </ac:picMkLst>
        </pc:picChg>
        <pc:cxnChg chg="add mod">
          <ac:chgData name="Hussein Elehwany" userId="49358f52-8da6-4e79-8f5a-9c263a08ce78" providerId="ADAL" clId="{1AAA289B-7D9B-4B18-ABA8-9B1E9881015B}" dt="2024-06-03T21:38:55.151" v="1783" actId="14100"/>
          <ac:cxnSpMkLst>
            <pc:docMk/>
            <pc:sldMk cId="2853398409" sldId="293"/>
            <ac:cxnSpMk id="9" creationId="{EAC3BB99-6E52-949E-42E6-7377C72AB9AA}"/>
          </ac:cxnSpMkLst>
        </pc:cxnChg>
      </pc:sldChg>
      <pc:sldChg chg="addSp delSp modSp add mod">
        <pc:chgData name="Hussein Elehwany" userId="49358f52-8da6-4e79-8f5a-9c263a08ce78" providerId="ADAL" clId="{1AAA289B-7D9B-4B18-ABA8-9B1E9881015B}" dt="2024-06-03T22:07:06.202" v="1867" actId="1035"/>
        <pc:sldMkLst>
          <pc:docMk/>
          <pc:sldMk cId="4028977161" sldId="294"/>
        </pc:sldMkLst>
        <pc:spChg chg="del">
          <ac:chgData name="Hussein Elehwany" userId="49358f52-8da6-4e79-8f5a-9c263a08ce78" providerId="ADAL" clId="{1AAA289B-7D9B-4B18-ABA8-9B1E9881015B}" dt="2024-06-03T22:05:26.840" v="1815" actId="478"/>
          <ac:spMkLst>
            <pc:docMk/>
            <pc:sldMk cId="4028977161" sldId="294"/>
            <ac:spMk id="2" creationId="{B4E07B55-1861-A5BB-E16A-BE8A684E074D}"/>
          </ac:spMkLst>
        </pc:spChg>
        <pc:spChg chg="mod">
          <ac:chgData name="Hussein Elehwany" userId="49358f52-8da6-4e79-8f5a-9c263a08ce78" providerId="ADAL" clId="{1AAA289B-7D9B-4B18-ABA8-9B1E9881015B}" dt="2024-06-03T21:42:19.880" v="1798" actId="20577"/>
          <ac:spMkLst>
            <pc:docMk/>
            <pc:sldMk cId="4028977161" sldId="294"/>
            <ac:spMk id="3" creationId="{031A30D0-43B8-4F75-596A-BB004C55297B}"/>
          </ac:spMkLst>
        </pc:spChg>
        <pc:spChg chg="add del mod">
          <ac:chgData name="Hussein Elehwany" userId="49358f52-8da6-4e79-8f5a-9c263a08ce78" providerId="ADAL" clId="{1AAA289B-7D9B-4B18-ABA8-9B1E9881015B}" dt="2024-06-03T22:03:12.064" v="1799" actId="22"/>
          <ac:spMkLst>
            <pc:docMk/>
            <pc:sldMk cId="4028977161" sldId="294"/>
            <ac:spMk id="5" creationId="{DCC144A7-2340-75EA-013E-883D9C2BD848}"/>
          </ac:spMkLst>
        </pc:spChg>
        <pc:spChg chg="add mod">
          <ac:chgData name="Hussein Elehwany" userId="49358f52-8da6-4e79-8f5a-9c263a08ce78" providerId="ADAL" clId="{1AAA289B-7D9B-4B18-ABA8-9B1E9881015B}" dt="2024-06-03T22:07:06.202" v="1867" actId="1035"/>
          <ac:spMkLst>
            <pc:docMk/>
            <pc:sldMk cId="4028977161" sldId="294"/>
            <ac:spMk id="16" creationId="{B9849492-30F2-52AB-FDBD-E21E86602FA6}"/>
          </ac:spMkLst>
        </pc:spChg>
        <pc:spChg chg="add mod">
          <ac:chgData name="Hussein Elehwany" userId="49358f52-8da6-4e79-8f5a-9c263a08ce78" providerId="ADAL" clId="{1AAA289B-7D9B-4B18-ABA8-9B1E9881015B}" dt="2024-06-03T22:07:06.202" v="1867" actId="1035"/>
          <ac:spMkLst>
            <pc:docMk/>
            <pc:sldMk cId="4028977161" sldId="294"/>
            <ac:spMk id="17" creationId="{B64FED61-CA52-C07A-27BA-E33752E7B805}"/>
          </ac:spMkLst>
        </pc:spChg>
        <pc:picChg chg="del">
          <ac:chgData name="Hussein Elehwany" userId="49358f52-8da6-4e79-8f5a-9c263a08ce78" providerId="ADAL" clId="{1AAA289B-7D9B-4B18-ABA8-9B1E9881015B}" dt="2024-06-03T21:42:16.465" v="1790" actId="478"/>
          <ac:picMkLst>
            <pc:docMk/>
            <pc:sldMk cId="4028977161" sldId="294"/>
            <ac:picMk id="6" creationId="{282E5ABD-DD29-6BDC-8AE4-BAFCE4DDC1E3}"/>
          </ac:picMkLst>
        </pc:picChg>
        <pc:picChg chg="del">
          <ac:chgData name="Hussein Elehwany" userId="49358f52-8da6-4e79-8f5a-9c263a08ce78" providerId="ADAL" clId="{1AAA289B-7D9B-4B18-ABA8-9B1E9881015B}" dt="2024-06-03T22:03:24.505" v="1803" actId="478"/>
          <ac:picMkLst>
            <pc:docMk/>
            <pc:sldMk cId="4028977161" sldId="294"/>
            <ac:picMk id="8" creationId="{13A20A99-6853-4E15-0AA4-FE3C03E035B5}"/>
          </ac:picMkLst>
        </pc:picChg>
        <pc:picChg chg="add mod ord">
          <ac:chgData name="Hussein Elehwany" userId="49358f52-8da6-4e79-8f5a-9c263a08ce78" providerId="ADAL" clId="{1AAA289B-7D9B-4B18-ABA8-9B1E9881015B}" dt="2024-06-03T22:03:23.107" v="1802" actId="14100"/>
          <ac:picMkLst>
            <pc:docMk/>
            <pc:sldMk cId="4028977161" sldId="294"/>
            <ac:picMk id="10" creationId="{737A6E0B-2A50-F0D6-05A7-56FBED00BFD1}"/>
          </ac:picMkLst>
        </pc:picChg>
        <pc:picChg chg="add mod">
          <ac:chgData name="Hussein Elehwany" userId="49358f52-8da6-4e79-8f5a-9c263a08ce78" providerId="ADAL" clId="{1AAA289B-7D9B-4B18-ABA8-9B1E9881015B}" dt="2024-06-03T22:06:57.635" v="1854" actId="1035"/>
          <ac:picMkLst>
            <pc:docMk/>
            <pc:sldMk cId="4028977161" sldId="294"/>
            <ac:picMk id="12" creationId="{D00B0911-4D84-1783-4D51-967280C547A6}"/>
          </ac:picMkLst>
        </pc:picChg>
        <pc:cxnChg chg="mod ord">
          <ac:chgData name="Hussein Elehwany" userId="49358f52-8da6-4e79-8f5a-9c263a08ce78" providerId="ADAL" clId="{1AAA289B-7D9B-4B18-ABA8-9B1E9881015B}" dt="2024-06-03T22:07:00.961" v="1855" actId="14100"/>
          <ac:cxnSpMkLst>
            <pc:docMk/>
            <pc:sldMk cId="4028977161" sldId="294"/>
            <ac:cxnSpMk id="9" creationId="{EAC3BB99-6E52-949E-42E6-7377C72AB9AA}"/>
          </ac:cxnSpMkLst>
        </pc:cxnChg>
        <pc:cxnChg chg="add mod">
          <ac:chgData name="Hussein Elehwany" userId="49358f52-8da6-4e79-8f5a-9c263a08ce78" providerId="ADAL" clId="{1AAA289B-7D9B-4B18-ABA8-9B1E9881015B}" dt="2024-06-03T22:05:13.698" v="1814" actId="1076"/>
          <ac:cxnSpMkLst>
            <pc:docMk/>
            <pc:sldMk cId="4028977161" sldId="294"/>
            <ac:cxnSpMk id="14" creationId="{544202AC-EF13-596D-4139-5D512EE93453}"/>
          </ac:cxnSpMkLst>
        </pc:cxnChg>
      </pc:sldChg>
    </pc:docChg>
  </pc:docChgLst>
  <pc:docChgLst>
    <pc:chgData name="Hussein Elehwany" userId="49358f52-8da6-4e79-8f5a-9c263a08ce78" providerId="ADAL" clId="{D7499E38-9DBB-4881-9D83-1DB5B3219BED}"/>
    <pc:docChg chg="custSel addSld delSld modSld sldOrd">
      <pc:chgData name="Hussein Elehwany" userId="49358f52-8da6-4e79-8f5a-9c263a08ce78" providerId="ADAL" clId="{D7499E38-9DBB-4881-9D83-1DB5B3219BED}" dt="2023-02-26T15:45:07.068" v="658" actId="2696"/>
      <pc:docMkLst>
        <pc:docMk/>
      </pc:docMkLst>
      <pc:sldChg chg="del">
        <pc:chgData name="Hussein Elehwany" userId="49358f52-8da6-4e79-8f5a-9c263a08ce78" providerId="ADAL" clId="{D7499E38-9DBB-4881-9D83-1DB5B3219BED}" dt="2023-02-16T15:57:34.411" v="5" actId="47"/>
        <pc:sldMkLst>
          <pc:docMk/>
          <pc:sldMk cId="843054010" sldId="258"/>
        </pc:sldMkLst>
      </pc:sldChg>
      <pc:sldChg chg="del">
        <pc:chgData name="Hussein Elehwany" userId="49358f52-8da6-4e79-8f5a-9c263a08ce78" providerId="ADAL" clId="{D7499E38-9DBB-4881-9D83-1DB5B3219BED}" dt="2023-02-16T15:57:35.242" v="6" actId="47"/>
        <pc:sldMkLst>
          <pc:docMk/>
          <pc:sldMk cId="507884940" sldId="259"/>
        </pc:sldMkLst>
      </pc:sldChg>
      <pc:sldChg chg="del">
        <pc:chgData name="Hussein Elehwany" userId="49358f52-8da6-4e79-8f5a-9c263a08ce78" providerId="ADAL" clId="{D7499E38-9DBB-4881-9D83-1DB5B3219BED}" dt="2023-02-16T15:57:35.985" v="7" actId="47"/>
        <pc:sldMkLst>
          <pc:docMk/>
          <pc:sldMk cId="2904051462" sldId="260"/>
        </pc:sldMkLst>
      </pc:sldChg>
      <pc:sldChg chg="del">
        <pc:chgData name="Hussein Elehwany" userId="49358f52-8da6-4e79-8f5a-9c263a08ce78" providerId="ADAL" clId="{D7499E38-9DBB-4881-9D83-1DB5B3219BED}" dt="2023-02-16T16:02:53.120" v="109" actId="47"/>
        <pc:sldMkLst>
          <pc:docMk/>
          <pc:sldMk cId="2684941109" sldId="261"/>
        </pc:sldMkLst>
      </pc:sldChg>
      <pc:sldChg chg="addSp delSp modSp del mod">
        <pc:chgData name="Hussein Elehwany" userId="49358f52-8da6-4e79-8f5a-9c263a08ce78" providerId="ADAL" clId="{D7499E38-9DBB-4881-9D83-1DB5B3219BED}" dt="2023-02-16T15:57:39.348" v="8" actId="47"/>
        <pc:sldMkLst>
          <pc:docMk/>
          <pc:sldMk cId="3290021618" sldId="262"/>
        </pc:sldMkLst>
        <pc:spChg chg="del">
          <ac:chgData name="Hussein Elehwany" userId="49358f52-8da6-4e79-8f5a-9c263a08ce78" providerId="ADAL" clId="{D7499E38-9DBB-4881-9D83-1DB5B3219BED}" dt="2023-02-16T15:53:51.916" v="1" actId="478"/>
          <ac:spMkLst>
            <pc:docMk/>
            <pc:sldMk cId="3290021618" sldId="262"/>
            <ac:spMk id="3" creationId="{CEEA9346-DE1C-4380-5E6F-6ED0DB78B923}"/>
          </ac:spMkLst>
        </pc:spChg>
        <pc:spChg chg="mod">
          <ac:chgData name="Hussein Elehwany" userId="49358f52-8da6-4e79-8f5a-9c263a08ce78" providerId="ADAL" clId="{D7499E38-9DBB-4881-9D83-1DB5B3219BED}" dt="2023-02-16T15:54:19.360" v="4" actId="1076"/>
          <ac:spMkLst>
            <pc:docMk/>
            <pc:sldMk cId="3290021618" sldId="262"/>
            <ac:spMk id="32" creationId="{D07CB6BD-8702-F04A-9F61-8F6C0AEE96CE}"/>
          </ac:spMkLst>
        </pc:spChg>
        <pc:cxnChg chg="add">
          <ac:chgData name="Hussein Elehwany" userId="49358f52-8da6-4e79-8f5a-9c263a08ce78" providerId="ADAL" clId="{D7499E38-9DBB-4881-9D83-1DB5B3219BED}" dt="2023-02-16T15:54:15.122" v="3" actId="11529"/>
          <ac:cxnSpMkLst>
            <pc:docMk/>
            <pc:sldMk cId="3290021618" sldId="262"/>
            <ac:cxnSpMk id="8" creationId="{DC714197-6B20-8C1D-F5F2-A033D524E182}"/>
          </ac:cxnSpMkLst>
        </pc:cxnChg>
        <pc:cxnChg chg="del mod">
          <ac:chgData name="Hussein Elehwany" userId="49358f52-8da6-4e79-8f5a-9c263a08ce78" providerId="ADAL" clId="{D7499E38-9DBB-4881-9D83-1DB5B3219BED}" dt="2023-02-16T15:53:50.008" v="0" actId="478"/>
          <ac:cxnSpMkLst>
            <pc:docMk/>
            <pc:sldMk cId="3290021618" sldId="262"/>
            <ac:cxnSpMk id="31" creationId="{19174BC3-3DCF-811C-962E-5EE2E2E608CF}"/>
          </ac:cxnSpMkLst>
        </pc:cxnChg>
      </pc:sldChg>
      <pc:sldChg chg="del">
        <pc:chgData name="Hussein Elehwany" userId="49358f52-8da6-4e79-8f5a-9c263a08ce78" providerId="ADAL" clId="{D7499E38-9DBB-4881-9D83-1DB5B3219BED}" dt="2023-02-16T15:57:39.851" v="9" actId="47"/>
        <pc:sldMkLst>
          <pc:docMk/>
          <pc:sldMk cId="408772649" sldId="263"/>
        </pc:sldMkLst>
      </pc:sldChg>
      <pc:sldChg chg="del">
        <pc:chgData name="Hussein Elehwany" userId="49358f52-8da6-4e79-8f5a-9c263a08ce78" providerId="ADAL" clId="{D7499E38-9DBB-4881-9D83-1DB5B3219BED}" dt="2023-02-16T15:57:40.739" v="11" actId="47"/>
        <pc:sldMkLst>
          <pc:docMk/>
          <pc:sldMk cId="2931634635" sldId="264"/>
        </pc:sldMkLst>
      </pc:sldChg>
      <pc:sldChg chg="del">
        <pc:chgData name="Hussein Elehwany" userId="49358f52-8da6-4e79-8f5a-9c263a08ce78" providerId="ADAL" clId="{D7499E38-9DBB-4881-9D83-1DB5B3219BED}" dt="2023-02-16T15:57:41.444" v="12" actId="47"/>
        <pc:sldMkLst>
          <pc:docMk/>
          <pc:sldMk cId="2500251021" sldId="265"/>
        </pc:sldMkLst>
      </pc:sldChg>
      <pc:sldChg chg="del">
        <pc:chgData name="Hussein Elehwany" userId="49358f52-8da6-4e79-8f5a-9c263a08ce78" providerId="ADAL" clId="{D7499E38-9DBB-4881-9D83-1DB5B3219BED}" dt="2023-02-16T15:57:42.180" v="13" actId="47"/>
        <pc:sldMkLst>
          <pc:docMk/>
          <pc:sldMk cId="82846032" sldId="268"/>
        </pc:sldMkLst>
      </pc:sldChg>
      <pc:sldChg chg="del">
        <pc:chgData name="Hussein Elehwany" userId="49358f52-8da6-4e79-8f5a-9c263a08ce78" providerId="ADAL" clId="{D7499E38-9DBB-4881-9D83-1DB5B3219BED}" dt="2023-02-16T15:57:40.260" v="10" actId="47"/>
        <pc:sldMkLst>
          <pc:docMk/>
          <pc:sldMk cId="3445389336" sldId="269"/>
        </pc:sldMkLst>
      </pc:sldChg>
      <pc:sldChg chg="del">
        <pc:chgData name="Hussein Elehwany" userId="49358f52-8da6-4e79-8f5a-9c263a08ce78" providerId="ADAL" clId="{D7499E38-9DBB-4881-9D83-1DB5B3219BED}" dt="2023-02-16T15:57:44.137" v="15" actId="47"/>
        <pc:sldMkLst>
          <pc:docMk/>
          <pc:sldMk cId="3772729878" sldId="270"/>
        </pc:sldMkLst>
      </pc:sldChg>
      <pc:sldChg chg="addSp delSp modSp mod">
        <pc:chgData name="Hussein Elehwany" userId="49358f52-8da6-4e79-8f5a-9c263a08ce78" providerId="ADAL" clId="{D7499E38-9DBB-4881-9D83-1DB5B3219BED}" dt="2023-02-16T17:59:08.857" v="633" actId="20577"/>
        <pc:sldMkLst>
          <pc:docMk/>
          <pc:sldMk cId="192783965" sldId="271"/>
        </pc:sldMkLst>
        <pc:spChg chg="del">
          <ac:chgData name="Hussein Elehwany" userId="49358f52-8da6-4e79-8f5a-9c263a08ce78" providerId="ADAL" clId="{D7499E38-9DBB-4881-9D83-1DB5B3219BED}" dt="2023-02-16T15:58:11.440" v="16" actId="478"/>
          <ac:spMkLst>
            <pc:docMk/>
            <pc:sldMk cId="192783965" sldId="271"/>
            <ac:spMk id="9" creationId="{2B17F498-1446-F95F-A8AB-5454A162651B}"/>
          </ac:spMkLst>
        </pc:spChg>
        <pc:spChg chg="mod">
          <ac:chgData name="Hussein Elehwany" userId="49358f52-8da6-4e79-8f5a-9c263a08ce78" providerId="ADAL" clId="{D7499E38-9DBB-4881-9D83-1DB5B3219BED}" dt="2023-02-16T17:59:08.857" v="633" actId="20577"/>
          <ac:spMkLst>
            <pc:docMk/>
            <pc:sldMk cId="192783965" sldId="271"/>
            <ac:spMk id="10" creationId="{0A4F2C9B-4947-A89D-8BB3-D8663445B63A}"/>
          </ac:spMkLst>
        </pc:spChg>
        <pc:spChg chg="add mod">
          <ac:chgData name="Hussein Elehwany" userId="49358f52-8da6-4e79-8f5a-9c263a08ce78" providerId="ADAL" clId="{D7499E38-9DBB-4881-9D83-1DB5B3219BED}" dt="2023-02-16T15:59:11.843" v="73" actId="20577"/>
          <ac:spMkLst>
            <pc:docMk/>
            <pc:sldMk cId="192783965" sldId="271"/>
            <ac:spMk id="15" creationId="{4133BC47-D587-8361-06E4-F541E4675B8F}"/>
          </ac:spMkLst>
        </pc:spChg>
        <pc:spChg chg="add mod">
          <ac:chgData name="Hussein Elehwany" userId="49358f52-8da6-4e79-8f5a-9c263a08ce78" providerId="ADAL" clId="{D7499E38-9DBB-4881-9D83-1DB5B3219BED}" dt="2023-02-16T15:59:16.394" v="74" actId="20577"/>
          <ac:spMkLst>
            <pc:docMk/>
            <pc:sldMk cId="192783965" sldId="271"/>
            <ac:spMk id="17" creationId="{853A26AC-72BD-5F20-095B-A6BCE3E3B149}"/>
          </ac:spMkLst>
        </pc:spChg>
        <pc:spChg chg="add mod">
          <ac:chgData name="Hussein Elehwany" userId="49358f52-8da6-4e79-8f5a-9c263a08ce78" providerId="ADAL" clId="{D7499E38-9DBB-4881-9D83-1DB5B3219BED}" dt="2023-02-16T15:59:20.146" v="75" actId="20577"/>
          <ac:spMkLst>
            <pc:docMk/>
            <pc:sldMk cId="192783965" sldId="271"/>
            <ac:spMk id="19" creationId="{1A0CE318-BBE1-7756-063B-E7719C1B6781}"/>
          </ac:spMkLst>
        </pc:spChg>
        <pc:spChg chg="add mod">
          <ac:chgData name="Hussein Elehwany" userId="49358f52-8da6-4e79-8f5a-9c263a08ce78" providerId="ADAL" clId="{D7499E38-9DBB-4881-9D83-1DB5B3219BED}" dt="2023-02-16T15:59:26.208" v="77" actId="20577"/>
          <ac:spMkLst>
            <pc:docMk/>
            <pc:sldMk cId="192783965" sldId="271"/>
            <ac:spMk id="20" creationId="{FF2604CF-1067-0AA9-9B5C-F42CE4CBB7CB}"/>
          </ac:spMkLst>
        </pc:spChg>
        <pc:spChg chg="add mod">
          <ac:chgData name="Hussein Elehwany" userId="49358f52-8da6-4e79-8f5a-9c263a08ce78" providerId="ADAL" clId="{D7499E38-9DBB-4881-9D83-1DB5B3219BED}" dt="2023-02-16T15:59:29.444" v="78" actId="20577"/>
          <ac:spMkLst>
            <pc:docMk/>
            <pc:sldMk cId="192783965" sldId="271"/>
            <ac:spMk id="21" creationId="{233E6B76-729F-D9D8-3276-466B5BB5647C}"/>
          </ac:spMkLst>
        </pc:spChg>
        <pc:spChg chg="del mod">
          <ac:chgData name="Hussein Elehwany" userId="49358f52-8da6-4e79-8f5a-9c263a08ce78" providerId="ADAL" clId="{D7499E38-9DBB-4881-9D83-1DB5B3219BED}" dt="2023-02-16T15:58:55.739" v="33" actId="478"/>
          <ac:spMkLst>
            <pc:docMk/>
            <pc:sldMk cId="192783965" sldId="271"/>
            <ac:spMk id="32" creationId="{55B074A4-EE13-D2FB-6D6E-FA5D7FBD5D38}"/>
          </ac:spMkLst>
        </pc:spChg>
        <pc:spChg chg="mod">
          <ac:chgData name="Hussein Elehwany" userId="49358f52-8da6-4e79-8f5a-9c263a08ce78" providerId="ADAL" clId="{D7499E38-9DBB-4881-9D83-1DB5B3219BED}" dt="2023-02-16T16:04:35.743" v="144" actId="20577"/>
          <ac:spMkLst>
            <pc:docMk/>
            <pc:sldMk cId="192783965" sldId="271"/>
            <ac:spMk id="35" creationId="{1917112F-E88E-EAD2-4087-B4C3E81314DC}"/>
          </ac:spMkLst>
        </pc:spChg>
        <pc:spChg chg="add del mod">
          <ac:chgData name="Hussein Elehwany" userId="49358f52-8da6-4e79-8f5a-9c263a08ce78" providerId="ADAL" clId="{D7499E38-9DBB-4881-9D83-1DB5B3219BED}" dt="2023-02-16T15:58:59.351" v="35"/>
          <ac:spMkLst>
            <pc:docMk/>
            <pc:sldMk cId="192783965" sldId="271"/>
            <ac:spMk id="36" creationId="{C4FBD96B-13CA-62BF-72EC-50EF810F2DD4}"/>
          </ac:spMkLst>
        </pc:spChg>
        <pc:spChg chg="add del mod">
          <ac:chgData name="Hussein Elehwany" userId="49358f52-8da6-4e79-8f5a-9c263a08ce78" providerId="ADAL" clId="{D7499E38-9DBB-4881-9D83-1DB5B3219BED}" dt="2023-02-16T15:58:59.351" v="35"/>
          <ac:spMkLst>
            <pc:docMk/>
            <pc:sldMk cId="192783965" sldId="271"/>
            <ac:spMk id="37" creationId="{52018119-B6F9-453B-4AFE-51BAB5C06B4E}"/>
          </ac:spMkLst>
        </pc:spChg>
        <pc:spChg chg="add del mod">
          <ac:chgData name="Hussein Elehwany" userId="49358f52-8da6-4e79-8f5a-9c263a08ce78" providerId="ADAL" clId="{D7499E38-9DBB-4881-9D83-1DB5B3219BED}" dt="2023-02-16T15:58:59.351" v="35"/>
          <ac:spMkLst>
            <pc:docMk/>
            <pc:sldMk cId="192783965" sldId="271"/>
            <ac:spMk id="38" creationId="{8F58A9CA-15E7-C4B7-9A5F-4D64E31EF9AE}"/>
          </ac:spMkLst>
        </pc:spChg>
        <pc:spChg chg="add del mod">
          <ac:chgData name="Hussein Elehwany" userId="49358f52-8da6-4e79-8f5a-9c263a08ce78" providerId="ADAL" clId="{D7499E38-9DBB-4881-9D83-1DB5B3219BED}" dt="2023-02-16T15:58:59.351" v="35"/>
          <ac:spMkLst>
            <pc:docMk/>
            <pc:sldMk cId="192783965" sldId="271"/>
            <ac:spMk id="39" creationId="{4949B210-4E1B-28FA-6308-B1D520DB8274}"/>
          </ac:spMkLst>
        </pc:spChg>
        <pc:spChg chg="add del mod">
          <ac:chgData name="Hussein Elehwany" userId="49358f52-8da6-4e79-8f5a-9c263a08ce78" providerId="ADAL" clId="{D7499E38-9DBB-4881-9D83-1DB5B3219BED}" dt="2023-02-16T15:58:59.351" v="35"/>
          <ac:spMkLst>
            <pc:docMk/>
            <pc:sldMk cId="192783965" sldId="271"/>
            <ac:spMk id="40" creationId="{0CCBF99D-54A5-1C8E-0467-6E883332EC5B}"/>
          </ac:spMkLst>
        </pc:spChg>
        <pc:spChg chg="add mod">
          <ac:chgData name="Hussein Elehwany" userId="49358f52-8da6-4e79-8f5a-9c263a08ce78" providerId="ADAL" clId="{D7499E38-9DBB-4881-9D83-1DB5B3219BED}" dt="2023-02-16T15:59:32.841" v="79" actId="20577"/>
          <ac:spMkLst>
            <pc:docMk/>
            <pc:sldMk cId="192783965" sldId="271"/>
            <ac:spMk id="49" creationId="{2C9E52E5-1D97-1769-061F-734287BACE58}"/>
          </ac:spMkLst>
        </pc:spChg>
        <pc:spChg chg="add mod">
          <ac:chgData name="Hussein Elehwany" userId="49358f52-8da6-4e79-8f5a-9c263a08ce78" providerId="ADAL" clId="{D7499E38-9DBB-4881-9D83-1DB5B3219BED}" dt="2023-02-16T15:59:35.402" v="80" actId="20577"/>
          <ac:spMkLst>
            <pc:docMk/>
            <pc:sldMk cId="192783965" sldId="271"/>
            <ac:spMk id="50" creationId="{084A2749-898D-9285-CD6F-C5736F5EDC69}"/>
          </ac:spMkLst>
        </pc:spChg>
        <pc:spChg chg="add mod">
          <ac:chgData name="Hussein Elehwany" userId="49358f52-8da6-4e79-8f5a-9c263a08ce78" providerId="ADAL" clId="{D7499E38-9DBB-4881-9D83-1DB5B3219BED}" dt="2023-02-16T15:59:37.626" v="81" actId="20577"/>
          <ac:spMkLst>
            <pc:docMk/>
            <pc:sldMk cId="192783965" sldId="271"/>
            <ac:spMk id="51" creationId="{22C2D7B1-4203-3D52-415A-1F37D5D69E83}"/>
          </ac:spMkLst>
        </pc:spChg>
        <pc:spChg chg="add mod">
          <ac:chgData name="Hussein Elehwany" userId="49358f52-8da6-4e79-8f5a-9c263a08ce78" providerId="ADAL" clId="{D7499E38-9DBB-4881-9D83-1DB5B3219BED}" dt="2023-02-16T15:59:41.372" v="82" actId="20577"/>
          <ac:spMkLst>
            <pc:docMk/>
            <pc:sldMk cId="192783965" sldId="271"/>
            <ac:spMk id="52" creationId="{3817ED8C-4AB9-1DAD-C48C-F32A8EDECA37}"/>
          </ac:spMkLst>
        </pc:spChg>
        <pc:spChg chg="add mod">
          <ac:chgData name="Hussein Elehwany" userId="49358f52-8da6-4e79-8f5a-9c263a08ce78" providerId="ADAL" clId="{D7499E38-9DBB-4881-9D83-1DB5B3219BED}" dt="2023-02-16T15:59:43.178" v="83" actId="20577"/>
          <ac:spMkLst>
            <pc:docMk/>
            <pc:sldMk cId="192783965" sldId="271"/>
            <ac:spMk id="53" creationId="{B770D694-ADBC-C72E-719D-9FA3AD9B7FD9}"/>
          </ac:spMkLst>
        </pc:spChg>
        <pc:spChg chg="add mod">
          <ac:chgData name="Hussein Elehwany" userId="49358f52-8da6-4e79-8f5a-9c263a08ce78" providerId="ADAL" clId="{D7499E38-9DBB-4881-9D83-1DB5B3219BED}" dt="2023-02-16T16:01:44.378" v="101" actId="1076"/>
          <ac:spMkLst>
            <pc:docMk/>
            <pc:sldMk cId="192783965" sldId="271"/>
            <ac:spMk id="67" creationId="{62D9A1EA-DABA-A43A-383F-1BD198416A90}"/>
          </ac:spMkLst>
        </pc:spChg>
        <pc:spChg chg="add mod">
          <ac:chgData name="Hussein Elehwany" userId="49358f52-8da6-4e79-8f5a-9c263a08ce78" providerId="ADAL" clId="{D7499E38-9DBB-4881-9D83-1DB5B3219BED}" dt="2023-02-16T16:02:10.641" v="106" actId="1076"/>
          <ac:spMkLst>
            <pc:docMk/>
            <pc:sldMk cId="192783965" sldId="271"/>
            <ac:spMk id="68" creationId="{5A007BEF-888F-44E7-600A-8C60C5E1C371}"/>
          </ac:spMkLst>
        </pc:spChg>
        <pc:spChg chg="add mod">
          <ac:chgData name="Hussein Elehwany" userId="49358f52-8da6-4e79-8f5a-9c263a08ce78" providerId="ADAL" clId="{D7499E38-9DBB-4881-9D83-1DB5B3219BED}" dt="2023-02-16T16:04:45.722" v="147" actId="20577"/>
          <ac:spMkLst>
            <pc:docMk/>
            <pc:sldMk cId="192783965" sldId="271"/>
            <ac:spMk id="69" creationId="{A22E3DFB-F415-80AF-1D7A-58F5A790E6FF}"/>
          </ac:spMkLst>
        </pc:spChg>
        <pc:spChg chg="add mod">
          <ac:chgData name="Hussein Elehwany" userId="49358f52-8da6-4e79-8f5a-9c263a08ce78" providerId="ADAL" clId="{D7499E38-9DBB-4881-9D83-1DB5B3219BED}" dt="2023-02-16T16:04:53.402" v="150" actId="20577"/>
          <ac:spMkLst>
            <pc:docMk/>
            <pc:sldMk cId="192783965" sldId="271"/>
            <ac:spMk id="70" creationId="{C7F78CAB-1DF8-685C-2DC8-0C7DEC262060}"/>
          </ac:spMkLst>
        </pc:spChg>
        <pc:spChg chg="add mod">
          <ac:chgData name="Hussein Elehwany" userId="49358f52-8da6-4e79-8f5a-9c263a08ce78" providerId="ADAL" clId="{D7499E38-9DBB-4881-9D83-1DB5B3219BED}" dt="2023-02-16T16:05:39.637" v="182" actId="1076"/>
          <ac:spMkLst>
            <pc:docMk/>
            <pc:sldMk cId="192783965" sldId="271"/>
            <ac:spMk id="71" creationId="{ADA90CCC-693B-0422-8FE2-1DB55DD16E9B}"/>
          </ac:spMkLst>
        </pc:spChg>
        <pc:spChg chg="add mod">
          <ac:chgData name="Hussein Elehwany" userId="49358f52-8da6-4e79-8f5a-9c263a08ce78" providerId="ADAL" clId="{D7499E38-9DBB-4881-9D83-1DB5B3219BED}" dt="2023-02-16T16:05:49.855" v="197" actId="1076"/>
          <ac:spMkLst>
            <pc:docMk/>
            <pc:sldMk cId="192783965" sldId="271"/>
            <ac:spMk id="72" creationId="{9F8A3FFE-D8BF-3BF0-249A-B38764CF519D}"/>
          </ac:spMkLst>
        </pc:spChg>
        <pc:spChg chg="add mod">
          <ac:chgData name="Hussein Elehwany" userId="49358f52-8da6-4e79-8f5a-9c263a08ce78" providerId="ADAL" clId="{D7499E38-9DBB-4881-9D83-1DB5B3219BED}" dt="2023-02-16T16:06:01.436" v="207" actId="1076"/>
          <ac:spMkLst>
            <pc:docMk/>
            <pc:sldMk cId="192783965" sldId="271"/>
            <ac:spMk id="73" creationId="{9EF338D4-5E14-9D57-0B4D-70942EC10C55}"/>
          </ac:spMkLst>
        </pc:spChg>
        <pc:spChg chg="add mod">
          <ac:chgData name="Hussein Elehwany" userId="49358f52-8da6-4e79-8f5a-9c263a08ce78" providerId="ADAL" clId="{D7499E38-9DBB-4881-9D83-1DB5B3219BED}" dt="2023-02-16T16:06:10.297" v="224" actId="20577"/>
          <ac:spMkLst>
            <pc:docMk/>
            <pc:sldMk cId="192783965" sldId="271"/>
            <ac:spMk id="74" creationId="{BFC5DB32-3FE6-A72E-31C1-3E4314492025}"/>
          </ac:spMkLst>
        </pc:spChg>
        <pc:graphicFrameChg chg="add del mod">
          <ac:chgData name="Hussein Elehwany" userId="49358f52-8da6-4e79-8f5a-9c263a08ce78" providerId="ADAL" clId="{D7499E38-9DBB-4881-9D83-1DB5B3219BED}" dt="2023-02-16T15:58:34.680" v="19"/>
          <ac:graphicFrameMkLst>
            <pc:docMk/>
            <pc:sldMk cId="192783965" sldId="271"/>
            <ac:graphicFrameMk id="13" creationId="{C19853B2-FFBA-C434-9BDB-0799A8DCDEB5}"/>
          </ac:graphicFrameMkLst>
        </pc:graphicFrameChg>
        <pc:cxnChg chg="add del mod">
          <ac:chgData name="Hussein Elehwany" userId="49358f52-8da6-4e79-8f5a-9c263a08ce78" providerId="ADAL" clId="{D7499E38-9DBB-4881-9D83-1DB5B3219BED}" dt="2023-02-16T15:59:58.702" v="85" actId="478"/>
          <ac:cxnSpMkLst>
            <pc:docMk/>
            <pc:sldMk cId="192783965" sldId="271"/>
            <ac:cxnSpMk id="25" creationId="{5FE8718D-4CDC-379E-8AFD-76A6DC45213D}"/>
          </ac:cxnSpMkLst>
        </pc:cxnChg>
        <pc:cxnChg chg="add del mod">
          <ac:chgData name="Hussein Elehwany" userId="49358f52-8da6-4e79-8f5a-9c263a08ce78" providerId="ADAL" clId="{D7499E38-9DBB-4881-9D83-1DB5B3219BED}" dt="2023-02-16T15:59:58.702" v="85" actId="478"/>
          <ac:cxnSpMkLst>
            <pc:docMk/>
            <pc:sldMk cId="192783965" sldId="271"/>
            <ac:cxnSpMk id="26" creationId="{885950B9-1F46-478F-A1E6-C163274DA353}"/>
          </ac:cxnSpMkLst>
        </pc:cxnChg>
        <pc:cxnChg chg="del mod">
          <ac:chgData name="Hussein Elehwany" userId="49358f52-8da6-4e79-8f5a-9c263a08ce78" providerId="ADAL" clId="{D7499E38-9DBB-4881-9D83-1DB5B3219BED}" dt="2023-02-16T15:58:13.421" v="17" actId="478"/>
          <ac:cxnSpMkLst>
            <pc:docMk/>
            <pc:sldMk cId="192783965" sldId="271"/>
            <ac:cxnSpMk id="27" creationId="{EB3F2C7B-E3C9-5F4D-4175-D5ACAB9FBC41}"/>
          </ac:cxnSpMkLst>
        </pc:cxnChg>
        <pc:cxnChg chg="add del mod">
          <ac:chgData name="Hussein Elehwany" userId="49358f52-8da6-4e79-8f5a-9c263a08ce78" providerId="ADAL" clId="{D7499E38-9DBB-4881-9D83-1DB5B3219BED}" dt="2023-02-16T16:00:06.764" v="86" actId="478"/>
          <ac:cxnSpMkLst>
            <pc:docMk/>
            <pc:sldMk cId="192783965" sldId="271"/>
            <ac:cxnSpMk id="28" creationId="{C63C08AF-B7E2-F9A2-26DD-7BEFB084C622}"/>
          </ac:cxnSpMkLst>
        </pc:cxnChg>
        <pc:cxnChg chg="add del mod">
          <ac:chgData name="Hussein Elehwany" userId="49358f52-8da6-4e79-8f5a-9c263a08ce78" providerId="ADAL" clId="{D7499E38-9DBB-4881-9D83-1DB5B3219BED}" dt="2023-02-16T16:00:06.764" v="86" actId="478"/>
          <ac:cxnSpMkLst>
            <pc:docMk/>
            <pc:sldMk cId="192783965" sldId="271"/>
            <ac:cxnSpMk id="29" creationId="{F3D971FC-613F-E26D-9C25-332307890F4B}"/>
          </ac:cxnSpMkLst>
        </pc:cxnChg>
        <pc:cxnChg chg="add del mod">
          <ac:chgData name="Hussein Elehwany" userId="49358f52-8da6-4e79-8f5a-9c263a08ce78" providerId="ADAL" clId="{D7499E38-9DBB-4881-9D83-1DB5B3219BED}" dt="2023-02-16T16:00:06.764" v="86" actId="478"/>
          <ac:cxnSpMkLst>
            <pc:docMk/>
            <pc:sldMk cId="192783965" sldId="271"/>
            <ac:cxnSpMk id="30" creationId="{8753B2A3-66A8-8A5A-BA7F-6993C216E210}"/>
          </ac:cxnSpMkLst>
        </pc:cxnChg>
        <pc:cxnChg chg="add del mod">
          <ac:chgData name="Hussein Elehwany" userId="49358f52-8da6-4e79-8f5a-9c263a08ce78" providerId="ADAL" clId="{D7499E38-9DBB-4881-9D83-1DB5B3219BED}" dt="2023-02-16T16:00:06.764" v="86" actId="478"/>
          <ac:cxnSpMkLst>
            <pc:docMk/>
            <pc:sldMk cId="192783965" sldId="271"/>
            <ac:cxnSpMk id="31" creationId="{E2B6EAC5-5CD2-E919-629A-088E2A5D33F5}"/>
          </ac:cxnSpMkLst>
        </pc:cxnChg>
        <pc:cxnChg chg="add del mod">
          <ac:chgData name="Hussein Elehwany" userId="49358f52-8da6-4e79-8f5a-9c263a08ce78" providerId="ADAL" clId="{D7499E38-9DBB-4881-9D83-1DB5B3219BED}" dt="2023-02-16T15:59:58.702" v="85" actId="478"/>
          <ac:cxnSpMkLst>
            <pc:docMk/>
            <pc:sldMk cId="192783965" sldId="271"/>
            <ac:cxnSpMk id="33" creationId="{1E137570-A8C0-EF70-06ED-8F396B46165A}"/>
          </ac:cxnSpMkLst>
        </pc:cxnChg>
        <pc:cxnChg chg="add del mod">
          <ac:chgData name="Hussein Elehwany" userId="49358f52-8da6-4e79-8f5a-9c263a08ce78" providerId="ADAL" clId="{D7499E38-9DBB-4881-9D83-1DB5B3219BED}" dt="2023-02-16T15:59:58.702" v="85" actId="478"/>
          <ac:cxnSpMkLst>
            <pc:docMk/>
            <pc:sldMk cId="192783965" sldId="271"/>
            <ac:cxnSpMk id="34" creationId="{4032C77F-A66A-3664-2D21-92013114B245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1" creationId="{8D791C74-3627-A3B3-44B1-19B8E2FB64F3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2" creationId="{CA040A8F-F166-AF33-2673-A2284FB9AAC1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3" creationId="{5A2DB3A3-6FA2-08C4-C34D-F4523D28CF83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4" creationId="{795FA5B4-0CEB-F097-674C-2676E497B71F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5" creationId="{AF2B29BF-857A-1323-424A-D2A4AE8545DB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6" creationId="{90132C55-41CD-2A63-7D67-74CCFCA869B5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7" creationId="{E0F07838-D3D8-141F-E624-C8C34C397140}"/>
          </ac:cxnSpMkLst>
        </pc:cxnChg>
        <pc:cxnChg chg="add del mod">
          <ac:chgData name="Hussein Elehwany" userId="49358f52-8da6-4e79-8f5a-9c263a08ce78" providerId="ADAL" clId="{D7499E38-9DBB-4881-9D83-1DB5B3219BED}" dt="2023-02-16T15:58:59.351" v="35"/>
          <ac:cxnSpMkLst>
            <pc:docMk/>
            <pc:sldMk cId="192783965" sldId="271"/>
            <ac:cxnSpMk id="48" creationId="{D5CD3D99-03B9-643D-9E16-A61AEF595BE8}"/>
          </ac:cxnSpMkLst>
        </pc:cxnChg>
        <pc:cxnChg chg="add del mod">
          <ac:chgData name="Hussein Elehwany" userId="49358f52-8da6-4e79-8f5a-9c263a08ce78" providerId="ADAL" clId="{D7499E38-9DBB-4881-9D83-1DB5B3219BED}" dt="2023-02-16T15:59:52.655" v="84" actId="478"/>
          <ac:cxnSpMkLst>
            <pc:docMk/>
            <pc:sldMk cId="192783965" sldId="271"/>
            <ac:cxnSpMk id="54" creationId="{879ABA60-B901-77DA-261A-6C5BA7ABB2E5}"/>
          </ac:cxnSpMkLst>
        </pc:cxnChg>
        <pc:cxnChg chg="add del mod">
          <ac:chgData name="Hussein Elehwany" userId="49358f52-8da6-4e79-8f5a-9c263a08ce78" providerId="ADAL" clId="{D7499E38-9DBB-4881-9D83-1DB5B3219BED}" dt="2023-02-16T15:59:52.655" v="84" actId="478"/>
          <ac:cxnSpMkLst>
            <pc:docMk/>
            <pc:sldMk cId="192783965" sldId="271"/>
            <ac:cxnSpMk id="55" creationId="{AB0B05C6-E4E4-1627-3B50-ED5521D76CFC}"/>
          </ac:cxnSpMkLst>
        </pc:cxnChg>
        <pc:cxnChg chg="add del mod">
          <ac:chgData name="Hussein Elehwany" userId="49358f52-8da6-4e79-8f5a-9c263a08ce78" providerId="ADAL" clId="{D7499E38-9DBB-4881-9D83-1DB5B3219BED}" dt="2023-02-16T15:59:52.655" v="84" actId="478"/>
          <ac:cxnSpMkLst>
            <pc:docMk/>
            <pc:sldMk cId="192783965" sldId="271"/>
            <ac:cxnSpMk id="56" creationId="{6414644B-89D0-7ACD-2287-F8E7FCEFC4AE}"/>
          </ac:cxnSpMkLst>
        </pc:cxnChg>
        <pc:cxnChg chg="add del mod">
          <ac:chgData name="Hussein Elehwany" userId="49358f52-8da6-4e79-8f5a-9c263a08ce78" providerId="ADAL" clId="{D7499E38-9DBB-4881-9D83-1DB5B3219BED}" dt="2023-02-16T16:00:06.764" v="86" actId="478"/>
          <ac:cxnSpMkLst>
            <pc:docMk/>
            <pc:sldMk cId="192783965" sldId="271"/>
            <ac:cxnSpMk id="57" creationId="{B178696B-4F00-4262-3771-36228F6931F9}"/>
          </ac:cxnSpMkLst>
        </pc:cxnChg>
        <pc:cxnChg chg="add del mod">
          <ac:chgData name="Hussein Elehwany" userId="49358f52-8da6-4e79-8f5a-9c263a08ce78" providerId="ADAL" clId="{D7499E38-9DBB-4881-9D83-1DB5B3219BED}" dt="2023-02-16T16:00:06.764" v="86" actId="478"/>
          <ac:cxnSpMkLst>
            <pc:docMk/>
            <pc:sldMk cId="192783965" sldId="271"/>
            <ac:cxnSpMk id="58" creationId="{2A78D204-45FB-6214-8CE6-EB4025FB90D2}"/>
          </ac:cxnSpMkLst>
        </pc:cxnChg>
        <pc:cxnChg chg="add del mod">
          <ac:chgData name="Hussein Elehwany" userId="49358f52-8da6-4e79-8f5a-9c263a08ce78" providerId="ADAL" clId="{D7499E38-9DBB-4881-9D83-1DB5B3219BED}" dt="2023-02-16T15:59:52.655" v="84" actId="478"/>
          <ac:cxnSpMkLst>
            <pc:docMk/>
            <pc:sldMk cId="192783965" sldId="271"/>
            <ac:cxnSpMk id="59" creationId="{E24AC682-A72F-2BA3-8BA3-E4F5B8428E3E}"/>
          </ac:cxnSpMkLst>
        </pc:cxnChg>
        <pc:cxnChg chg="add del mod">
          <ac:chgData name="Hussein Elehwany" userId="49358f52-8da6-4e79-8f5a-9c263a08ce78" providerId="ADAL" clId="{D7499E38-9DBB-4881-9D83-1DB5B3219BED}" dt="2023-02-16T15:59:52.655" v="84" actId="478"/>
          <ac:cxnSpMkLst>
            <pc:docMk/>
            <pc:sldMk cId="192783965" sldId="271"/>
            <ac:cxnSpMk id="60" creationId="{E789AC29-56D6-4D07-53BE-AAE8F868D875}"/>
          </ac:cxnSpMkLst>
        </pc:cxnChg>
        <pc:cxnChg chg="add del mod">
          <ac:chgData name="Hussein Elehwany" userId="49358f52-8da6-4e79-8f5a-9c263a08ce78" providerId="ADAL" clId="{D7499E38-9DBB-4881-9D83-1DB5B3219BED}" dt="2023-02-16T15:59:52.655" v="84" actId="478"/>
          <ac:cxnSpMkLst>
            <pc:docMk/>
            <pc:sldMk cId="192783965" sldId="271"/>
            <ac:cxnSpMk id="61" creationId="{19BB8EAE-118B-FBE0-C4CF-D38CE0BB891F}"/>
          </ac:cxnSpMkLst>
        </pc:cxnChg>
        <pc:cxnChg chg="add mod">
          <ac:chgData name="Hussein Elehwany" userId="49358f52-8da6-4e79-8f5a-9c263a08ce78" providerId="ADAL" clId="{D7499E38-9DBB-4881-9D83-1DB5B3219BED}" dt="2023-02-16T16:01:14.479" v="89" actId="208"/>
          <ac:cxnSpMkLst>
            <pc:docMk/>
            <pc:sldMk cId="192783965" sldId="271"/>
            <ac:cxnSpMk id="63" creationId="{1AADDC8E-F1E3-E8AB-8E44-B82198E994C4}"/>
          </ac:cxnSpMkLst>
        </pc:cxnChg>
        <pc:cxnChg chg="add mod">
          <ac:chgData name="Hussein Elehwany" userId="49358f52-8da6-4e79-8f5a-9c263a08ce78" providerId="ADAL" clId="{D7499E38-9DBB-4881-9D83-1DB5B3219BED}" dt="2023-02-16T16:01:19.968" v="90" actId="208"/>
          <ac:cxnSpMkLst>
            <pc:docMk/>
            <pc:sldMk cId="192783965" sldId="271"/>
            <ac:cxnSpMk id="66" creationId="{AAB69940-9A7D-813C-B470-A80573A18A4F}"/>
          </ac:cxnSpMkLst>
        </pc:cxnChg>
      </pc:sldChg>
      <pc:sldChg chg="del">
        <pc:chgData name="Hussein Elehwany" userId="49358f52-8da6-4e79-8f5a-9c263a08ce78" providerId="ADAL" clId="{D7499E38-9DBB-4881-9D83-1DB5B3219BED}" dt="2023-02-16T15:57:42.930" v="14" actId="47"/>
        <pc:sldMkLst>
          <pc:docMk/>
          <pc:sldMk cId="2196471075" sldId="272"/>
        </pc:sldMkLst>
      </pc:sldChg>
      <pc:sldChg chg="addSp delSp modSp new mod">
        <pc:chgData name="Hussein Elehwany" userId="49358f52-8da6-4e79-8f5a-9c263a08ce78" providerId="ADAL" clId="{D7499E38-9DBB-4881-9D83-1DB5B3219BED}" dt="2023-02-16T17:58:31.496" v="631" actId="20577"/>
        <pc:sldMkLst>
          <pc:docMk/>
          <pc:sldMk cId="2599081478" sldId="272"/>
        </pc:sldMkLst>
        <pc:spChg chg="mod">
          <ac:chgData name="Hussein Elehwany" userId="49358f52-8da6-4e79-8f5a-9c263a08ce78" providerId="ADAL" clId="{D7499E38-9DBB-4881-9D83-1DB5B3219BED}" dt="2023-02-16T16:22:57.847" v="271" actId="20577"/>
          <ac:spMkLst>
            <pc:docMk/>
            <pc:sldMk cId="2599081478" sldId="272"/>
            <ac:spMk id="2" creationId="{B4CF347C-7DB5-611E-75E8-9DD3809D83EB}"/>
          </ac:spMkLst>
        </pc:spChg>
        <pc:spChg chg="add mod">
          <ac:chgData name="Hussein Elehwany" userId="49358f52-8da6-4e79-8f5a-9c263a08ce78" providerId="ADAL" clId="{D7499E38-9DBB-4881-9D83-1DB5B3219BED}" dt="2023-02-16T17:58:26.217" v="627" actId="20577"/>
          <ac:spMkLst>
            <pc:docMk/>
            <pc:sldMk cId="2599081478" sldId="272"/>
            <ac:spMk id="3" creationId="{9E79B474-C830-4626-F2D3-B14AABF9165F}"/>
          </ac:spMkLst>
        </pc:spChg>
        <pc:spChg chg="del">
          <ac:chgData name="Hussein Elehwany" userId="49358f52-8da6-4e79-8f5a-9c263a08ce78" providerId="ADAL" clId="{D7499E38-9DBB-4881-9D83-1DB5B3219BED}" dt="2023-02-16T16:17:43.668" v="226" actId="22"/>
          <ac:spMkLst>
            <pc:docMk/>
            <pc:sldMk cId="2599081478" sldId="272"/>
            <ac:spMk id="3" creationId="{A4B726DD-4E66-DC36-DC7F-E6CFEBF56CAD}"/>
          </ac:spMkLst>
        </pc:spChg>
        <pc:spChg chg="add mod">
          <ac:chgData name="Hussein Elehwany" userId="49358f52-8da6-4e79-8f5a-9c263a08ce78" providerId="ADAL" clId="{D7499E38-9DBB-4881-9D83-1DB5B3219BED}" dt="2023-02-16T17:58:31.496" v="631" actId="20577"/>
          <ac:spMkLst>
            <pc:docMk/>
            <pc:sldMk cId="2599081478" sldId="272"/>
            <ac:spMk id="4" creationId="{323AF471-5DC0-4180-0BE1-1BB4E7D043B9}"/>
          </ac:spMkLst>
        </pc:spChg>
        <pc:picChg chg="add mod ord modCrop">
          <ac:chgData name="Hussein Elehwany" userId="49358f52-8da6-4e79-8f5a-9c263a08ce78" providerId="ADAL" clId="{D7499E38-9DBB-4881-9D83-1DB5B3219BED}" dt="2023-02-16T16:23:58.494" v="273" actId="14100"/>
          <ac:picMkLst>
            <pc:docMk/>
            <pc:sldMk cId="2599081478" sldId="272"/>
            <ac:picMk id="5" creationId="{D1FE6BDC-D705-E033-8FE8-3B5535D34C0E}"/>
          </ac:picMkLst>
        </pc:picChg>
        <pc:picChg chg="add mod">
          <ac:chgData name="Hussein Elehwany" userId="49358f52-8da6-4e79-8f5a-9c263a08ce78" providerId="ADAL" clId="{D7499E38-9DBB-4881-9D83-1DB5B3219BED}" dt="2023-02-16T16:23:59.640" v="274" actId="1076"/>
          <ac:picMkLst>
            <pc:docMk/>
            <pc:sldMk cId="2599081478" sldId="272"/>
            <ac:picMk id="7" creationId="{3A56E498-629B-5D27-3BCB-8F806E6DDD5C}"/>
          </ac:picMkLst>
        </pc:picChg>
      </pc:sldChg>
      <pc:sldChg chg="addSp delSp modSp new del mod">
        <pc:chgData name="Hussein Elehwany" userId="49358f52-8da6-4e79-8f5a-9c263a08ce78" providerId="ADAL" clId="{D7499E38-9DBB-4881-9D83-1DB5B3219BED}" dt="2023-02-16T17:58:59.404" v="632" actId="2696"/>
        <pc:sldMkLst>
          <pc:docMk/>
          <pc:sldMk cId="607791207" sldId="273"/>
        </pc:sldMkLst>
        <pc:spChg chg="mod">
          <ac:chgData name="Hussein Elehwany" userId="49358f52-8da6-4e79-8f5a-9c263a08ce78" providerId="ADAL" clId="{D7499E38-9DBB-4881-9D83-1DB5B3219BED}" dt="2023-02-16T16:32:49.375" v="312" actId="20577"/>
          <ac:spMkLst>
            <pc:docMk/>
            <pc:sldMk cId="607791207" sldId="273"/>
            <ac:spMk id="2" creationId="{7006DD02-FF84-16EC-4F8A-DEC4CC7C54B1}"/>
          </ac:spMkLst>
        </pc:spChg>
        <pc:spChg chg="del">
          <ac:chgData name="Hussein Elehwany" userId="49358f52-8da6-4e79-8f5a-9c263a08ce78" providerId="ADAL" clId="{D7499E38-9DBB-4881-9D83-1DB5B3219BED}" dt="2023-02-16T16:31:12.439" v="276" actId="22"/>
          <ac:spMkLst>
            <pc:docMk/>
            <pc:sldMk cId="607791207" sldId="273"/>
            <ac:spMk id="3" creationId="{65809A22-C5CC-F567-D97F-18AD27F8ECFA}"/>
          </ac:spMkLst>
        </pc:spChg>
        <pc:spChg chg="add del mod">
          <ac:chgData name="Hussein Elehwany" userId="49358f52-8da6-4e79-8f5a-9c263a08ce78" providerId="ADAL" clId="{D7499E38-9DBB-4881-9D83-1DB5B3219BED}" dt="2023-02-16T16:32:38.642" v="280" actId="22"/>
          <ac:spMkLst>
            <pc:docMk/>
            <pc:sldMk cId="607791207" sldId="273"/>
            <ac:spMk id="7" creationId="{9D6A8576-4F74-6011-8020-647F5CDE9EB4}"/>
          </ac:spMkLst>
        </pc:spChg>
        <pc:spChg chg="add mod">
          <ac:chgData name="Hussein Elehwany" userId="49358f52-8da6-4e79-8f5a-9c263a08ce78" providerId="ADAL" clId="{D7499E38-9DBB-4881-9D83-1DB5B3219BED}" dt="2023-02-16T16:35:59.309" v="346" actId="1076"/>
          <ac:spMkLst>
            <pc:docMk/>
            <pc:sldMk cId="607791207" sldId="273"/>
            <ac:spMk id="10" creationId="{AE13E720-0AA6-0BBE-E570-634BAE782A77}"/>
          </ac:spMkLst>
        </pc:spChg>
        <pc:picChg chg="add del mod ord">
          <ac:chgData name="Hussein Elehwany" userId="49358f52-8da6-4e79-8f5a-9c263a08ce78" providerId="ADAL" clId="{D7499E38-9DBB-4881-9D83-1DB5B3219BED}" dt="2023-02-16T16:31:25.991" v="279" actId="478"/>
          <ac:picMkLst>
            <pc:docMk/>
            <pc:sldMk cId="607791207" sldId="273"/>
            <ac:picMk id="5" creationId="{27857706-E8F7-B815-F87A-271D77D87AFE}"/>
          </ac:picMkLst>
        </pc:picChg>
        <pc:picChg chg="add mod ord">
          <ac:chgData name="Hussein Elehwany" userId="49358f52-8da6-4e79-8f5a-9c263a08ce78" providerId="ADAL" clId="{D7499E38-9DBB-4881-9D83-1DB5B3219BED}" dt="2023-02-16T16:32:38.642" v="280" actId="22"/>
          <ac:picMkLst>
            <pc:docMk/>
            <pc:sldMk cId="607791207" sldId="273"/>
            <ac:picMk id="9" creationId="{61D88B24-B79E-9678-85B3-B25A86526D6A}"/>
          </ac:picMkLst>
        </pc:picChg>
      </pc:sldChg>
      <pc:sldChg chg="del">
        <pc:chgData name="Hussein Elehwany" userId="49358f52-8da6-4e79-8f5a-9c263a08ce78" providerId="ADAL" clId="{D7499E38-9DBB-4881-9D83-1DB5B3219BED}" dt="2023-02-16T16:02:50.021" v="107" actId="47"/>
        <pc:sldMkLst>
          <pc:docMk/>
          <pc:sldMk cId="987317616" sldId="273"/>
        </pc:sldMkLst>
      </pc:sldChg>
      <pc:sldChg chg="del">
        <pc:chgData name="Hussein Elehwany" userId="49358f52-8da6-4e79-8f5a-9c263a08ce78" providerId="ADAL" clId="{D7499E38-9DBB-4881-9D83-1DB5B3219BED}" dt="2023-02-16T16:02:51.536" v="108" actId="47"/>
        <pc:sldMkLst>
          <pc:docMk/>
          <pc:sldMk cId="3837607712" sldId="274"/>
        </pc:sldMkLst>
      </pc:sldChg>
      <pc:sldChg chg="addSp delSp modSp new mod">
        <pc:chgData name="Hussein Elehwany" userId="49358f52-8da6-4e79-8f5a-9c263a08ce78" providerId="ADAL" clId="{D7499E38-9DBB-4881-9D83-1DB5B3219BED}" dt="2023-02-16T16:38:03.647" v="349" actId="22"/>
        <pc:sldMkLst>
          <pc:docMk/>
          <pc:sldMk cId="3857489618" sldId="274"/>
        </pc:sldMkLst>
        <pc:spChg chg="mod">
          <ac:chgData name="Hussein Elehwany" userId="49358f52-8da6-4e79-8f5a-9c263a08ce78" providerId="ADAL" clId="{D7499E38-9DBB-4881-9D83-1DB5B3219BED}" dt="2023-02-16T16:34:49.415" v="331" actId="5793"/>
          <ac:spMkLst>
            <pc:docMk/>
            <pc:sldMk cId="3857489618" sldId="274"/>
            <ac:spMk id="2" creationId="{B86F8798-C881-F959-2231-E2031BABA69E}"/>
          </ac:spMkLst>
        </pc:spChg>
        <pc:spChg chg="del">
          <ac:chgData name="Hussein Elehwany" userId="49358f52-8da6-4e79-8f5a-9c263a08ce78" providerId="ADAL" clId="{D7499E38-9DBB-4881-9D83-1DB5B3219BED}" dt="2023-02-16T16:34:32.381" v="314" actId="22"/>
          <ac:spMkLst>
            <pc:docMk/>
            <pc:sldMk cId="3857489618" sldId="274"/>
            <ac:spMk id="3" creationId="{21EDB21D-456D-869C-D8A8-2A6D8F39D9CD}"/>
          </ac:spMkLst>
        </pc:spChg>
        <pc:spChg chg="add mod">
          <ac:chgData name="Hussein Elehwany" userId="49358f52-8da6-4e79-8f5a-9c263a08ce78" providerId="ADAL" clId="{D7499E38-9DBB-4881-9D83-1DB5B3219BED}" dt="2023-02-16T16:35:54.926" v="344" actId="1076"/>
          <ac:spMkLst>
            <pc:docMk/>
            <pc:sldMk cId="3857489618" sldId="274"/>
            <ac:spMk id="6" creationId="{58A14597-066B-CD72-A39E-B4BF3B0704C2}"/>
          </ac:spMkLst>
        </pc:spChg>
        <pc:spChg chg="add del mod">
          <ac:chgData name="Hussein Elehwany" userId="49358f52-8da6-4e79-8f5a-9c263a08ce78" providerId="ADAL" clId="{D7499E38-9DBB-4881-9D83-1DB5B3219BED}" dt="2023-02-16T16:38:03.647" v="349" actId="22"/>
          <ac:spMkLst>
            <pc:docMk/>
            <pc:sldMk cId="3857489618" sldId="274"/>
            <ac:spMk id="8" creationId="{D86A0C8C-FD57-94C8-90DB-B0A12100CE70}"/>
          </ac:spMkLst>
        </pc:spChg>
        <pc:picChg chg="add del mod ord">
          <ac:chgData name="Hussein Elehwany" userId="49358f52-8da6-4e79-8f5a-9c263a08ce78" providerId="ADAL" clId="{D7499E38-9DBB-4881-9D83-1DB5B3219BED}" dt="2023-02-16T16:38:01.972" v="348" actId="478"/>
          <ac:picMkLst>
            <pc:docMk/>
            <pc:sldMk cId="3857489618" sldId="274"/>
            <ac:picMk id="5" creationId="{B175D910-2B8B-70FB-3C7A-3ED9DB4DAC60}"/>
          </ac:picMkLst>
        </pc:picChg>
        <pc:picChg chg="add mod ord">
          <ac:chgData name="Hussein Elehwany" userId="49358f52-8da6-4e79-8f5a-9c263a08ce78" providerId="ADAL" clId="{D7499E38-9DBB-4881-9D83-1DB5B3219BED}" dt="2023-02-16T16:38:03.647" v="349" actId="22"/>
          <ac:picMkLst>
            <pc:docMk/>
            <pc:sldMk cId="3857489618" sldId="274"/>
            <ac:picMk id="10" creationId="{283A3FF4-0434-CE11-0ADA-5E033F203B33}"/>
          </ac:picMkLst>
        </pc:picChg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523641138" sldId="275"/>
        </pc:sldMkLst>
      </pc:sldChg>
      <pc:sldChg chg="addSp delSp modSp new mod">
        <pc:chgData name="Hussein Elehwany" userId="49358f52-8da6-4e79-8f5a-9c263a08ce78" providerId="ADAL" clId="{D7499E38-9DBB-4881-9D83-1DB5B3219BED}" dt="2023-02-16T18:16:52.909" v="656" actId="20577"/>
        <pc:sldMkLst>
          <pc:docMk/>
          <pc:sldMk cId="3822944579" sldId="275"/>
        </pc:sldMkLst>
        <pc:spChg chg="mod">
          <ac:chgData name="Hussein Elehwany" userId="49358f52-8da6-4e79-8f5a-9c263a08ce78" providerId="ADAL" clId="{D7499E38-9DBB-4881-9D83-1DB5B3219BED}" dt="2023-02-16T18:16:52.909" v="656" actId="20577"/>
          <ac:spMkLst>
            <pc:docMk/>
            <pc:sldMk cId="3822944579" sldId="275"/>
            <ac:spMk id="2" creationId="{7761AF7D-245D-4854-FEA6-FD614B4D53EC}"/>
          </ac:spMkLst>
        </pc:spChg>
        <pc:spChg chg="del">
          <ac:chgData name="Hussein Elehwany" userId="49358f52-8da6-4e79-8f5a-9c263a08ce78" providerId="ADAL" clId="{D7499E38-9DBB-4881-9D83-1DB5B3219BED}" dt="2023-02-16T16:40:33.588" v="354" actId="22"/>
          <ac:spMkLst>
            <pc:docMk/>
            <pc:sldMk cId="3822944579" sldId="275"/>
            <ac:spMk id="3" creationId="{5C4F8323-E245-2003-6159-2DEE6A58382A}"/>
          </ac:spMkLst>
        </pc:spChg>
        <pc:spChg chg="add mod">
          <ac:chgData name="Hussein Elehwany" userId="49358f52-8da6-4e79-8f5a-9c263a08ce78" providerId="ADAL" clId="{D7499E38-9DBB-4881-9D83-1DB5B3219BED}" dt="2023-02-16T16:40:40.044" v="355"/>
          <ac:spMkLst>
            <pc:docMk/>
            <pc:sldMk cId="3822944579" sldId="275"/>
            <ac:spMk id="6" creationId="{4335C8CE-C49C-148D-BD84-435CCFC3087A}"/>
          </ac:spMkLst>
        </pc:spChg>
        <pc:spChg chg="add mod">
          <ac:chgData name="Hussein Elehwany" userId="49358f52-8da6-4e79-8f5a-9c263a08ce78" providerId="ADAL" clId="{D7499E38-9DBB-4881-9D83-1DB5B3219BED}" dt="2023-02-16T16:41:02.067" v="399" actId="1076"/>
          <ac:spMkLst>
            <pc:docMk/>
            <pc:sldMk cId="3822944579" sldId="275"/>
            <ac:spMk id="7" creationId="{85F31B2B-F362-B148-8CFB-9A81D0A6B15A}"/>
          </ac:spMkLst>
        </pc:spChg>
        <pc:picChg chg="add mod ord">
          <ac:chgData name="Hussein Elehwany" userId="49358f52-8da6-4e79-8f5a-9c263a08ce78" providerId="ADAL" clId="{D7499E38-9DBB-4881-9D83-1DB5B3219BED}" dt="2023-02-16T16:40:33.588" v="354" actId="22"/>
          <ac:picMkLst>
            <pc:docMk/>
            <pc:sldMk cId="3822944579" sldId="275"/>
            <ac:picMk id="5" creationId="{5901D7CB-6659-8E9E-1AB3-A68E3B1A8977}"/>
          </ac:picMkLst>
        </pc:picChg>
      </pc:sldChg>
      <pc:sldChg chg="addSp delSp modSp new mod">
        <pc:chgData name="Hussein Elehwany" userId="49358f52-8da6-4e79-8f5a-9c263a08ce78" providerId="ADAL" clId="{D7499E38-9DBB-4881-9D83-1DB5B3219BED}" dt="2023-02-16T16:43:54.557" v="453" actId="20577"/>
        <pc:sldMkLst>
          <pc:docMk/>
          <pc:sldMk cId="2108898956" sldId="276"/>
        </pc:sldMkLst>
        <pc:spChg chg="mod">
          <ac:chgData name="Hussein Elehwany" userId="49358f52-8da6-4e79-8f5a-9c263a08ce78" providerId="ADAL" clId="{D7499E38-9DBB-4881-9D83-1DB5B3219BED}" dt="2023-02-16T16:42:49.967" v="423" actId="20577"/>
          <ac:spMkLst>
            <pc:docMk/>
            <pc:sldMk cId="2108898956" sldId="276"/>
            <ac:spMk id="2" creationId="{405424CB-6BE2-7F04-7D68-86DB4DC9B7B1}"/>
          </ac:spMkLst>
        </pc:spChg>
        <pc:spChg chg="del">
          <ac:chgData name="Hussein Elehwany" userId="49358f52-8da6-4e79-8f5a-9c263a08ce78" providerId="ADAL" clId="{D7499E38-9DBB-4881-9D83-1DB5B3219BED}" dt="2023-02-16T16:42:41.913" v="401" actId="22"/>
          <ac:spMkLst>
            <pc:docMk/>
            <pc:sldMk cId="2108898956" sldId="276"/>
            <ac:spMk id="3" creationId="{C08FC40A-863F-CBC8-35BF-0E23AF619F7D}"/>
          </ac:spMkLst>
        </pc:spChg>
        <pc:spChg chg="add mod">
          <ac:chgData name="Hussein Elehwany" userId="49358f52-8da6-4e79-8f5a-9c263a08ce78" providerId="ADAL" clId="{D7499E38-9DBB-4881-9D83-1DB5B3219BED}" dt="2023-02-16T16:43:54.557" v="453" actId="20577"/>
          <ac:spMkLst>
            <pc:docMk/>
            <pc:sldMk cId="2108898956" sldId="276"/>
            <ac:spMk id="6" creationId="{4D7BD38C-FA8A-553E-C741-FEAC91F1F8CF}"/>
          </ac:spMkLst>
        </pc:spChg>
        <pc:picChg chg="add mod ord">
          <ac:chgData name="Hussein Elehwany" userId="49358f52-8da6-4e79-8f5a-9c263a08ce78" providerId="ADAL" clId="{D7499E38-9DBB-4881-9D83-1DB5B3219BED}" dt="2023-02-16T16:42:41.913" v="401" actId="22"/>
          <ac:picMkLst>
            <pc:docMk/>
            <pc:sldMk cId="2108898956" sldId="276"/>
            <ac:picMk id="5" creationId="{E734579A-3F0E-5695-28CE-9AD493E36340}"/>
          </ac:picMkLst>
        </pc:picChg>
      </pc:sldChg>
      <pc:sldChg chg="addSp delSp modSp new mod">
        <pc:chgData name="Hussein Elehwany" userId="49358f52-8da6-4e79-8f5a-9c263a08ce78" providerId="ADAL" clId="{D7499E38-9DBB-4881-9D83-1DB5B3219BED}" dt="2023-02-16T17:58:12.549" v="611" actId="1076"/>
        <pc:sldMkLst>
          <pc:docMk/>
          <pc:sldMk cId="2410098104" sldId="277"/>
        </pc:sldMkLst>
        <pc:spChg chg="mod">
          <ac:chgData name="Hussein Elehwany" userId="49358f52-8da6-4e79-8f5a-9c263a08ce78" providerId="ADAL" clId="{D7499E38-9DBB-4881-9D83-1DB5B3219BED}" dt="2023-02-16T17:10:24.992" v="472" actId="20577"/>
          <ac:spMkLst>
            <pc:docMk/>
            <pc:sldMk cId="2410098104" sldId="277"/>
            <ac:spMk id="2" creationId="{741F65AE-2A6F-67AF-E609-C20C7D2E8FC2}"/>
          </ac:spMkLst>
        </pc:spChg>
        <pc:spChg chg="del">
          <ac:chgData name="Hussein Elehwany" userId="49358f52-8da6-4e79-8f5a-9c263a08ce78" providerId="ADAL" clId="{D7499E38-9DBB-4881-9D83-1DB5B3219BED}" dt="2023-02-16T17:10:27.099" v="473" actId="22"/>
          <ac:spMkLst>
            <pc:docMk/>
            <pc:sldMk cId="2410098104" sldId="277"/>
            <ac:spMk id="3" creationId="{1B08624B-C41A-C121-B998-E5B9B142DCA0}"/>
          </ac:spMkLst>
        </pc:spChg>
        <pc:spChg chg="add mod">
          <ac:chgData name="Hussein Elehwany" userId="49358f52-8da6-4e79-8f5a-9c263a08ce78" providerId="ADAL" clId="{D7499E38-9DBB-4881-9D83-1DB5B3219BED}" dt="2023-02-16T17:57:06.522" v="581" actId="1076"/>
          <ac:spMkLst>
            <pc:docMk/>
            <pc:sldMk cId="2410098104" sldId="277"/>
            <ac:spMk id="6" creationId="{7B23F93A-5967-E5C0-355C-350C382C4623}"/>
          </ac:spMkLst>
        </pc:spChg>
        <pc:spChg chg="add mod">
          <ac:chgData name="Hussein Elehwany" userId="49358f52-8da6-4e79-8f5a-9c263a08ce78" providerId="ADAL" clId="{D7499E38-9DBB-4881-9D83-1DB5B3219BED}" dt="2023-02-16T17:58:12.549" v="611" actId="1076"/>
          <ac:spMkLst>
            <pc:docMk/>
            <pc:sldMk cId="2410098104" sldId="277"/>
            <ac:spMk id="7" creationId="{4F21EBD3-73FA-B5E4-6393-579CBE0EAA39}"/>
          </ac:spMkLst>
        </pc:spChg>
        <pc:picChg chg="add mod ord">
          <ac:chgData name="Hussein Elehwany" userId="49358f52-8da6-4e79-8f5a-9c263a08ce78" providerId="ADAL" clId="{D7499E38-9DBB-4881-9D83-1DB5B3219BED}" dt="2023-02-16T17:56:05.141" v="481" actId="1076"/>
          <ac:picMkLst>
            <pc:docMk/>
            <pc:sldMk cId="2410098104" sldId="277"/>
            <ac:picMk id="5" creationId="{736376DA-276C-C3F2-F8C4-EFD891B32862}"/>
          </ac:picMkLst>
        </pc:picChg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2535542781" sldId="277"/>
        </pc:sldMkLst>
      </pc:sldChg>
      <pc:sldChg chg="addSp delSp modSp new mod ord">
        <pc:chgData name="Hussein Elehwany" userId="49358f52-8da6-4e79-8f5a-9c263a08ce78" providerId="ADAL" clId="{D7499E38-9DBB-4881-9D83-1DB5B3219BED}" dt="2023-02-16T17:58:04.422" v="609" actId="1076"/>
        <pc:sldMkLst>
          <pc:docMk/>
          <pc:sldMk cId="961897134" sldId="278"/>
        </pc:sldMkLst>
        <pc:spChg chg="mod">
          <ac:chgData name="Hussein Elehwany" userId="49358f52-8da6-4e79-8f5a-9c263a08ce78" providerId="ADAL" clId="{D7499E38-9DBB-4881-9D83-1DB5B3219BED}" dt="2023-02-16T17:11:57.997" v="480"/>
          <ac:spMkLst>
            <pc:docMk/>
            <pc:sldMk cId="961897134" sldId="278"/>
            <ac:spMk id="2" creationId="{AEA3C356-81ED-1F35-2056-26BC5ECD1954}"/>
          </ac:spMkLst>
        </pc:spChg>
        <pc:spChg chg="del">
          <ac:chgData name="Hussein Elehwany" userId="49358f52-8da6-4e79-8f5a-9c263a08ce78" providerId="ADAL" clId="{D7499E38-9DBB-4881-9D83-1DB5B3219BED}" dt="2023-02-16T17:11:50.209" v="477" actId="22"/>
          <ac:spMkLst>
            <pc:docMk/>
            <pc:sldMk cId="961897134" sldId="278"/>
            <ac:spMk id="3" creationId="{C7427A93-532B-4FE1-390D-E9F97ABCEFC9}"/>
          </ac:spMkLst>
        </pc:spChg>
        <pc:spChg chg="add mod">
          <ac:chgData name="Hussein Elehwany" userId="49358f52-8da6-4e79-8f5a-9c263a08ce78" providerId="ADAL" clId="{D7499E38-9DBB-4881-9D83-1DB5B3219BED}" dt="2023-02-16T17:57:32.337" v="584" actId="1076"/>
          <ac:spMkLst>
            <pc:docMk/>
            <pc:sldMk cId="961897134" sldId="278"/>
            <ac:spMk id="6" creationId="{D32E914D-639D-F871-87D5-1717A3A9424A}"/>
          </ac:spMkLst>
        </pc:spChg>
        <pc:spChg chg="add mod">
          <ac:chgData name="Hussein Elehwany" userId="49358f52-8da6-4e79-8f5a-9c263a08ce78" providerId="ADAL" clId="{D7499E38-9DBB-4881-9D83-1DB5B3219BED}" dt="2023-02-16T17:58:04.422" v="609" actId="1076"/>
          <ac:spMkLst>
            <pc:docMk/>
            <pc:sldMk cId="961897134" sldId="278"/>
            <ac:spMk id="7" creationId="{86A5244F-4F79-819D-9D67-25680CC5A03C}"/>
          </ac:spMkLst>
        </pc:spChg>
        <pc:picChg chg="add mod ord">
          <ac:chgData name="Hussein Elehwany" userId="49358f52-8da6-4e79-8f5a-9c263a08ce78" providerId="ADAL" clId="{D7499E38-9DBB-4881-9D83-1DB5B3219BED}" dt="2023-02-16T17:57:26.463" v="582" actId="1076"/>
          <ac:picMkLst>
            <pc:docMk/>
            <pc:sldMk cId="961897134" sldId="278"/>
            <ac:picMk id="5" creationId="{0242B3A5-CBED-C1A2-1476-E52D58BE2D70}"/>
          </ac:picMkLst>
        </pc:picChg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1997650360" sldId="278"/>
        </pc:sldMkLst>
      </pc:sldChg>
      <pc:sldChg chg="addSp delSp modSp new del mod">
        <pc:chgData name="Hussein Elehwany" userId="49358f52-8da6-4e79-8f5a-9c263a08ce78" providerId="ADAL" clId="{D7499E38-9DBB-4881-9D83-1DB5B3219BED}" dt="2023-02-26T15:45:07.068" v="658" actId="2696"/>
        <pc:sldMkLst>
          <pc:docMk/>
          <pc:sldMk cId="761457138" sldId="279"/>
        </pc:sldMkLst>
        <pc:spChg chg="mod">
          <ac:chgData name="Hussein Elehwany" userId="49358f52-8da6-4e79-8f5a-9c263a08ce78" providerId="ADAL" clId="{D7499E38-9DBB-4881-9D83-1DB5B3219BED}" dt="2023-02-16T17:59:39.449" v="655" actId="20577"/>
          <ac:spMkLst>
            <pc:docMk/>
            <pc:sldMk cId="761457138" sldId="279"/>
            <ac:spMk id="2" creationId="{DA7A716F-237E-EEEC-123B-C31EF6F2A0F8}"/>
          </ac:spMkLst>
        </pc:spChg>
        <pc:spChg chg="del">
          <ac:chgData name="Hussein Elehwany" userId="49358f52-8da6-4e79-8f5a-9c263a08ce78" providerId="ADAL" clId="{D7499E38-9DBB-4881-9D83-1DB5B3219BED}" dt="2023-02-26T15:44:39.479" v="657" actId="22"/>
          <ac:spMkLst>
            <pc:docMk/>
            <pc:sldMk cId="761457138" sldId="279"/>
            <ac:spMk id="3" creationId="{EA804A82-A862-3069-BA3A-E891D1EBFA16}"/>
          </ac:spMkLst>
        </pc:spChg>
        <pc:picChg chg="add mod ord">
          <ac:chgData name="Hussein Elehwany" userId="49358f52-8da6-4e79-8f5a-9c263a08ce78" providerId="ADAL" clId="{D7499E38-9DBB-4881-9D83-1DB5B3219BED}" dt="2023-02-26T15:44:39.479" v="657" actId="22"/>
          <ac:picMkLst>
            <pc:docMk/>
            <pc:sldMk cId="761457138" sldId="279"/>
            <ac:picMk id="5" creationId="{D97D3C96-A44B-EAE4-14DD-1B0346EDD60F}"/>
          </ac:picMkLst>
        </pc:picChg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2251058773" sldId="279"/>
        </pc:sldMkLst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3252606013" sldId="280"/>
        </pc:sldMkLst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880518573" sldId="281"/>
        </pc:sldMkLst>
      </pc:sldChg>
      <pc:sldChg chg="del">
        <pc:chgData name="Hussein Elehwany" userId="49358f52-8da6-4e79-8f5a-9c263a08ce78" providerId="ADAL" clId="{D7499E38-9DBB-4881-9D83-1DB5B3219BED}" dt="2023-02-16T16:03:38.907" v="111" actId="47"/>
        <pc:sldMkLst>
          <pc:docMk/>
          <pc:sldMk cId="3690808565" sldId="282"/>
        </pc:sldMkLst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3209995577" sldId="283"/>
        </pc:sldMkLst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299256183" sldId="284"/>
        </pc:sldMkLst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3426553679" sldId="285"/>
        </pc:sldMkLst>
      </pc:sldChg>
      <pc:sldChg chg="del">
        <pc:chgData name="Hussein Elehwany" userId="49358f52-8da6-4e79-8f5a-9c263a08ce78" providerId="ADAL" clId="{D7499E38-9DBB-4881-9D83-1DB5B3219BED}" dt="2023-02-16T16:03:03.068" v="110" actId="47"/>
        <pc:sldMkLst>
          <pc:docMk/>
          <pc:sldMk cId="2030835664" sldId="286"/>
        </pc:sldMkLst>
      </pc:sldChg>
    </pc:docChg>
  </pc:docChgLst>
  <pc:docChgLst>
    <pc:chgData name="Hussein Elehwany" userId="49358f52-8da6-4e79-8f5a-9c263a08ce78" providerId="ADAL" clId="{D001E097-3FA9-4788-8294-AF94E91B2F85}"/>
    <pc:docChg chg="undo custSel addSld delSld modSld">
      <pc:chgData name="Hussein Elehwany" userId="49358f52-8da6-4e79-8f5a-9c263a08ce78" providerId="ADAL" clId="{D001E097-3FA9-4788-8294-AF94E91B2F85}" dt="2023-01-17T16:02:49.322" v="1453" actId="20577"/>
      <pc:docMkLst>
        <pc:docMk/>
      </pc:docMkLst>
      <pc:sldChg chg="del">
        <pc:chgData name="Hussein Elehwany" userId="49358f52-8da6-4e79-8f5a-9c263a08ce78" providerId="ADAL" clId="{D001E097-3FA9-4788-8294-AF94E91B2F85}" dt="2023-01-16T18:59:11.815" v="0" actId="47"/>
        <pc:sldMkLst>
          <pc:docMk/>
          <pc:sldMk cId="1414737911" sldId="258"/>
        </pc:sldMkLst>
      </pc:sldChg>
      <pc:sldChg chg="modSp new mod">
        <pc:chgData name="Hussein Elehwany" userId="49358f52-8da6-4e79-8f5a-9c263a08ce78" providerId="ADAL" clId="{D001E097-3FA9-4788-8294-AF94E91B2F85}" dt="2023-01-17T14:41:03.044" v="1133" actId="20577"/>
        <pc:sldMkLst>
          <pc:docMk/>
          <pc:sldMk cId="1924789102" sldId="258"/>
        </pc:sldMkLst>
        <pc:spChg chg="mod">
          <ac:chgData name="Hussein Elehwany" userId="49358f52-8da6-4e79-8f5a-9c263a08ce78" providerId="ADAL" clId="{D001E097-3FA9-4788-8294-AF94E91B2F85}" dt="2023-01-16T18:59:39.491" v="40" actId="20577"/>
          <ac:spMkLst>
            <pc:docMk/>
            <pc:sldMk cId="1924789102" sldId="258"/>
            <ac:spMk id="2" creationId="{30F367A5-F533-4393-C27C-A38F8C8035DD}"/>
          </ac:spMkLst>
        </pc:spChg>
        <pc:spChg chg="mod">
          <ac:chgData name="Hussein Elehwany" userId="49358f52-8da6-4e79-8f5a-9c263a08ce78" providerId="ADAL" clId="{D001E097-3FA9-4788-8294-AF94E91B2F85}" dt="2023-01-17T14:41:03.044" v="1133" actId="20577"/>
          <ac:spMkLst>
            <pc:docMk/>
            <pc:sldMk cId="1924789102" sldId="258"/>
            <ac:spMk id="3" creationId="{232922F2-0F01-1E2D-9D4F-8860E7D60276}"/>
          </ac:spMkLst>
        </pc:spChg>
      </pc:sldChg>
      <pc:sldChg chg="modSp new mod">
        <pc:chgData name="Hussein Elehwany" userId="49358f52-8da6-4e79-8f5a-9c263a08ce78" providerId="ADAL" clId="{D001E097-3FA9-4788-8294-AF94E91B2F85}" dt="2023-01-17T13:11:38.764" v="495" actId="403"/>
        <pc:sldMkLst>
          <pc:docMk/>
          <pc:sldMk cId="2189826151" sldId="259"/>
        </pc:sldMkLst>
        <pc:spChg chg="mod">
          <ac:chgData name="Hussein Elehwany" userId="49358f52-8da6-4e79-8f5a-9c263a08ce78" providerId="ADAL" clId="{D001E097-3FA9-4788-8294-AF94E91B2F85}" dt="2023-01-17T13:11:38.764" v="495" actId="403"/>
          <ac:spMkLst>
            <pc:docMk/>
            <pc:sldMk cId="2189826151" sldId="259"/>
            <ac:spMk id="2" creationId="{0591AB99-62DF-819E-0A29-35769B1DFE0B}"/>
          </ac:spMkLst>
        </pc:spChg>
        <pc:spChg chg="mod">
          <ac:chgData name="Hussein Elehwany" userId="49358f52-8da6-4e79-8f5a-9c263a08ce78" providerId="ADAL" clId="{D001E097-3FA9-4788-8294-AF94E91B2F85}" dt="2023-01-17T13:11:27.025" v="492" actId="20577"/>
          <ac:spMkLst>
            <pc:docMk/>
            <pc:sldMk cId="2189826151" sldId="259"/>
            <ac:spMk id="3" creationId="{CCB5E5B6-429B-77DF-602E-EC436E53F1CF}"/>
          </ac:spMkLst>
        </pc:spChg>
      </pc:sldChg>
      <pc:sldChg chg="modSp new mod">
        <pc:chgData name="Hussein Elehwany" userId="49358f52-8da6-4e79-8f5a-9c263a08ce78" providerId="ADAL" clId="{D001E097-3FA9-4788-8294-AF94E91B2F85}" dt="2023-01-17T14:00:46.594" v="726" actId="20577"/>
        <pc:sldMkLst>
          <pc:docMk/>
          <pc:sldMk cId="3659403284" sldId="260"/>
        </pc:sldMkLst>
        <pc:spChg chg="mod">
          <ac:chgData name="Hussein Elehwany" userId="49358f52-8da6-4e79-8f5a-9c263a08ce78" providerId="ADAL" clId="{D001E097-3FA9-4788-8294-AF94E91B2F85}" dt="2023-01-17T13:53:50.374" v="535"/>
          <ac:spMkLst>
            <pc:docMk/>
            <pc:sldMk cId="3659403284" sldId="260"/>
            <ac:spMk id="2" creationId="{EF9E233B-518A-EEE9-83A4-6AB1AC4B73DA}"/>
          </ac:spMkLst>
        </pc:spChg>
        <pc:spChg chg="mod">
          <ac:chgData name="Hussein Elehwany" userId="49358f52-8da6-4e79-8f5a-9c263a08ce78" providerId="ADAL" clId="{D001E097-3FA9-4788-8294-AF94E91B2F85}" dt="2023-01-17T14:00:46.594" v="726" actId="20577"/>
          <ac:spMkLst>
            <pc:docMk/>
            <pc:sldMk cId="3659403284" sldId="260"/>
            <ac:spMk id="3" creationId="{A0187769-BABC-AD42-E2B8-9CE4C92FEDE8}"/>
          </ac:spMkLst>
        </pc:spChg>
      </pc:sldChg>
      <pc:sldChg chg="addSp delSp modSp new mod">
        <pc:chgData name="Hussein Elehwany" userId="49358f52-8da6-4e79-8f5a-9c263a08ce78" providerId="ADAL" clId="{D001E097-3FA9-4788-8294-AF94E91B2F85}" dt="2023-01-17T14:38:20.778" v="1121" actId="6549"/>
        <pc:sldMkLst>
          <pc:docMk/>
          <pc:sldMk cId="192783965" sldId="261"/>
        </pc:sldMkLst>
        <pc:spChg chg="mod">
          <ac:chgData name="Hussein Elehwany" userId="49358f52-8da6-4e79-8f5a-9c263a08ce78" providerId="ADAL" clId="{D001E097-3FA9-4788-8294-AF94E91B2F85}" dt="2023-01-17T14:31:09.866" v="774" actId="20577"/>
          <ac:spMkLst>
            <pc:docMk/>
            <pc:sldMk cId="192783965" sldId="261"/>
            <ac:spMk id="2" creationId="{EE469F3F-DE40-CE91-9998-6165A6D51D3F}"/>
          </ac:spMkLst>
        </pc:spChg>
        <pc:spChg chg="del">
          <ac:chgData name="Hussein Elehwany" userId="49358f52-8da6-4e79-8f5a-9c263a08ce78" providerId="ADAL" clId="{D001E097-3FA9-4788-8294-AF94E91B2F85}" dt="2023-01-17T14:31:13.857" v="775" actId="478"/>
          <ac:spMkLst>
            <pc:docMk/>
            <pc:sldMk cId="192783965" sldId="261"/>
            <ac:spMk id="3" creationId="{01AECA95-ACB8-AECD-D17E-CF423F7BD6AC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4" creationId="{D3F123A5-D7A8-3685-52E5-2D271F9CCF19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5" creationId="{C9B7BAD7-E000-E4C8-3238-014473DFF272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6" creationId="{C3520F7F-D8B8-E66C-B016-8C3324561676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7" creationId="{05E34894-9449-51F7-6ADB-7911BF939D05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8" creationId="{66381A95-872A-E0EE-39E8-4302540E082B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9" creationId="{2B17F498-1446-F95F-A8AB-5454A162651B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32" creationId="{55B074A4-EE13-D2FB-6D6E-FA5D7FBD5D38}"/>
          </ac:spMkLst>
        </pc:spChg>
        <pc:spChg chg="add mod">
          <ac:chgData name="Hussein Elehwany" userId="49358f52-8da6-4e79-8f5a-9c263a08ce78" providerId="ADAL" clId="{D001E097-3FA9-4788-8294-AF94E91B2F85}" dt="2023-01-17T14:35:17.774" v="907" actId="1076"/>
          <ac:spMkLst>
            <pc:docMk/>
            <pc:sldMk cId="192783965" sldId="261"/>
            <ac:spMk id="35" creationId="{1917112F-E88E-EAD2-4087-B4C3E81314DC}"/>
          </ac:spMkLst>
        </pc:spChg>
        <pc:spChg chg="add mod">
          <ac:chgData name="Hussein Elehwany" userId="49358f52-8da6-4e79-8f5a-9c263a08ce78" providerId="ADAL" clId="{D001E097-3FA9-4788-8294-AF94E91B2F85}" dt="2023-01-17T14:38:20.778" v="1121" actId="6549"/>
          <ac:spMkLst>
            <pc:docMk/>
            <pc:sldMk cId="192783965" sldId="261"/>
            <ac:spMk id="36" creationId="{9E976B1D-6CFE-6B91-AECE-D8359BBB1E8D}"/>
          </ac:spMkLst>
        </pc:sp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11" creationId="{1AB4F6B9-2649-8711-AC52-C6B3F38B0B03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12" creationId="{4EC035FF-7898-2DF2-F942-60643CECA915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14" creationId="{1F5ABD3F-5077-1C81-8FB2-9B89690FD566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16" creationId="{0FD8BA3B-D475-C846-71F5-BF9C501B5999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18" creationId="{5FDA6E57-42FA-701B-E8F1-3A4A7B3F8C83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22" creationId="{E0873FD4-3E2E-346B-8299-06C2F6AAF0FF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23" creationId="{4DC7D231-970F-E1C5-3B7B-31ABC60A5A48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24" creationId="{64075836-594F-C052-CB2D-04D5781762E6}"/>
          </ac:cxnSpMkLst>
        </pc:cxnChg>
        <pc:cxnChg chg="add mod">
          <ac:chgData name="Hussein Elehwany" userId="49358f52-8da6-4e79-8f5a-9c263a08ce78" providerId="ADAL" clId="{D001E097-3FA9-4788-8294-AF94E91B2F85}" dt="2023-01-17T14:35:17.774" v="907" actId="1076"/>
          <ac:cxnSpMkLst>
            <pc:docMk/>
            <pc:sldMk cId="192783965" sldId="261"/>
            <ac:cxnSpMk id="27" creationId="{EB3F2C7B-E3C9-5F4D-4175-D5ACAB9FBC41}"/>
          </ac:cxnSpMkLst>
        </pc:cxnChg>
        <pc:cxnChg chg="add del">
          <ac:chgData name="Hussein Elehwany" userId="49358f52-8da6-4e79-8f5a-9c263a08ce78" providerId="ADAL" clId="{D001E097-3FA9-4788-8294-AF94E91B2F85}" dt="2023-01-17T14:34:35.408" v="870" actId="478"/>
          <ac:cxnSpMkLst>
            <pc:docMk/>
            <pc:sldMk cId="192783965" sldId="261"/>
            <ac:cxnSpMk id="34" creationId="{D4A3792A-B327-D6E4-C57F-55F3B357E8CB}"/>
          </ac:cxnSpMkLst>
        </pc:cxnChg>
      </pc:sldChg>
      <pc:sldChg chg="modSp add mod">
        <pc:chgData name="Hussein Elehwany" userId="49358f52-8da6-4e79-8f5a-9c263a08ce78" providerId="ADAL" clId="{D001E097-3FA9-4788-8294-AF94E91B2F85}" dt="2023-01-17T14:41:34.890" v="1139" actId="20577"/>
        <pc:sldMkLst>
          <pc:docMk/>
          <pc:sldMk cId="3582635951" sldId="262"/>
        </pc:sldMkLst>
        <pc:spChg chg="mod">
          <ac:chgData name="Hussein Elehwany" userId="49358f52-8da6-4e79-8f5a-9c263a08ce78" providerId="ADAL" clId="{D001E097-3FA9-4788-8294-AF94E91B2F85}" dt="2023-01-17T14:41:34.890" v="1139" actId="20577"/>
          <ac:spMkLst>
            <pc:docMk/>
            <pc:sldMk cId="3582635951" sldId="262"/>
            <ac:spMk id="3" creationId="{232922F2-0F01-1E2D-9D4F-8860E7D60276}"/>
          </ac:spMkLst>
        </pc:spChg>
      </pc:sldChg>
      <pc:sldChg chg="modSp new mod">
        <pc:chgData name="Hussein Elehwany" userId="49358f52-8da6-4e79-8f5a-9c263a08ce78" providerId="ADAL" clId="{D001E097-3FA9-4788-8294-AF94E91B2F85}" dt="2023-01-17T14:42:33.894" v="1153" actId="403"/>
        <pc:sldMkLst>
          <pc:docMk/>
          <pc:sldMk cId="1327477945" sldId="263"/>
        </pc:sldMkLst>
        <pc:spChg chg="mod">
          <ac:chgData name="Hussein Elehwany" userId="49358f52-8da6-4e79-8f5a-9c263a08ce78" providerId="ADAL" clId="{D001E097-3FA9-4788-8294-AF94E91B2F85}" dt="2023-01-17T14:42:24.231" v="1152" actId="20577"/>
          <ac:spMkLst>
            <pc:docMk/>
            <pc:sldMk cId="1327477945" sldId="263"/>
            <ac:spMk id="2" creationId="{5F94FE2C-1A41-CABA-1F49-D60474561DD1}"/>
          </ac:spMkLst>
        </pc:spChg>
        <pc:spChg chg="mod">
          <ac:chgData name="Hussein Elehwany" userId="49358f52-8da6-4e79-8f5a-9c263a08ce78" providerId="ADAL" clId="{D001E097-3FA9-4788-8294-AF94E91B2F85}" dt="2023-01-17T14:42:33.894" v="1153" actId="403"/>
          <ac:spMkLst>
            <pc:docMk/>
            <pc:sldMk cId="1327477945" sldId="263"/>
            <ac:spMk id="3" creationId="{299B89AE-71E7-BE4E-FB88-05FF7C95DF21}"/>
          </ac:spMkLst>
        </pc:spChg>
      </pc:sldChg>
      <pc:sldChg chg="modSp new mod">
        <pc:chgData name="Hussein Elehwany" userId="49358f52-8da6-4e79-8f5a-9c263a08ce78" providerId="ADAL" clId="{D001E097-3FA9-4788-8294-AF94E91B2F85}" dt="2023-01-17T16:02:49.322" v="1453" actId="20577"/>
        <pc:sldMkLst>
          <pc:docMk/>
          <pc:sldMk cId="808266688" sldId="264"/>
        </pc:sldMkLst>
        <pc:spChg chg="mod">
          <ac:chgData name="Hussein Elehwany" userId="49358f52-8da6-4e79-8f5a-9c263a08ce78" providerId="ADAL" clId="{D001E097-3FA9-4788-8294-AF94E91B2F85}" dt="2023-01-17T16:00:47.750" v="1184" actId="20577"/>
          <ac:spMkLst>
            <pc:docMk/>
            <pc:sldMk cId="808266688" sldId="264"/>
            <ac:spMk id="2" creationId="{B627F019-E026-8362-CB40-043A8B1719D9}"/>
          </ac:spMkLst>
        </pc:spChg>
        <pc:spChg chg="mod">
          <ac:chgData name="Hussein Elehwany" userId="49358f52-8da6-4e79-8f5a-9c263a08ce78" providerId="ADAL" clId="{D001E097-3FA9-4788-8294-AF94E91B2F85}" dt="2023-01-17T16:02:49.322" v="1453" actId="20577"/>
          <ac:spMkLst>
            <pc:docMk/>
            <pc:sldMk cId="808266688" sldId="264"/>
            <ac:spMk id="3" creationId="{72C91AE3-3888-B56A-3E1E-A25279DD1677}"/>
          </ac:spMkLst>
        </pc:spChg>
      </pc:sldChg>
    </pc:docChg>
  </pc:docChgLst>
  <pc:docChgLst>
    <pc:chgData name="Hussein Elehwany" userId="49358f52-8da6-4e79-8f5a-9c263a08ce78" providerId="ADAL" clId="{CB608054-4C9B-4670-887C-A4AB24B812AE}"/>
    <pc:docChg chg="undo custSel addSld delSld modSld">
      <pc:chgData name="Hussein Elehwany" userId="49358f52-8da6-4e79-8f5a-9c263a08ce78" providerId="ADAL" clId="{CB608054-4C9B-4670-887C-A4AB24B812AE}" dt="2022-10-13T13:44:00.444" v="2020" actId="14100"/>
      <pc:docMkLst>
        <pc:docMk/>
      </pc:docMkLst>
      <pc:sldChg chg="del">
        <pc:chgData name="Hussein Elehwany" userId="49358f52-8da6-4e79-8f5a-9c263a08ce78" providerId="ADAL" clId="{CB608054-4C9B-4670-887C-A4AB24B812AE}" dt="2022-10-12T16:29:24.375" v="0" actId="47"/>
        <pc:sldMkLst>
          <pc:docMk/>
          <pc:sldMk cId="3072381795" sldId="263"/>
        </pc:sldMkLst>
      </pc:sldChg>
      <pc:sldChg chg="modSp new mod">
        <pc:chgData name="Hussein Elehwany" userId="49358f52-8da6-4e79-8f5a-9c263a08ce78" providerId="ADAL" clId="{CB608054-4C9B-4670-887C-A4AB24B812AE}" dt="2022-10-12T18:38:01.516" v="1803" actId="207"/>
        <pc:sldMkLst>
          <pc:docMk/>
          <pc:sldMk cId="1231624685" sldId="265"/>
        </pc:sldMkLst>
        <pc:spChg chg="mod">
          <ac:chgData name="Hussein Elehwany" userId="49358f52-8da6-4e79-8f5a-9c263a08ce78" providerId="ADAL" clId="{CB608054-4C9B-4670-887C-A4AB24B812AE}" dt="2022-10-12T18:38:01.516" v="1803" actId="207"/>
          <ac:spMkLst>
            <pc:docMk/>
            <pc:sldMk cId="1231624685" sldId="265"/>
            <ac:spMk id="2" creationId="{CB3DC65E-E559-BA3D-AF10-914517017F76}"/>
          </ac:spMkLst>
        </pc:spChg>
        <pc:spChg chg="mod">
          <ac:chgData name="Hussein Elehwany" userId="49358f52-8da6-4e79-8f5a-9c263a08ce78" providerId="ADAL" clId="{CB608054-4C9B-4670-887C-A4AB24B812AE}" dt="2022-10-12T18:37:39.572" v="1799" actId="20577"/>
          <ac:spMkLst>
            <pc:docMk/>
            <pc:sldMk cId="1231624685" sldId="265"/>
            <ac:spMk id="3" creationId="{4E88F7EA-0AD8-9014-7B82-CE4DB4252963}"/>
          </ac:spMkLst>
        </pc:spChg>
        <pc:spChg chg="mod">
          <ac:chgData name="Hussein Elehwany" userId="49358f52-8da6-4e79-8f5a-9c263a08ce78" providerId="ADAL" clId="{CB608054-4C9B-4670-887C-A4AB24B812AE}" dt="2022-10-12T16:53:06.395" v="1205" actId="5793"/>
          <ac:spMkLst>
            <pc:docMk/>
            <pc:sldMk cId="1231624685" sldId="265"/>
            <ac:spMk id="4" creationId="{49534782-E408-F368-D7B8-8551C5794040}"/>
          </ac:spMkLst>
        </pc:spChg>
      </pc:sldChg>
      <pc:sldChg chg="addSp delSp modSp new mod">
        <pc:chgData name="Hussein Elehwany" userId="49358f52-8da6-4e79-8f5a-9c263a08ce78" providerId="ADAL" clId="{CB608054-4C9B-4670-887C-A4AB24B812AE}" dt="2022-10-13T13:44:00.444" v="2020" actId="14100"/>
        <pc:sldMkLst>
          <pc:docMk/>
          <pc:sldMk cId="2201099176" sldId="266"/>
        </pc:sldMkLst>
        <pc:spChg chg="mod">
          <ac:chgData name="Hussein Elehwany" userId="49358f52-8da6-4e79-8f5a-9c263a08ce78" providerId="ADAL" clId="{CB608054-4C9B-4670-887C-A4AB24B812AE}" dt="2022-10-13T13:44:00.444" v="2020" actId="14100"/>
          <ac:spMkLst>
            <pc:docMk/>
            <pc:sldMk cId="2201099176" sldId="266"/>
            <ac:spMk id="2" creationId="{AF38DFF6-8E5C-560F-AAD5-3868F8D4C669}"/>
          </ac:spMkLst>
        </pc:spChg>
        <pc:spChg chg="mod">
          <ac:chgData name="Hussein Elehwany" userId="49358f52-8da6-4e79-8f5a-9c263a08ce78" providerId="ADAL" clId="{CB608054-4C9B-4670-887C-A4AB24B812AE}" dt="2022-10-12T16:45:22.428" v="679" actId="20577"/>
          <ac:spMkLst>
            <pc:docMk/>
            <pc:sldMk cId="2201099176" sldId="266"/>
            <ac:spMk id="3" creationId="{2C8CBDAC-BD38-28C4-562A-7F609B1EB2F9}"/>
          </ac:spMkLst>
        </pc:spChg>
        <pc:spChg chg="add del mod">
          <ac:chgData name="Hussein Elehwany" userId="49358f52-8da6-4e79-8f5a-9c263a08ce78" providerId="ADAL" clId="{CB608054-4C9B-4670-887C-A4AB24B812AE}" dt="2022-10-13T13:40:49.315" v="1950" actId="20578"/>
          <ac:spMkLst>
            <pc:docMk/>
            <pc:sldMk cId="2201099176" sldId="266"/>
            <ac:spMk id="4" creationId="{9757E99C-2C58-BB66-24FA-55E9164A3F1D}"/>
          </ac:spMkLst>
        </pc:spChg>
      </pc:sldChg>
      <pc:sldChg chg="delSp modSp new mod">
        <pc:chgData name="Hussein Elehwany" userId="49358f52-8da6-4e79-8f5a-9c263a08ce78" providerId="ADAL" clId="{CB608054-4C9B-4670-887C-A4AB24B812AE}" dt="2022-10-13T13:41:34.986" v="1960" actId="207"/>
        <pc:sldMkLst>
          <pc:docMk/>
          <pc:sldMk cId="1456118697" sldId="267"/>
        </pc:sldMkLst>
        <pc:spChg chg="mod">
          <ac:chgData name="Hussein Elehwany" userId="49358f52-8da6-4e79-8f5a-9c263a08ce78" providerId="ADAL" clId="{CB608054-4C9B-4670-887C-A4AB24B812AE}" dt="2022-10-13T13:41:34.986" v="1960" actId="207"/>
          <ac:spMkLst>
            <pc:docMk/>
            <pc:sldMk cId="1456118697" sldId="267"/>
            <ac:spMk id="2" creationId="{DE5FD082-2762-EECA-20DE-800BCD817230}"/>
          </ac:spMkLst>
        </pc:spChg>
        <pc:spChg chg="mod">
          <ac:chgData name="Hussein Elehwany" userId="49358f52-8da6-4e79-8f5a-9c263a08ce78" providerId="ADAL" clId="{CB608054-4C9B-4670-887C-A4AB24B812AE}" dt="2022-10-12T16:51:23.515" v="1158"/>
          <ac:spMkLst>
            <pc:docMk/>
            <pc:sldMk cId="1456118697" sldId="267"/>
            <ac:spMk id="3" creationId="{AF9E233A-3023-DF6D-BB80-20DB801F8F9F}"/>
          </ac:spMkLst>
        </pc:spChg>
        <pc:spChg chg="del">
          <ac:chgData name="Hussein Elehwany" userId="49358f52-8da6-4e79-8f5a-9c263a08ce78" providerId="ADAL" clId="{CB608054-4C9B-4670-887C-A4AB24B812AE}" dt="2022-10-12T16:57:01.386" v="1437" actId="478"/>
          <ac:spMkLst>
            <pc:docMk/>
            <pc:sldMk cId="1456118697" sldId="267"/>
            <ac:spMk id="4" creationId="{5E72200A-4371-E7C0-9784-5F0AD0D8888B}"/>
          </ac:spMkLst>
        </pc:spChg>
      </pc:sldChg>
      <pc:sldChg chg="addSp delSp modSp new mod">
        <pc:chgData name="Hussein Elehwany" userId="49358f52-8da6-4e79-8f5a-9c263a08ce78" providerId="ADAL" clId="{CB608054-4C9B-4670-887C-A4AB24B812AE}" dt="2022-10-12T18:24:22.657" v="1798" actId="1076"/>
        <pc:sldMkLst>
          <pc:docMk/>
          <pc:sldMk cId="2932396867" sldId="268"/>
        </pc:sldMkLst>
        <pc:spChg chg="del">
          <ac:chgData name="Hussein Elehwany" userId="49358f52-8da6-4e79-8f5a-9c263a08ce78" providerId="ADAL" clId="{CB608054-4C9B-4670-887C-A4AB24B812AE}" dt="2022-10-12T18:03:03.586" v="1441" actId="22"/>
          <ac:spMkLst>
            <pc:docMk/>
            <pc:sldMk cId="2932396867" sldId="268"/>
            <ac:spMk id="2" creationId="{856BE8F1-5E3C-7654-07D3-9E8B19FDB886}"/>
          </ac:spMkLst>
        </pc:spChg>
        <pc:spChg chg="mod">
          <ac:chgData name="Hussein Elehwany" userId="49358f52-8da6-4e79-8f5a-9c263a08ce78" providerId="ADAL" clId="{CB608054-4C9B-4670-887C-A4AB24B812AE}" dt="2022-10-12T18:04:50.071" v="1449" actId="108"/>
          <ac:spMkLst>
            <pc:docMk/>
            <pc:sldMk cId="2932396867" sldId="268"/>
            <ac:spMk id="3" creationId="{84B4D395-5AAB-BD57-F760-C426C4DC2046}"/>
          </ac:spMkLst>
        </pc:spChg>
        <pc:spChg chg="del">
          <ac:chgData name="Hussein Elehwany" userId="49358f52-8da6-4e79-8f5a-9c263a08ce78" providerId="ADAL" clId="{CB608054-4C9B-4670-887C-A4AB24B812AE}" dt="2022-10-12T18:03:07.289" v="1442" actId="478"/>
          <ac:spMkLst>
            <pc:docMk/>
            <pc:sldMk cId="2932396867" sldId="268"/>
            <ac:spMk id="4" creationId="{BA0213E8-D515-EC16-6500-67F1CA0FE4EC}"/>
          </ac:spMkLst>
        </pc:spChg>
        <pc:spChg chg="add mod">
          <ac:chgData name="Hussein Elehwany" userId="49358f52-8da6-4e79-8f5a-9c263a08ce78" providerId="ADAL" clId="{CB608054-4C9B-4670-887C-A4AB24B812AE}" dt="2022-10-12T18:24:12.238" v="1793" actId="1076"/>
          <ac:spMkLst>
            <pc:docMk/>
            <pc:sldMk cId="2932396867" sldId="268"/>
            <ac:spMk id="7" creationId="{9CF9265C-4142-75DD-F7DD-8E3D368F7DB2}"/>
          </ac:spMkLst>
        </pc:spChg>
        <pc:spChg chg="add mod">
          <ac:chgData name="Hussein Elehwany" userId="49358f52-8da6-4e79-8f5a-9c263a08ce78" providerId="ADAL" clId="{CB608054-4C9B-4670-887C-A4AB24B812AE}" dt="2022-10-12T18:23:54.519" v="1789" actId="14100"/>
          <ac:spMkLst>
            <pc:docMk/>
            <pc:sldMk cId="2932396867" sldId="268"/>
            <ac:spMk id="9" creationId="{9B767910-7C01-1B78-37C4-F5B0E7E026E3}"/>
          </ac:spMkLst>
        </pc:spChg>
        <pc:picChg chg="add del mod ord">
          <ac:chgData name="Hussein Elehwany" userId="49358f52-8da6-4e79-8f5a-9c263a08ce78" providerId="ADAL" clId="{CB608054-4C9B-4670-887C-A4AB24B812AE}" dt="2022-10-12T18:22:22.725" v="1648" actId="478"/>
          <ac:picMkLst>
            <pc:docMk/>
            <pc:sldMk cId="2932396867" sldId="268"/>
            <ac:picMk id="6" creationId="{499DC619-5F75-2CF2-F33D-05D621807A85}"/>
          </ac:picMkLst>
        </pc:picChg>
        <pc:picChg chg="add mod">
          <ac:chgData name="Hussein Elehwany" userId="49358f52-8da6-4e79-8f5a-9c263a08ce78" providerId="ADAL" clId="{CB608054-4C9B-4670-887C-A4AB24B812AE}" dt="2022-10-12T18:24:22.657" v="1798" actId="1076"/>
          <ac:picMkLst>
            <pc:docMk/>
            <pc:sldMk cId="2932396867" sldId="268"/>
            <ac:picMk id="11" creationId="{90E00CF0-6356-A3B6-7524-F4FC26999B47}"/>
          </ac:picMkLst>
        </pc:picChg>
      </pc:sldChg>
      <pc:sldChg chg="addSp delSp modSp new mod">
        <pc:chgData name="Hussein Elehwany" userId="49358f52-8da6-4e79-8f5a-9c263a08ce78" providerId="ADAL" clId="{CB608054-4C9B-4670-887C-A4AB24B812AE}" dt="2022-10-12T18:18:17.777" v="1647" actId="20577"/>
        <pc:sldMkLst>
          <pc:docMk/>
          <pc:sldMk cId="2174841035" sldId="269"/>
        </pc:sldMkLst>
        <pc:spChg chg="mod">
          <ac:chgData name="Hussein Elehwany" userId="49358f52-8da6-4e79-8f5a-9c263a08ce78" providerId="ADAL" clId="{CB608054-4C9B-4670-887C-A4AB24B812AE}" dt="2022-10-12T18:18:17.777" v="1647" actId="20577"/>
          <ac:spMkLst>
            <pc:docMk/>
            <pc:sldMk cId="2174841035" sldId="269"/>
            <ac:spMk id="2" creationId="{D2A669EE-CEA5-553D-2F4B-0037CC83ECC8}"/>
          </ac:spMkLst>
        </pc:spChg>
        <pc:spChg chg="mod">
          <ac:chgData name="Hussein Elehwany" userId="49358f52-8da6-4e79-8f5a-9c263a08ce78" providerId="ADAL" clId="{CB608054-4C9B-4670-887C-A4AB24B812AE}" dt="2022-10-12T18:05:10.582" v="1489" actId="20577"/>
          <ac:spMkLst>
            <pc:docMk/>
            <pc:sldMk cId="2174841035" sldId="269"/>
            <ac:spMk id="3" creationId="{B4107B1D-988D-D547-8ABA-99B890D35AEC}"/>
          </ac:spMkLst>
        </pc:spChg>
        <pc:spChg chg="del">
          <ac:chgData name="Hussein Elehwany" userId="49358f52-8da6-4e79-8f5a-9c263a08ce78" providerId="ADAL" clId="{CB608054-4C9B-4670-887C-A4AB24B812AE}" dt="2022-10-12T18:15:52.733" v="1490"/>
          <ac:spMkLst>
            <pc:docMk/>
            <pc:sldMk cId="2174841035" sldId="269"/>
            <ac:spMk id="4" creationId="{AB9567DF-BA2F-2495-5F95-B3F1A12878D1}"/>
          </ac:spMkLst>
        </pc:spChg>
        <pc:picChg chg="add mod">
          <ac:chgData name="Hussein Elehwany" userId="49358f52-8da6-4e79-8f5a-9c263a08ce78" providerId="ADAL" clId="{CB608054-4C9B-4670-887C-A4AB24B812AE}" dt="2022-10-12T18:15:57.456" v="1494" actId="1076"/>
          <ac:picMkLst>
            <pc:docMk/>
            <pc:sldMk cId="2174841035" sldId="269"/>
            <ac:picMk id="6" creationId="{8EE7D612-DDEF-A79E-068C-E27E593C1A18}"/>
          </ac:picMkLst>
        </pc:picChg>
      </pc:sldChg>
      <pc:sldChg chg="addSp delSp modSp new mod">
        <pc:chgData name="Hussein Elehwany" userId="49358f52-8da6-4e79-8f5a-9c263a08ce78" providerId="ADAL" clId="{CB608054-4C9B-4670-887C-A4AB24B812AE}" dt="2022-10-13T13:43:02.137" v="2012" actId="1076"/>
        <pc:sldMkLst>
          <pc:docMk/>
          <pc:sldMk cId="3189547063" sldId="270"/>
        </pc:sldMkLst>
        <pc:spChg chg="del">
          <ac:chgData name="Hussein Elehwany" userId="49358f52-8da6-4e79-8f5a-9c263a08ce78" providerId="ADAL" clId="{CB608054-4C9B-4670-887C-A4AB24B812AE}" dt="2022-10-13T02:15:35.550" v="1859"/>
          <ac:spMkLst>
            <pc:docMk/>
            <pc:sldMk cId="3189547063" sldId="270"/>
            <ac:spMk id="2" creationId="{3C6D03C7-CBB7-E4C5-3238-BA3C91993CBA}"/>
          </ac:spMkLst>
        </pc:spChg>
        <pc:spChg chg="add mod">
          <ac:chgData name="Hussein Elehwany" userId="49358f52-8da6-4e79-8f5a-9c263a08ce78" providerId="ADAL" clId="{CB608054-4C9B-4670-887C-A4AB24B812AE}" dt="2022-10-13T13:43:02.137" v="2012" actId="1076"/>
          <ac:spMkLst>
            <pc:docMk/>
            <pc:sldMk cId="3189547063" sldId="270"/>
            <ac:spMk id="2" creationId="{9F3F37E5-1C9F-985F-E0DB-CEDCAD06BE39}"/>
          </ac:spMkLst>
        </pc:spChg>
        <pc:spChg chg="del mod">
          <ac:chgData name="Hussein Elehwany" userId="49358f52-8da6-4e79-8f5a-9c263a08ce78" providerId="ADAL" clId="{CB608054-4C9B-4670-887C-A4AB24B812AE}" dt="2022-10-13T02:15:44.319" v="1864" actId="478"/>
          <ac:spMkLst>
            <pc:docMk/>
            <pc:sldMk cId="3189547063" sldId="270"/>
            <ac:spMk id="3" creationId="{E358A783-8FA2-9152-DD93-1D4822D5AD5A}"/>
          </ac:spMkLst>
        </pc:spChg>
        <pc:spChg chg="del mod">
          <ac:chgData name="Hussein Elehwany" userId="49358f52-8da6-4e79-8f5a-9c263a08ce78" providerId="ADAL" clId="{CB608054-4C9B-4670-887C-A4AB24B812AE}" dt="2022-10-13T02:15:39.876" v="1862" actId="478"/>
          <ac:spMkLst>
            <pc:docMk/>
            <pc:sldMk cId="3189547063" sldId="270"/>
            <ac:spMk id="4" creationId="{A43DB9A0-67E8-9D73-CC30-8FE246A83B4B}"/>
          </ac:spMkLst>
        </pc:spChg>
        <pc:picChg chg="add mod">
          <ac:chgData name="Hussein Elehwany" userId="49358f52-8da6-4e79-8f5a-9c263a08ce78" providerId="ADAL" clId="{CB608054-4C9B-4670-887C-A4AB24B812AE}" dt="2022-10-13T13:42:58.628" v="2011" actId="1076"/>
          <ac:picMkLst>
            <pc:docMk/>
            <pc:sldMk cId="3189547063" sldId="270"/>
            <ac:picMk id="6" creationId="{C30C080F-81A8-ACF6-C8D3-8A3F4A2DE417}"/>
          </ac:picMkLst>
        </pc:picChg>
      </pc:sldChg>
    </pc:docChg>
  </pc:docChgLst>
  <pc:docChgLst>
    <pc:chgData name="Hussein Elehwany" userId="49358f52-8da6-4e79-8f5a-9c263a08ce78" providerId="ADAL" clId="{13B2E6A1-8261-4486-824F-F0AE8359C766}"/>
    <pc:docChg chg="undo custSel addSld delSld modSld sldOrd">
      <pc:chgData name="Hussein Elehwany" userId="49358f52-8da6-4e79-8f5a-9c263a08ce78" providerId="ADAL" clId="{13B2E6A1-8261-4486-824F-F0AE8359C766}" dt="2023-01-23T22:55:48.325" v="996" actId="14100"/>
      <pc:docMkLst>
        <pc:docMk/>
      </pc:docMkLst>
      <pc:sldChg chg="modSp mod">
        <pc:chgData name="Hussein Elehwany" userId="49358f52-8da6-4e79-8f5a-9c263a08ce78" providerId="ADAL" clId="{13B2E6A1-8261-4486-824F-F0AE8359C766}" dt="2023-01-20T14:33:50.135" v="7" actId="20577"/>
        <pc:sldMkLst>
          <pc:docMk/>
          <pc:sldMk cId="543072389" sldId="256"/>
        </pc:sldMkLst>
        <pc:spChg chg="mod">
          <ac:chgData name="Hussein Elehwany" userId="49358f52-8da6-4e79-8f5a-9c263a08ce78" providerId="ADAL" clId="{13B2E6A1-8261-4486-824F-F0AE8359C766}" dt="2023-01-20T14:33:50.135" v="7" actId="20577"/>
          <ac:spMkLst>
            <pc:docMk/>
            <pc:sldMk cId="543072389" sldId="256"/>
            <ac:spMk id="5" creationId="{8F3EDF66-B95C-40D0-A7FA-C1A12C51C89E}"/>
          </ac:spMkLst>
        </pc:spChg>
      </pc:sldChg>
      <pc:sldChg chg="modSp new mod">
        <pc:chgData name="Hussein Elehwany" userId="49358f52-8da6-4e79-8f5a-9c263a08ce78" providerId="ADAL" clId="{13B2E6A1-8261-4486-824F-F0AE8359C766}" dt="2023-01-20T14:34:55.209" v="31"/>
        <pc:sldMkLst>
          <pc:docMk/>
          <pc:sldMk cId="843054010" sldId="258"/>
        </pc:sldMkLst>
        <pc:spChg chg="mod">
          <ac:chgData name="Hussein Elehwany" userId="49358f52-8da6-4e79-8f5a-9c263a08ce78" providerId="ADAL" clId="{13B2E6A1-8261-4486-824F-F0AE8359C766}" dt="2023-01-20T14:34:46.063" v="30"/>
          <ac:spMkLst>
            <pc:docMk/>
            <pc:sldMk cId="843054010" sldId="258"/>
            <ac:spMk id="2" creationId="{BDCA9DF1-8728-D251-B7B2-8C6968E22E4B}"/>
          </ac:spMkLst>
        </pc:spChg>
        <pc:spChg chg="mod">
          <ac:chgData name="Hussein Elehwany" userId="49358f52-8da6-4e79-8f5a-9c263a08ce78" providerId="ADAL" clId="{13B2E6A1-8261-4486-824F-F0AE8359C766}" dt="2023-01-20T14:34:55.209" v="31"/>
          <ac:spMkLst>
            <pc:docMk/>
            <pc:sldMk cId="843054010" sldId="258"/>
            <ac:spMk id="3" creationId="{9708BB39-0EEE-6A37-D592-4B1A71C5BD51}"/>
          </ac:spMkLst>
        </pc:spChg>
      </pc:sldChg>
      <pc:sldChg chg="del">
        <pc:chgData name="Hussein Elehwany" userId="49358f52-8da6-4e79-8f5a-9c263a08ce78" providerId="ADAL" clId="{13B2E6A1-8261-4486-824F-F0AE8359C766}" dt="2023-01-20T14:33:34.696" v="0" actId="2696"/>
        <pc:sldMkLst>
          <pc:docMk/>
          <pc:sldMk cId="1924789102" sldId="258"/>
        </pc:sldMkLst>
      </pc:sldChg>
      <pc:sldChg chg="addSp modSp new mod">
        <pc:chgData name="Hussein Elehwany" userId="49358f52-8da6-4e79-8f5a-9c263a08ce78" providerId="ADAL" clId="{13B2E6A1-8261-4486-824F-F0AE8359C766}" dt="2023-01-23T22:55:48.325" v="996" actId="14100"/>
        <pc:sldMkLst>
          <pc:docMk/>
          <pc:sldMk cId="507884940" sldId="259"/>
        </pc:sldMkLst>
        <pc:spChg chg="mod">
          <ac:chgData name="Hussein Elehwany" userId="49358f52-8da6-4e79-8f5a-9c263a08ce78" providerId="ADAL" clId="{13B2E6A1-8261-4486-824F-F0AE8359C766}" dt="2023-01-20T14:35:11.299" v="33"/>
          <ac:spMkLst>
            <pc:docMk/>
            <pc:sldMk cId="507884940" sldId="259"/>
            <ac:spMk id="2" creationId="{181A15B8-E532-93E6-3AF6-A127CE2A7907}"/>
          </ac:spMkLst>
        </pc:spChg>
        <pc:spChg chg="mod">
          <ac:chgData name="Hussein Elehwany" userId="49358f52-8da6-4e79-8f5a-9c263a08ce78" providerId="ADAL" clId="{13B2E6A1-8261-4486-824F-F0AE8359C766}" dt="2023-01-20T15:54:25.345" v="575"/>
          <ac:spMkLst>
            <pc:docMk/>
            <pc:sldMk cId="507884940" sldId="259"/>
            <ac:spMk id="3" creationId="{CE2A9F9C-6D01-01B0-F36B-F536FBE46596}"/>
          </ac:spMkLst>
        </pc:spChg>
        <pc:picChg chg="add mod">
          <ac:chgData name="Hussein Elehwany" userId="49358f52-8da6-4e79-8f5a-9c263a08ce78" providerId="ADAL" clId="{13B2E6A1-8261-4486-824F-F0AE8359C766}" dt="2023-01-23T22:55:48.325" v="996" actId="14100"/>
          <ac:picMkLst>
            <pc:docMk/>
            <pc:sldMk cId="507884940" sldId="259"/>
            <ac:picMk id="5" creationId="{A9D8CC26-2AA6-5505-8402-257EB5C6486B}"/>
          </ac:picMkLst>
        </pc:picChg>
      </pc:sldChg>
      <pc:sldChg chg="del">
        <pc:chgData name="Hussein Elehwany" userId="49358f52-8da6-4e79-8f5a-9c263a08ce78" providerId="ADAL" clId="{13B2E6A1-8261-4486-824F-F0AE8359C766}" dt="2023-01-20T14:33:34.696" v="0" actId="2696"/>
        <pc:sldMkLst>
          <pc:docMk/>
          <pc:sldMk cId="2189826151" sldId="259"/>
        </pc:sldMkLst>
      </pc:sldChg>
      <pc:sldChg chg="addSp delSp modSp new mod">
        <pc:chgData name="Hussein Elehwany" userId="49358f52-8da6-4e79-8f5a-9c263a08ce78" providerId="ADAL" clId="{13B2E6A1-8261-4486-824F-F0AE8359C766}" dt="2023-01-20T14:36:42.804" v="62" actId="1076"/>
        <pc:sldMkLst>
          <pc:docMk/>
          <pc:sldMk cId="2904051462" sldId="260"/>
        </pc:sldMkLst>
        <pc:spChg chg="mod">
          <ac:chgData name="Hussein Elehwany" userId="49358f52-8da6-4e79-8f5a-9c263a08ce78" providerId="ADAL" clId="{13B2E6A1-8261-4486-824F-F0AE8359C766}" dt="2023-01-20T14:36:00.480" v="54"/>
          <ac:spMkLst>
            <pc:docMk/>
            <pc:sldMk cId="2904051462" sldId="260"/>
            <ac:spMk id="2" creationId="{39D7F557-A880-6229-A3E9-28931470E39B}"/>
          </ac:spMkLst>
        </pc:spChg>
        <pc:spChg chg="del mod">
          <ac:chgData name="Hussein Elehwany" userId="49358f52-8da6-4e79-8f5a-9c263a08ce78" providerId="ADAL" clId="{13B2E6A1-8261-4486-824F-F0AE8359C766}" dt="2023-01-20T14:36:35.016" v="60" actId="21"/>
          <ac:spMkLst>
            <pc:docMk/>
            <pc:sldMk cId="2904051462" sldId="260"/>
            <ac:spMk id="3" creationId="{BF105081-2510-FBD2-8B5F-D2A23ABC5BFA}"/>
          </ac:spMkLst>
        </pc:spChg>
        <pc:spChg chg="add mod">
          <ac:chgData name="Hussein Elehwany" userId="49358f52-8da6-4e79-8f5a-9c263a08ce78" providerId="ADAL" clId="{13B2E6A1-8261-4486-824F-F0AE8359C766}" dt="2023-01-20T14:36:42.804" v="62" actId="1076"/>
          <ac:spMkLst>
            <pc:docMk/>
            <pc:sldMk cId="2904051462" sldId="260"/>
            <ac:spMk id="4" creationId="{9834B0F4-8DBE-E59E-2507-01CECF68DFFE}"/>
          </ac:spMkLst>
        </pc:spChg>
        <pc:spChg chg="add mod">
          <ac:chgData name="Hussein Elehwany" userId="49358f52-8da6-4e79-8f5a-9c263a08ce78" providerId="ADAL" clId="{13B2E6A1-8261-4486-824F-F0AE8359C766}" dt="2023-01-20T14:36:42.804" v="62" actId="1076"/>
          <ac:spMkLst>
            <pc:docMk/>
            <pc:sldMk cId="2904051462" sldId="260"/>
            <ac:spMk id="5" creationId="{FD12CC44-67D0-65D5-410B-9192450B8032}"/>
          </ac:spMkLst>
        </pc:spChg>
        <pc:spChg chg="add mod">
          <ac:chgData name="Hussein Elehwany" userId="49358f52-8da6-4e79-8f5a-9c263a08ce78" providerId="ADAL" clId="{13B2E6A1-8261-4486-824F-F0AE8359C766}" dt="2023-01-20T14:36:42.804" v="62" actId="1076"/>
          <ac:spMkLst>
            <pc:docMk/>
            <pc:sldMk cId="2904051462" sldId="260"/>
            <ac:spMk id="8" creationId="{ECD3F952-9AB3-57B9-D51E-7E84096E1924}"/>
          </ac:spMkLst>
        </pc:spChg>
        <pc:spChg chg="add mod">
          <ac:chgData name="Hussein Elehwany" userId="49358f52-8da6-4e79-8f5a-9c263a08ce78" providerId="ADAL" clId="{13B2E6A1-8261-4486-824F-F0AE8359C766}" dt="2023-01-20T14:36:42.804" v="62" actId="1076"/>
          <ac:spMkLst>
            <pc:docMk/>
            <pc:sldMk cId="2904051462" sldId="260"/>
            <ac:spMk id="9" creationId="{1FE6B372-0F0C-477A-906B-90905E2083B6}"/>
          </ac:spMkLst>
        </pc:spChg>
        <pc:spChg chg="add del mod">
          <ac:chgData name="Hussein Elehwany" userId="49358f52-8da6-4e79-8f5a-9c263a08ce78" providerId="ADAL" clId="{13B2E6A1-8261-4486-824F-F0AE8359C766}" dt="2023-01-20T14:36:37.087" v="61" actId="478"/>
          <ac:spMkLst>
            <pc:docMk/>
            <pc:sldMk cId="2904051462" sldId="260"/>
            <ac:spMk id="11" creationId="{F7E03CB1-D862-4ACF-3FEA-1207BEB7EAB6}"/>
          </ac:spMkLst>
        </pc:spChg>
        <pc:cxnChg chg="add mod">
          <ac:chgData name="Hussein Elehwany" userId="49358f52-8da6-4e79-8f5a-9c263a08ce78" providerId="ADAL" clId="{13B2E6A1-8261-4486-824F-F0AE8359C766}" dt="2023-01-20T14:36:42.804" v="62" actId="1076"/>
          <ac:cxnSpMkLst>
            <pc:docMk/>
            <pc:sldMk cId="2904051462" sldId="260"/>
            <ac:cxnSpMk id="6" creationId="{12526855-B6FD-6634-7D1B-F96760E3D330}"/>
          </ac:cxnSpMkLst>
        </pc:cxnChg>
        <pc:cxnChg chg="add mod">
          <ac:chgData name="Hussein Elehwany" userId="49358f52-8da6-4e79-8f5a-9c263a08ce78" providerId="ADAL" clId="{13B2E6A1-8261-4486-824F-F0AE8359C766}" dt="2023-01-20T14:36:42.804" v="62" actId="1076"/>
          <ac:cxnSpMkLst>
            <pc:docMk/>
            <pc:sldMk cId="2904051462" sldId="260"/>
            <ac:cxnSpMk id="7" creationId="{B340A600-43D8-2CD2-9EBC-1AFBD7F88FFF}"/>
          </ac:cxnSpMkLst>
        </pc:cxnChg>
      </pc:sldChg>
      <pc:sldChg chg="del">
        <pc:chgData name="Hussein Elehwany" userId="49358f52-8da6-4e79-8f5a-9c263a08ce78" providerId="ADAL" clId="{13B2E6A1-8261-4486-824F-F0AE8359C766}" dt="2023-01-20T14:33:34.696" v="0" actId="2696"/>
        <pc:sldMkLst>
          <pc:docMk/>
          <pc:sldMk cId="3659403284" sldId="260"/>
        </pc:sldMkLst>
      </pc:sldChg>
      <pc:sldChg chg="del">
        <pc:chgData name="Hussein Elehwany" userId="49358f52-8da6-4e79-8f5a-9c263a08ce78" providerId="ADAL" clId="{13B2E6A1-8261-4486-824F-F0AE8359C766}" dt="2023-01-20T14:33:34.696" v="0" actId="2696"/>
        <pc:sldMkLst>
          <pc:docMk/>
          <pc:sldMk cId="192783965" sldId="261"/>
        </pc:sldMkLst>
      </pc:sldChg>
      <pc:sldChg chg="modSp new mod">
        <pc:chgData name="Hussein Elehwany" userId="49358f52-8da6-4e79-8f5a-9c263a08ce78" providerId="ADAL" clId="{13B2E6A1-8261-4486-824F-F0AE8359C766}" dt="2023-01-20T16:06:48.537" v="829" actId="20577"/>
        <pc:sldMkLst>
          <pc:docMk/>
          <pc:sldMk cId="2684941109" sldId="261"/>
        </pc:sldMkLst>
        <pc:spChg chg="mod">
          <ac:chgData name="Hussein Elehwany" userId="49358f52-8da6-4e79-8f5a-9c263a08ce78" providerId="ADAL" clId="{13B2E6A1-8261-4486-824F-F0AE8359C766}" dt="2023-01-20T16:06:48.537" v="829" actId="20577"/>
          <ac:spMkLst>
            <pc:docMk/>
            <pc:sldMk cId="2684941109" sldId="261"/>
            <ac:spMk id="3" creationId="{68AB0811-7960-DADE-D304-2A8EB2944692}"/>
          </ac:spMkLst>
        </pc:spChg>
      </pc:sldChg>
      <pc:sldChg chg="addSp delSp modSp new mod">
        <pc:chgData name="Hussein Elehwany" userId="49358f52-8da6-4e79-8f5a-9c263a08ce78" providerId="ADAL" clId="{13B2E6A1-8261-4486-824F-F0AE8359C766}" dt="2023-01-20T14:51:07.628" v="381" actId="1076"/>
        <pc:sldMkLst>
          <pc:docMk/>
          <pc:sldMk cId="3290021618" sldId="262"/>
        </pc:sldMkLst>
        <pc:spChg chg="mod">
          <ac:chgData name="Hussein Elehwany" userId="49358f52-8da6-4e79-8f5a-9c263a08ce78" providerId="ADAL" clId="{13B2E6A1-8261-4486-824F-F0AE8359C766}" dt="2023-01-20T14:40:14.262" v="220" actId="20577"/>
          <ac:spMkLst>
            <pc:docMk/>
            <pc:sldMk cId="3290021618" sldId="262"/>
            <ac:spMk id="2" creationId="{7783B630-9CA0-3732-4FD2-8B88FDD09E67}"/>
          </ac:spMkLst>
        </pc:spChg>
        <pc:spChg chg="del">
          <ac:chgData name="Hussein Elehwany" userId="49358f52-8da6-4e79-8f5a-9c263a08ce78" providerId="ADAL" clId="{13B2E6A1-8261-4486-824F-F0AE8359C766}" dt="2023-01-20T14:40:06.992" v="205" actId="21"/>
          <ac:spMkLst>
            <pc:docMk/>
            <pc:sldMk cId="3290021618" sldId="262"/>
            <ac:spMk id="3" creationId="{C57EFC96-3DE9-7B77-0A4E-E0184E59F66A}"/>
          </ac:spMkLst>
        </pc:spChg>
        <pc:spChg chg="add del mod">
          <ac:chgData name="Hussein Elehwany" userId="49358f52-8da6-4e79-8f5a-9c263a08ce78" providerId="ADAL" clId="{13B2E6A1-8261-4486-824F-F0AE8359C766}" dt="2023-01-20T14:40:38.275" v="223"/>
          <ac:spMkLst>
            <pc:docMk/>
            <pc:sldMk cId="3290021618" sldId="262"/>
            <ac:spMk id="4" creationId="{4B9BAE99-0BE5-A1CD-02E0-E5FEDFF6AEA7}"/>
          </ac:spMkLst>
        </pc:spChg>
        <pc:spChg chg="add mod">
          <ac:chgData name="Hussein Elehwany" userId="49358f52-8da6-4e79-8f5a-9c263a08ce78" providerId="ADAL" clId="{13B2E6A1-8261-4486-824F-F0AE8359C766}" dt="2023-01-20T14:42:00.899" v="247" actId="14100"/>
          <ac:spMkLst>
            <pc:docMk/>
            <pc:sldMk cId="3290021618" sldId="262"/>
            <ac:spMk id="5" creationId="{AAFE9133-3912-70CF-9D77-D464D52488E7}"/>
          </ac:spMkLst>
        </pc:spChg>
        <pc:spChg chg="add mod">
          <ac:chgData name="Hussein Elehwany" userId="49358f52-8da6-4e79-8f5a-9c263a08ce78" providerId="ADAL" clId="{13B2E6A1-8261-4486-824F-F0AE8359C766}" dt="2023-01-20T14:41:58.651" v="246" actId="14100"/>
          <ac:spMkLst>
            <pc:docMk/>
            <pc:sldMk cId="3290021618" sldId="262"/>
            <ac:spMk id="6" creationId="{D2E0D527-81F1-A41B-4241-A0934BA1927F}"/>
          </ac:spMkLst>
        </pc:spChg>
        <pc:spChg chg="add mod">
          <ac:chgData name="Hussein Elehwany" userId="49358f52-8da6-4e79-8f5a-9c263a08ce78" providerId="ADAL" clId="{13B2E6A1-8261-4486-824F-F0AE8359C766}" dt="2023-01-20T14:42:23.749" v="260" actId="1076"/>
          <ac:spMkLst>
            <pc:docMk/>
            <pc:sldMk cId="3290021618" sldId="262"/>
            <ac:spMk id="7" creationId="{22F4654C-6D71-722D-DE16-EDD8B57FA415}"/>
          </ac:spMkLst>
        </pc:spChg>
        <pc:spChg chg="add del mod">
          <ac:chgData name="Hussein Elehwany" userId="49358f52-8da6-4e79-8f5a-9c263a08ce78" providerId="ADAL" clId="{13B2E6A1-8261-4486-824F-F0AE8359C766}" dt="2023-01-20T14:42:38.542" v="269" actId="478"/>
          <ac:spMkLst>
            <pc:docMk/>
            <pc:sldMk cId="3290021618" sldId="262"/>
            <ac:spMk id="8" creationId="{4DCA1626-4EA5-35E9-09C7-534E3E5821F4}"/>
          </ac:spMkLst>
        </pc:spChg>
        <pc:spChg chg="add del mod">
          <ac:chgData name="Hussein Elehwany" userId="49358f52-8da6-4e79-8f5a-9c263a08ce78" providerId="ADAL" clId="{13B2E6A1-8261-4486-824F-F0AE8359C766}" dt="2023-01-20T14:42:38.542" v="269" actId="478"/>
          <ac:spMkLst>
            <pc:docMk/>
            <pc:sldMk cId="3290021618" sldId="262"/>
            <ac:spMk id="9" creationId="{94911963-F452-4261-D617-EC2056F32806}"/>
          </ac:spMkLst>
        </pc:spChg>
        <pc:spChg chg="add del mod">
          <ac:chgData name="Hussein Elehwany" userId="49358f52-8da6-4e79-8f5a-9c263a08ce78" providerId="ADAL" clId="{13B2E6A1-8261-4486-824F-F0AE8359C766}" dt="2023-01-20T14:40:46.975" v="226" actId="478"/>
          <ac:spMkLst>
            <pc:docMk/>
            <pc:sldMk cId="3290021618" sldId="262"/>
            <ac:spMk id="10" creationId="{8E63BFCC-676E-486A-116E-C28FD10501FE}"/>
          </ac:spMkLst>
        </pc:spChg>
        <pc:spChg chg="add del mod">
          <ac:chgData name="Hussein Elehwany" userId="49358f52-8da6-4e79-8f5a-9c263a08ce78" providerId="ADAL" clId="{13B2E6A1-8261-4486-824F-F0AE8359C766}" dt="2023-01-20T14:40:50.899" v="228" actId="478"/>
          <ac:spMkLst>
            <pc:docMk/>
            <pc:sldMk cId="3290021618" sldId="262"/>
            <ac:spMk id="20" creationId="{DDE6FE66-2D12-10DF-20B7-44C8B0FA096F}"/>
          </ac:spMkLst>
        </pc:spChg>
        <pc:spChg chg="add mod">
          <ac:chgData name="Hussein Elehwany" userId="49358f52-8da6-4e79-8f5a-9c263a08ce78" providerId="ADAL" clId="{13B2E6A1-8261-4486-824F-F0AE8359C766}" dt="2023-01-20T14:42:29.637" v="265" actId="20577"/>
          <ac:spMkLst>
            <pc:docMk/>
            <pc:sldMk cId="3290021618" sldId="262"/>
            <ac:spMk id="21" creationId="{A450EF62-2B2A-E8A8-7849-80074B53B0B5}"/>
          </ac:spMkLst>
        </pc:spChg>
        <pc:spChg chg="add mod">
          <ac:chgData name="Hussein Elehwany" userId="49358f52-8da6-4e79-8f5a-9c263a08ce78" providerId="ADAL" clId="{13B2E6A1-8261-4486-824F-F0AE8359C766}" dt="2023-01-20T14:42:53.866" v="273" actId="1076"/>
          <ac:spMkLst>
            <pc:docMk/>
            <pc:sldMk cId="3290021618" sldId="262"/>
            <ac:spMk id="22" creationId="{2E46DAEC-9E59-EF8C-D72C-E8014A3EED9D}"/>
          </ac:spMkLst>
        </pc:spChg>
        <pc:spChg chg="add mod">
          <ac:chgData name="Hussein Elehwany" userId="49358f52-8da6-4e79-8f5a-9c263a08ce78" providerId="ADAL" clId="{13B2E6A1-8261-4486-824F-F0AE8359C766}" dt="2023-01-20T14:49:19.844" v="329" actId="1076"/>
          <ac:spMkLst>
            <pc:docMk/>
            <pc:sldMk cId="3290021618" sldId="262"/>
            <ac:spMk id="32" creationId="{D07CB6BD-8702-F04A-9F61-8F6C0AEE96CE}"/>
          </ac:spMkLst>
        </pc:spChg>
        <pc:spChg chg="add del mod">
          <ac:chgData name="Hussein Elehwany" userId="49358f52-8da6-4e79-8f5a-9c263a08ce78" providerId="ADAL" clId="{13B2E6A1-8261-4486-824F-F0AE8359C766}" dt="2023-01-20T14:50:12.721" v="340" actId="478"/>
          <ac:spMkLst>
            <pc:docMk/>
            <pc:sldMk cId="3290021618" sldId="262"/>
            <ac:spMk id="41" creationId="{5452C51A-34C1-20FF-C09E-39FA6500E593}"/>
          </ac:spMkLst>
        </pc:spChg>
        <pc:spChg chg="add mod">
          <ac:chgData name="Hussein Elehwany" userId="49358f52-8da6-4e79-8f5a-9c263a08ce78" providerId="ADAL" clId="{13B2E6A1-8261-4486-824F-F0AE8359C766}" dt="2023-01-20T14:50:45.937" v="358" actId="1076"/>
          <ac:spMkLst>
            <pc:docMk/>
            <pc:sldMk cId="3290021618" sldId="262"/>
            <ac:spMk id="45" creationId="{84C39524-6098-FE0F-BC59-EB66C0B867F3}"/>
          </ac:spMkLst>
        </pc:spChg>
        <pc:spChg chg="add mod">
          <ac:chgData name="Hussein Elehwany" userId="49358f52-8da6-4e79-8f5a-9c263a08ce78" providerId="ADAL" clId="{13B2E6A1-8261-4486-824F-F0AE8359C766}" dt="2023-01-20T14:51:07.628" v="381" actId="1076"/>
          <ac:spMkLst>
            <pc:docMk/>
            <pc:sldMk cId="3290021618" sldId="262"/>
            <ac:spMk id="48" creationId="{83E5FDEC-3B5F-30F5-1616-B713C8171199}"/>
          </ac:spMkLst>
        </pc:spChg>
        <pc:cxnChg chg="add mod">
          <ac:chgData name="Hussein Elehwany" userId="49358f52-8da6-4e79-8f5a-9c263a08ce78" providerId="ADAL" clId="{13B2E6A1-8261-4486-824F-F0AE8359C766}" dt="2023-01-20T14:43:14.664" v="282" actId="1582"/>
          <ac:cxnSpMkLst>
            <pc:docMk/>
            <pc:sldMk cId="3290021618" sldId="262"/>
            <ac:cxnSpMk id="11" creationId="{D17BAE9A-ECE0-8294-40B0-A17B32E2DAD3}"/>
          </ac:cxnSpMkLst>
        </pc:cxnChg>
        <pc:cxnChg chg="add mod">
          <ac:chgData name="Hussein Elehwany" userId="49358f52-8da6-4e79-8f5a-9c263a08ce78" providerId="ADAL" clId="{13B2E6A1-8261-4486-824F-F0AE8359C766}" dt="2023-01-20T14:43:20.345" v="284" actId="108"/>
          <ac:cxnSpMkLst>
            <pc:docMk/>
            <pc:sldMk cId="3290021618" sldId="262"/>
            <ac:cxnSpMk id="12" creationId="{80BEF72F-F3F8-0271-0203-8A034B3FA1DA}"/>
          </ac:cxnSpMkLst>
        </pc:cxnChg>
        <pc:cxnChg chg="add del mod">
          <ac:chgData name="Hussein Elehwany" userId="49358f52-8da6-4e79-8f5a-9c263a08ce78" providerId="ADAL" clId="{13B2E6A1-8261-4486-824F-F0AE8359C766}" dt="2023-01-20T14:42:38.542" v="269" actId="478"/>
          <ac:cxnSpMkLst>
            <pc:docMk/>
            <pc:sldMk cId="3290021618" sldId="262"/>
            <ac:cxnSpMk id="13" creationId="{CFDB24CC-8FEC-204A-00A2-91FD016C7CFE}"/>
          </ac:cxnSpMkLst>
        </pc:cxnChg>
        <pc:cxnChg chg="add del mod">
          <ac:chgData name="Hussein Elehwany" userId="49358f52-8da6-4e79-8f5a-9c263a08ce78" providerId="ADAL" clId="{13B2E6A1-8261-4486-824F-F0AE8359C766}" dt="2023-01-20T14:42:38.542" v="269" actId="478"/>
          <ac:cxnSpMkLst>
            <pc:docMk/>
            <pc:sldMk cId="3290021618" sldId="262"/>
            <ac:cxnSpMk id="14" creationId="{404BAF8B-2BD1-8F41-9B08-04A6E0784648}"/>
          </ac:cxnSpMkLst>
        </pc:cxnChg>
        <pc:cxnChg chg="add del mod">
          <ac:chgData name="Hussein Elehwany" userId="49358f52-8da6-4e79-8f5a-9c263a08ce78" providerId="ADAL" clId="{13B2E6A1-8261-4486-824F-F0AE8359C766}" dt="2023-01-20T14:42:38.542" v="269" actId="478"/>
          <ac:cxnSpMkLst>
            <pc:docMk/>
            <pc:sldMk cId="3290021618" sldId="262"/>
            <ac:cxnSpMk id="15" creationId="{A1F86602-B66F-537F-5A8C-A6E0FBE9C8EA}"/>
          </ac:cxnSpMkLst>
        </pc:cxnChg>
        <pc:cxnChg chg="add del mod">
          <ac:chgData name="Hussein Elehwany" userId="49358f52-8da6-4e79-8f5a-9c263a08ce78" providerId="ADAL" clId="{13B2E6A1-8261-4486-824F-F0AE8359C766}" dt="2023-01-20T14:42:38.542" v="269" actId="478"/>
          <ac:cxnSpMkLst>
            <pc:docMk/>
            <pc:sldMk cId="3290021618" sldId="262"/>
            <ac:cxnSpMk id="16" creationId="{5D5EF7A5-09A6-8AD4-A9E7-5D1B0E12A93A}"/>
          </ac:cxnSpMkLst>
        </pc:cxnChg>
        <pc:cxnChg chg="add mod">
          <ac:chgData name="Hussein Elehwany" userId="49358f52-8da6-4e79-8f5a-9c263a08ce78" providerId="ADAL" clId="{13B2E6A1-8261-4486-824F-F0AE8359C766}" dt="2023-01-20T14:43:20.995" v="285" actId="108"/>
          <ac:cxnSpMkLst>
            <pc:docMk/>
            <pc:sldMk cId="3290021618" sldId="262"/>
            <ac:cxnSpMk id="17" creationId="{97429694-8AB2-1317-9CBE-EF6CEB96F5E9}"/>
          </ac:cxnSpMkLst>
        </pc:cxnChg>
        <pc:cxnChg chg="add mod">
          <ac:chgData name="Hussein Elehwany" userId="49358f52-8da6-4e79-8f5a-9c263a08ce78" providerId="ADAL" clId="{13B2E6A1-8261-4486-824F-F0AE8359C766}" dt="2023-01-20T14:43:19.450" v="283" actId="108"/>
          <ac:cxnSpMkLst>
            <pc:docMk/>
            <pc:sldMk cId="3290021618" sldId="262"/>
            <ac:cxnSpMk id="18" creationId="{81DA07B9-7650-9482-C238-050BBE7C1B81}"/>
          </ac:cxnSpMkLst>
        </pc:cxnChg>
        <pc:cxnChg chg="add del mod">
          <ac:chgData name="Hussein Elehwany" userId="49358f52-8da6-4e79-8f5a-9c263a08ce78" providerId="ADAL" clId="{13B2E6A1-8261-4486-824F-F0AE8359C766}" dt="2023-01-20T14:40:47.967" v="227" actId="478"/>
          <ac:cxnSpMkLst>
            <pc:docMk/>
            <pc:sldMk cId="3290021618" sldId="262"/>
            <ac:cxnSpMk id="19" creationId="{7081CB83-E8B7-3E3A-93B9-4AABBB9848E9}"/>
          </ac:cxnSpMkLst>
        </pc:cxnChg>
        <pc:cxnChg chg="add mod">
          <ac:chgData name="Hussein Elehwany" userId="49358f52-8da6-4e79-8f5a-9c263a08ce78" providerId="ADAL" clId="{13B2E6A1-8261-4486-824F-F0AE8359C766}" dt="2023-01-20T14:43:21.863" v="286" actId="108"/>
          <ac:cxnSpMkLst>
            <pc:docMk/>
            <pc:sldMk cId="3290021618" sldId="262"/>
            <ac:cxnSpMk id="23" creationId="{E6C56F22-3478-E61E-04DB-5548F436C28B}"/>
          </ac:cxnSpMkLst>
        </pc:cxnChg>
        <pc:cxnChg chg="add mod">
          <ac:chgData name="Hussein Elehwany" userId="49358f52-8da6-4e79-8f5a-9c263a08ce78" providerId="ADAL" clId="{13B2E6A1-8261-4486-824F-F0AE8359C766}" dt="2023-01-20T14:43:34.336" v="291" actId="14100"/>
          <ac:cxnSpMkLst>
            <pc:docMk/>
            <pc:sldMk cId="3290021618" sldId="262"/>
            <ac:cxnSpMk id="24" creationId="{779124AC-4256-19C2-D499-6957AF71B3F9}"/>
          </ac:cxnSpMkLst>
        </pc:cxnChg>
        <pc:cxnChg chg="add mod">
          <ac:chgData name="Hussein Elehwany" userId="49358f52-8da6-4e79-8f5a-9c263a08ce78" providerId="ADAL" clId="{13B2E6A1-8261-4486-824F-F0AE8359C766}" dt="2023-01-20T14:43:23.478" v="288" actId="108"/>
          <ac:cxnSpMkLst>
            <pc:docMk/>
            <pc:sldMk cId="3290021618" sldId="262"/>
            <ac:cxnSpMk id="25" creationId="{4BC5ABB8-BD2C-3B53-7DB6-E22011A2CBE9}"/>
          </ac:cxnSpMkLst>
        </pc:cxnChg>
        <pc:cxnChg chg="add mod">
          <ac:chgData name="Hussein Elehwany" userId="49358f52-8da6-4e79-8f5a-9c263a08ce78" providerId="ADAL" clId="{13B2E6A1-8261-4486-824F-F0AE8359C766}" dt="2023-01-20T14:43:24.107" v="289" actId="108"/>
          <ac:cxnSpMkLst>
            <pc:docMk/>
            <pc:sldMk cId="3290021618" sldId="262"/>
            <ac:cxnSpMk id="26" creationId="{F7B6B8FC-92A8-CDF2-A293-83E31286D57F}"/>
          </ac:cxnSpMkLst>
        </pc:cxnChg>
        <pc:cxnChg chg="add mod">
          <ac:chgData name="Hussein Elehwany" userId="49358f52-8da6-4e79-8f5a-9c263a08ce78" providerId="ADAL" clId="{13B2E6A1-8261-4486-824F-F0AE8359C766}" dt="2023-01-20T14:49:15.436" v="328" actId="1076"/>
          <ac:cxnSpMkLst>
            <pc:docMk/>
            <pc:sldMk cId="3290021618" sldId="262"/>
            <ac:cxnSpMk id="31" creationId="{19174BC3-3DCF-811C-962E-5EE2E2E608CF}"/>
          </ac:cxnSpMkLst>
        </pc:cxnChg>
        <pc:cxnChg chg="add mod">
          <ac:chgData name="Hussein Elehwany" userId="49358f52-8da6-4e79-8f5a-9c263a08ce78" providerId="ADAL" clId="{13B2E6A1-8261-4486-824F-F0AE8359C766}" dt="2023-01-20T14:50:33.778" v="345" actId="108"/>
          <ac:cxnSpMkLst>
            <pc:docMk/>
            <pc:sldMk cId="3290021618" sldId="262"/>
            <ac:cxnSpMk id="34" creationId="{E1F2B1D1-CFCD-F576-98EA-A9838D80568F}"/>
          </ac:cxnSpMkLst>
        </pc:cxnChg>
        <pc:cxnChg chg="add mod">
          <ac:chgData name="Hussein Elehwany" userId="49358f52-8da6-4e79-8f5a-9c263a08ce78" providerId="ADAL" clId="{13B2E6A1-8261-4486-824F-F0AE8359C766}" dt="2023-01-20T14:50:54.751" v="360" actId="208"/>
          <ac:cxnSpMkLst>
            <pc:docMk/>
            <pc:sldMk cId="3290021618" sldId="262"/>
            <ac:cxnSpMk id="47" creationId="{A9FDF735-90BA-DE8F-81DA-FFEAB52409C1}"/>
          </ac:cxnSpMkLst>
        </pc:cxnChg>
      </pc:sldChg>
      <pc:sldChg chg="del">
        <pc:chgData name="Hussein Elehwany" userId="49358f52-8da6-4e79-8f5a-9c263a08ce78" providerId="ADAL" clId="{13B2E6A1-8261-4486-824F-F0AE8359C766}" dt="2023-01-20T14:33:34.696" v="0" actId="2696"/>
        <pc:sldMkLst>
          <pc:docMk/>
          <pc:sldMk cId="3582635951" sldId="262"/>
        </pc:sldMkLst>
      </pc:sldChg>
      <pc:sldChg chg="modSp new mod">
        <pc:chgData name="Hussein Elehwany" userId="49358f52-8da6-4e79-8f5a-9c263a08ce78" providerId="ADAL" clId="{13B2E6A1-8261-4486-824F-F0AE8359C766}" dt="2023-01-20T15:22:50.337" v="555" actId="20577"/>
        <pc:sldMkLst>
          <pc:docMk/>
          <pc:sldMk cId="408772649" sldId="263"/>
        </pc:sldMkLst>
        <pc:spChg chg="mod">
          <ac:chgData name="Hussein Elehwany" userId="49358f52-8da6-4e79-8f5a-9c263a08ce78" providerId="ADAL" clId="{13B2E6A1-8261-4486-824F-F0AE8359C766}" dt="2023-01-20T14:53:34.333" v="398" actId="20577"/>
          <ac:spMkLst>
            <pc:docMk/>
            <pc:sldMk cId="408772649" sldId="263"/>
            <ac:spMk id="2" creationId="{9F1ADBEB-635F-B646-C796-91879BE442A2}"/>
          </ac:spMkLst>
        </pc:spChg>
        <pc:spChg chg="mod">
          <ac:chgData name="Hussein Elehwany" userId="49358f52-8da6-4e79-8f5a-9c263a08ce78" providerId="ADAL" clId="{13B2E6A1-8261-4486-824F-F0AE8359C766}" dt="2023-01-20T15:22:50.337" v="555" actId="20577"/>
          <ac:spMkLst>
            <pc:docMk/>
            <pc:sldMk cId="408772649" sldId="263"/>
            <ac:spMk id="3" creationId="{26773F08-4107-2249-49E7-77C7698309FB}"/>
          </ac:spMkLst>
        </pc:spChg>
      </pc:sldChg>
      <pc:sldChg chg="del">
        <pc:chgData name="Hussein Elehwany" userId="49358f52-8da6-4e79-8f5a-9c263a08ce78" providerId="ADAL" clId="{13B2E6A1-8261-4486-824F-F0AE8359C766}" dt="2023-01-20T14:33:34.696" v="0" actId="2696"/>
        <pc:sldMkLst>
          <pc:docMk/>
          <pc:sldMk cId="1327477945" sldId="263"/>
        </pc:sldMkLst>
      </pc:sldChg>
      <pc:sldChg chg="del">
        <pc:chgData name="Hussein Elehwany" userId="49358f52-8da6-4e79-8f5a-9c263a08ce78" providerId="ADAL" clId="{13B2E6A1-8261-4486-824F-F0AE8359C766}" dt="2023-01-20T14:33:34.696" v="0" actId="2696"/>
        <pc:sldMkLst>
          <pc:docMk/>
          <pc:sldMk cId="808266688" sldId="264"/>
        </pc:sldMkLst>
      </pc:sldChg>
      <pc:sldChg chg="addSp modSp new mod">
        <pc:chgData name="Hussein Elehwany" userId="49358f52-8da6-4e79-8f5a-9c263a08ce78" providerId="ADAL" clId="{13B2E6A1-8261-4486-824F-F0AE8359C766}" dt="2023-01-20T15:55:16.458" v="581" actId="14100"/>
        <pc:sldMkLst>
          <pc:docMk/>
          <pc:sldMk cId="2931634635" sldId="264"/>
        </pc:sldMkLst>
        <pc:spChg chg="mod">
          <ac:chgData name="Hussein Elehwany" userId="49358f52-8da6-4e79-8f5a-9c263a08ce78" providerId="ADAL" clId="{13B2E6A1-8261-4486-824F-F0AE8359C766}" dt="2023-01-20T15:15:57.268" v="491" actId="20577"/>
          <ac:spMkLst>
            <pc:docMk/>
            <pc:sldMk cId="2931634635" sldId="264"/>
            <ac:spMk id="2" creationId="{976F081A-8658-AA22-AA82-9811B15A89B7}"/>
          </ac:spMkLst>
        </pc:spChg>
        <pc:spChg chg="mod">
          <ac:chgData name="Hussein Elehwany" userId="49358f52-8da6-4e79-8f5a-9c263a08ce78" providerId="ADAL" clId="{13B2E6A1-8261-4486-824F-F0AE8359C766}" dt="2023-01-20T15:55:09.176" v="576" actId="14100"/>
          <ac:spMkLst>
            <pc:docMk/>
            <pc:sldMk cId="2931634635" sldId="264"/>
            <ac:spMk id="3" creationId="{A49CE4BD-BB41-6ECC-B67A-BCFC3DB666CE}"/>
          </ac:spMkLst>
        </pc:spChg>
        <pc:picChg chg="add mod">
          <ac:chgData name="Hussein Elehwany" userId="49358f52-8da6-4e79-8f5a-9c263a08ce78" providerId="ADAL" clId="{13B2E6A1-8261-4486-824F-F0AE8359C766}" dt="2023-01-20T15:55:16.458" v="581" actId="14100"/>
          <ac:picMkLst>
            <pc:docMk/>
            <pc:sldMk cId="2931634635" sldId="264"/>
            <ac:picMk id="4" creationId="{F96AA980-67A9-FF7C-66C7-2F7932192A16}"/>
          </ac:picMkLst>
        </pc:picChg>
      </pc:sldChg>
      <pc:sldChg chg="modSp mod">
        <pc:chgData name="Hussein Elehwany" userId="49358f52-8da6-4e79-8f5a-9c263a08ce78" providerId="ADAL" clId="{13B2E6A1-8261-4486-824F-F0AE8359C766}" dt="2023-01-20T15:16:30.218" v="493" actId="1076"/>
        <pc:sldMkLst>
          <pc:docMk/>
          <pc:sldMk cId="2500251021" sldId="265"/>
        </pc:sldMkLst>
        <pc:spChg chg="mod">
          <ac:chgData name="Hussein Elehwany" userId="49358f52-8da6-4e79-8f5a-9c263a08ce78" providerId="ADAL" clId="{13B2E6A1-8261-4486-824F-F0AE8359C766}" dt="2023-01-20T15:16:30.218" v="493" actId="1076"/>
          <ac:spMkLst>
            <pc:docMk/>
            <pc:sldMk cId="2500251021" sldId="265"/>
            <ac:spMk id="3" creationId="{9F7C16F6-9F4A-4292-CA3C-62EF8D791604}"/>
          </ac:spMkLst>
        </pc:spChg>
      </pc:sldChg>
      <pc:sldChg chg="modSp add">
        <pc:chgData name="Hussein Elehwany" userId="49358f52-8da6-4e79-8f5a-9c263a08ce78" providerId="ADAL" clId="{13B2E6A1-8261-4486-824F-F0AE8359C766}" dt="2023-01-20T15:23:11.130" v="556"/>
        <pc:sldMkLst>
          <pc:docMk/>
          <pc:sldMk cId="82846032" sldId="268"/>
        </pc:sldMkLst>
        <pc:spChg chg="mod">
          <ac:chgData name="Hussein Elehwany" userId="49358f52-8da6-4e79-8f5a-9c263a08ce78" providerId="ADAL" clId="{13B2E6A1-8261-4486-824F-F0AE8359C766}" dt="2023-01-20T15:23:11.130" v="556"/>
          <ac:spMkLst>
            <pc:docMk/>
            <pc:sldMk cId="82846032" sldId="268"/>
            <ac:spMk id="4" creationId="{E5BD2AEA-2FE5-7FA7-5F99-92DB16B4D782}"/>
          </ac:spMkLst>
        </pc:spChg>
      </pc:sldChg>
      <pc:sldChg chg="addSp delSp modSp new mod ord">
        <pc:chgData name="Hussein Elehwany" userId="49358f52-8da6-4e79-8f5a-9c263a08ce78" providerId="ADAL" clId="{13B2E6A1-8261-4486-824F-F0AE8359C766}" dt="2023-01-20T15:57:06.526" v="609"/>
        <pc:sldMkLst>
          <pc:docMk/>
          <pc:sldMk cId="3445389336" sldId="269"/>
        </pc:sldMkLst>
        <pc:spChg chg="mod">
          <ac:chgData name="Hussein Elehwany" userId="49358f52-8da6-4e79-8f5a-9c263a08ce78" providerId="ADAL" clId="{13B2E6A1-8261-4486-824F-F0AE8359C766}" dt="2023-01-20T15:57:01.721" v="607" actId="20577"/>
          <ac:spMkLst>
            <pc:docMk/>
            <pc:sldMk cId="3445389336" sldId="269"/>
            <ac:spMk id="2" creationId="{011EA4BC-FD2A-8715-2DBA-8342FAF97F05}"/>
          </ac:spMkLst>
        </pc:spChg>
        <pc:spChg chg="del">
          <ac:chgData name="Hussein Elehwany" userId="49358f52-8da6-4e79-8f5a-9c263a08ce78" providerId="ADAL" clId="{13B2E6A1-8261-4486-824F-F0AE8359C766}" dt="2023-01-20T15:55:43.562" v="583" actId="478"/>
          <ac:spMkLst>
            <pc:docMk/>
            <pc:sldMk cId="3445389336" sldId="269"/>
            <ac:spMk id="3" creationId="{FA874017-C795-B191-6BFC-EDC85D4138B9}"/>
          </ac:spMkLst>
        </pc:spChg>
        <pc:graphicFrameChg chg="add del mod">
          <ac:chgData name="Hussein Elehwany" userId="49358f52-8da6-4e79-8f5a-9c263a08ce78" providerId="ADAL" clId="{13B2E6A1-8261-4486-824F-F0AE8359C766}" dt="2023-01-20T15:56:24.377" v="585" actId="478"/>
          <ac:graphicFrameMkLst>
            <pc:docMk/>
            <pc:sldMk cId="3445389336" sldId="269"/>
            <ac:graphicFrameMk id="4" creationId="{47340145-55E9-1D6C-B31B-E98511F488D4}"/>
          </ac:graphicFrameMkLst>
        </pc:graphicFrameChg>
        <pc:picChg chg="add mod">
          <ac:chgData name="Hussein Elehwany" userId="49358f52-8da6-4e79-8f5a-9c263a08ce78" providerId="ADAL" clId="{13B2E6A1-8261-4486-824F-F0AE8359C766}" dt="2023-01-20T15:56:52.373" v="589" actId="14100"/>
          <ac:picMkLst>
            <pc:docMk/>
            <pc:sldMk cId="3445389336" sldId="269"/>
            <ac:picMk id="6" creationId="{C144F8F7-D577-C920-0169-D442590434F0}"/>
          </ac:picMkLst>
        </pc:picChg>
      </pc:sldChg>
      <pc:sldChg chg="delSp modSp new mod">
        <pc:chgData name="Hussein Elehwany" userId="49358f52-8da6-4e79-8f5a-9c263a08ce78" providerId="ADAL" clId="{13B2E6A1-8261-4486-824F-F0AE8359C766}" dt="2023-01-20T15:57:56.951" v="635" actId="1076"/>
        <pc:sldMkLst>
          <pc:docMk/>
          <pc:sldMk cId="3772729878" sldId="270"/>
        </pc:sldMkLst>
        <pc:spChg chg="mod">
          <ac:chgData name="Hussein Elehwany" userId="49358f52-8da6-4e79-8f5a-9c263a08ce78" providerId="ADAL" clId="{13B2E6A1-8261-4486-824F-F0AE8359C766}" dt="2023-01-20T15:57:56.951" v="635" actId="1076"/>
          <ac:spMkLst>
            <pc:docMk/>
            <pc:sldMk cId="3772729878" sldId="270"/>
            <ac:spMk id="2" creationId="{7E98FEF1-7696-0085-E889-F3EFEFAE1E27}"/>
          </ac:spMkLst>
        </pc:spChg>
        <pc:spChg chg="del">
          <ac:chgData name="Hussein Elehwany" userId="49358f52-8da6-4e79-8f5a-9c263a08ce78" providerId="ADAL" clId="{13B2E6A1-8261-4486-824F-F0AE8359C766}" dt="2023-01-20T15:57:47.235" v="633" actId="478"/>
          <ac:spMkLst>
            <pc:docMk/>
            <pc:sldMk cId="3772729878" sldId="270"/>
            <ac:spMk id="3" creationId="{E994957F-640C-A37E-D68C-0037AC9112CB}"/>
          </ac:spMkLst>
        </pc:spChg>
      </pc:sldChg>
      <pc:sldChg chg="addSp delSp modSp add mod">
        <pc:chgData name="Hussein Elehwany" userId="49358f52-8da6-4e79-8f5a-9c263a08ce78" providerId="ADAL" clId="{13B2E6A1-8261-4486-824F-F0AE8359C766}" dt="2023-01-20T16:23:09.999" v="964" actId="20577"/>
        <pc:sldMkLst>
          <pc:docMk/>
          <pc:sldMk cId="192783965" sldId="271"/>
        </pc:sldMkLst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4" creationId="{D3F123A5-D7A8-3685-52E5-2D271F9CCF19}"/>
          </ac:spMkLst>
        </pc:spChg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5" creationId="{C9B7BAD7-E000-E4C8-3238-014473DFF272}"/>
          </ac:spMkLst>
        </pc:spChg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6" creationId="{C3520F7F-D8B8-E66C-B016-8C3324561676}"/>
          </ac:spMkLst>
        </pc:spChg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7" creationId="{05E34894-9449-51F7-6ADB-7911BF939D05}"/>
          </ac:spMkLst>
        </pc:spChg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8" creationId="{66381A95-872A-E0EE-39E8-4302540E082B}"/>
          </ac:spMkLst>
        </pc:spChg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9" creationId="{2B17F498-1446-F95F-A8AB-5454A162651B}"/>
          </ac:spMkLst>
        </pc:spChg>
        <pc:spChg chg="add mod">
          <ac:chgData name="Hussein Elehwany" userId="49358f52-8da6-4e79-8f5a-9c263a08ce78" providerId="ADAL" clId="{13B2E6A1-8261-4486-824F-F0AE8359C766}" dt="2023-01-20T16:23:09.999" v="964" actId="20577"/>
          <ac:spMkLst>
            <pc:docMk/>
            <pc:sldMk cId="192783965" sldId="271"/>
            <ac:spMk id="10" creationId="{0A4F2C9B-4947-A89D-8BB3-D8663445B63A}"/>
          </ac:spMkLst>
        </pc:spChg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32" creationId="{55B074A4-EE13-D2FB-6D6E-FA5D7FBD5D38}"/>
          </ac:spMkLst>
        </pc:spChg>
        <pc:spChg chg="mod">
          <ac:chgData name="Hussein Elehwany" userId="49358f52-8da6-4e79-8f5a-9c263a08ce78" providerId="ADAL" clId="{13B2E6A1-8261-4486-824F-F0AE8359C766}" dt="2023-01-20T16:04:15.929" v="649" actId="1076"/>
          <ac:spMkLst>
            <pc:docMk/>
            <pc:sldMk cId="192783965" sldId="271"/>
            <ac:spMk id="35" creationId="{1917112F-E88E-EAD2-4087-B4C3E81314DC}"/>
          </ac:spMkLst>
        </pc:spChg>
        <pc:spChg chg="del">
          <ac:chgData name="Hussein Elehwany" userId="49358f52-8da6-4e79-8f5a-9c263a08ce78" providerId="ADAL" clId="{13B2E6A1-8261-4486-824F-F0AE8359C766}" dt="2023-01-20T15:58:09.922" v="636" actId="478"/>
          <ac:spMkLst>
            <pc:docMk/>
            <pc:sldMk cId="192783965" sldId="271"/>
            <ac:spMk id="36" creationId="{9E976B1D-6CFE-6B91-AECE-D8359BBB1E8D}"/>
          </ac:spMkLst>
        </pc:sp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11" creationId="{1AB4F6B9-2649-8711-AC52-C6B3F38B0B03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12" creationId="{4EC035FF-7898-2DF2-F942-60643CECA915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14" creationId="{1F5ABD3F-5077-1C81-8FB2-9B89690FD566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16" creationId="{0FD8BA3B-D475-C846-71F5-BF9C501B5999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18" creationId="{5FDA6E57-42FA-701B-E8F1-3A4A7B3F8C83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22" creationId="{E0873FD4-3E2E-346B-8299-06C2F6AAF0FF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23" creationId="{4DC7D231-970F-E1C5-3B7B-31ABC60A5A48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24" creationId="{64075836-594F-C052-CB2D-04D5781762E6}"/>
          </ac:cxnSpMkLst>
        </pc:cxnChg>
        <pc:cxnChg chg="mod">
          <ac:chgData name="Hussein Elehwany" userId="49358f52-8da6-4e79-8f5a-9c263a08ce78" providerId="ADAL" clId="{13B2E6A1-8261-4486-824F-F0AE8359C766}" dt="2023-01-20T16:04:15.929" v="649" actId="1076"/>
          <ac:cxnSpMkLst>
            <pc:docMk/>
            <pc:sldMk cId="192783965" sldId="271"/>
            <ac:cxnSpMk id="27" creationId="{EB3F2C7B-E3C9-5F4D-4175-D5ACAB9FBC41}"/>
          </ac:cxnSpMkLst>
        </pc:cxnChg>
      </pc:sldChg>
      <pc:sldChg chg="addSp delSp modSp new mod">
        <pc:chgData name="Hussein Elehwany" userId="49358f52-8da6-4e79-8f5a-9c263a08ce78" providerId="ADAL" clId="{13B2E6A1-8261-4486-824F-F0AE8359C766}" dt="2023-01-20T15:58:37.584" v="648" actId="20577"/>
        <pc:sldMkLst>
          <pc:docMk/>
          <pc:sldMk cId="2196471075" sldId="272"/>
        </pc:sldMkLst>
        <pc:spChg chg="mod">
          <ac:chgData name="Hussein Elehwany" userId="49358f52-8da6-4e79-8f5a-9c263a08ce78" providerId="ADAL" clId="{13B2E6A1-8261-4486-824F-F0AE8359C766}" dt="2023-01-20T15:58:37.584" v="648" actId="20577"/>
          <ac:spMkLst>
            <pc:docMk/>
            <pc:sldMk cId="2196471075" sldId="272"/>
            <ac:spMk id="2" creationId="{A9D71E71-6346-C85D-2273-0B6E013C2A49}"/>
          </ac:spMkLst>
        </pc:spChg>
        <pc:spChg chg="del">
          <ac:chgData name="Hussein Elehwany" userId="49358f52-8da6-4e79-8f5a-9c263a08ce78" providerId="ADAL" clId="{13B2E6A1-8261-4486-824F-F0AE8359C766}" dt="2023-01-20T15:58:27.714" v="639"/>
          <ac:spMkLst>
            <pc:docMk/>
            <pc:sldMk cId="2196471075" sldId="272"/>
            <ac:spMk id="3" creationId="{A1A42148-0F2C-DA35-5FFF-E2DC4318DDAB}"/>
          </ac:spMkLst>
        </pc:spChg>
        <pc:picChg chg="add mod">
          <ac:chgData name="Hussein Elehwany" userId="49358f52-8da6-4e79-8f5a-9c263a08ce78" providerId="ADAL" clId="{13B2E6A1-8261-4486-824F-F0AE8359C766}" dt="2023-01-20T15:58:27.714" v="639"/>
          <ac:picMkLst>
            <pc:docMk/>
            <pc:sldMk cId="2196471075" sldId="272"/>
            <ac:picMk id="4" creationId="{ECB02863-2EF7-47A9-51C4-A23D8C7EF0B3}"/>
          </ac:picMkLst>
        </pc:picChg>
      </pc:sldChg>
      <pc:sldChg chg="addSp delSp modSp new mod">
        <pc:chgData name="Hussein Elehwany" userId="49358f52-8da6-4e79-8f5a-9c263a08ce78" providerId="ADAL" clId="{13B2E6A1-8261-4486-824F-F0AE8359C766}" dt="2023-01-20T16:30:08.532" v="988" actId="1076"/>
        <pc:sldMkLst>
          <pc:docMk/>
          <pc:sldMk cId="987317616" sldId="273"/>
        </pc:sldMkLst>
        <pc:spChg chg="mod">
          <ac:chgData name="Hussein Elehwany" userId="49358f52-8da6-4e79-8f5a-9c263a08ce78" providerId="ADAL" clId="{13B2E6A1-8261-4486-824F-F0AE8359C766}" dt="2023-01-20T16:22:15.028" v="874"/>
          <ac:spMkLst>
            <pc:docMk/>
            <pc:sldMk cId="987317616" sldId="273"/>
            <ac:spMk id="2" creationId="{774B2778-A5D9-1799-4B1C-027BC40FE52F}"/>
          </ac:spMkLst>
        </pc:spChg>
        <pc:spChg chg="del">
          <ac:chgData name="Hussein Elehwany" userId="49358f52-8da6-4e79-8f5a-9c263a08ce78" providerId="ADAL" clId="{13B2E6A1-8261-4486-824F-F0AE8359C766}" dt="2023-01-20T16:19:06.143" v="831"/>
          <ac:spMkLst>
            <pc:docMk/>
            <pc:sldMk cId="987317616" sldId="273"/>
            <ac:spMk id="3" creationId="{7AC4E181-A140-8192-3124-7F58E9E0A6F7}"/>
          </ac:spMkLst>
        </pc:spChg>
        <pc:spChg chg="add mod">
          <ac:chgData name="Hussein Elehwany" userId="49358f52-8da6-4e79-8f5a-9c263a08ce78" providerId="ADAL" clId="{13B2E6A1-8261-4486-824F-F0AE8359C766}" dt="2023-01-20T16:20:55.105" v="852" actId="20577"/>
          <ac:spMkLst>
            <pc:docMk/>
            <pc:sldMk cId="987317616" sldId="273"/>
            <ac:spMk id="6" creationId="{40AC29D6-1CD3-1F58-8EFD-70776B83A4AD}"/>
          </ac:spMkLst>
        </pc:spChg>
        <pc:spChg chg="add mod">
          <ac:chgData name="Hussein Elehwany" userId="49358f52-8da6-4e79-8f5a-9c263a08ce78" providerId="ADAL" clId="{13B2E6A1-8261-4486-824F-F0AE8359C766}" dt="2023-01-20T16:21:00.303" v="854" actId="20577"/>
          <ac:spMkLst>
            <pc:docMk/>
            <pc:sldMk cId="987317616" sldId="273"/>
            <ac:spMk id="7" creationId="{8858D6EC-EB0C-B8F6-10BA-C978114D6B5E}"/>
          </ac:spMkLst>
        </pc:spChg>
        <pc:spChg chg="add mod">
          <ac:chgData name="Hussein Elehwany" userId="49358f52-8da6-4e79-8f5a-9c263a08ce78" providerId="ADAL" clId="{13B2E6A1-8261-4486-824F-F0AE8359C766}" dt="2023-01-20T16:21:04.450" v="856" actId="20577"/>
          <ac:spMkLst>
            <pc:docMk/>
            <pc:sldMk cId="987317616" sldId="273"/>
            <ac:spMk id="8" creationId="{42A1D491-2AEE-4C75-E45C-D95FB12B28CB}"/>
          </ac:spMkLst>
        </pc:spChg>
        <pc:spChg chg="add mod">
          <ac:chgData name="Hussein Elehwany" userId="49358f52-8da6-4e79-8f5a-9c263a08ce78" providerId="ADAL" clId="{13B2E6A1-8261-4486-824F-F0AE8359C766}" dt="2023-01-20T16:21:08.867" v="858" actId="20577"/>
          <ac:spMkLst>
            <pc:docMk/>
            <pc:sldMk cId="987317616" sldId="273"/>
            <ac:spMk id="9" creationId="{E29803C2-7E86-2B4B-791E-BDFEF6D8A45D}"/>
          </ac:spMkLst>
        </pc:spChg>
        <pc:spChg chg="add mod">
          <ac:chgData name="Hussein Elehwany" userId="49358f52-8da6-4e79-8f5a-9c263a08ce78" providerId="ADAL" clId="{13B2E6A1-8261-4486-824F-F0AE8359C766}" dt="2023-01-20T16:21:13.289" v="860" actId="20577"/>
          <ac:spMkLst>
            <pc:docMk/>
            <pc:sldMk cId="987317616" sldId="273"/>
            <ac:spMk id="10" creationId="{2C0C3137-4474-3C67-63EB-33DF676AE271}"/>
          </ac:spMkLst>
        </pc:spChg>
        <pc:spChg chg="add mod">
          <ac:chgData name="Hussein Elehwany" userId="49358f52-8da6-4e79-8f5a-9c263a08ce78" providerId="ADAL" clId="{13B2E6A1-8261-4486-824F-F0AE8359C766}" dt="2023-01-20T16:30:08.532" v="988" actId="1076"/>
          <ac:spMkLst>
            <pc:docMk/>
            <pc:sldMk cId="987317616" sldId="273"/>
            <ac:spMk id="11" creationId="{D677C060-4A2D-092D-722E-AF2E8E477426}"/>
          </ac:spMkLst>
        </pc:spChg>
        <pc:picChg chg="add mod modCrop">
          <ac:chgData name="Hussein Elehwany" userId="49358f52-8da6-4e79-8f5a-9c263a08ce78" providerId="ADAL" clId="{13B2E6A1-8261-4486-824F-F0AE8359C766}" dt="2023-01-20T16:19:31.952" v="841" actId="1076"/>
          <ac:picMkLst>
            <pc:docMk/>
            <pc:sldMk cId="987317616" sldId="273"/>
            <ac:picMk id="5" creationId="{1EE16409-D105-C85F-EEFC-2265F58397DB}"/>
          </ac:picMkLst>
        </pc:picChg>
      </pc:sldChg>
      <pc:sldChg chg="addSp delSp modSp new mod">
        <pc:chgData name="Hussein Elehwany" userId="49358f52-8da6-4e79-8f5a-9c263a08ce78" providerId="ADAL" clId="{13B2E6A1-8261-4486-824F-F0AE8359C766}" dt="2023-01-20T16:30:19.725" v="992" actId="1076"/>
        <pc:sldMkLst>
          <pc:docMk/>
          <pc:sldMk cId="3837607712" sldId="274"/>
        </pc:sldMkLst>
        <pc:spChg chg="mod">
          <ac:chgData name="Hussein Elehwany" userId="49358f52-8da6-4e79-8f5a-9c263a08ce78" providerId="ADAL" clId="{13B2E6A1-8261-4486-824F-F0AE8359C766}" dt="2023-01-20T16:22:18.309" v="875"/>
          <ac:spMkLst>
            <pc:docMk/>
            <pc:sldMk cId="3837607712" sldId="274"/>
            <ac:spMk id="2" creationId="{74757DA9-EA5E-2B79-3380-406949DEC01B}"/>
          </ac:spMkLst>
        </pc:spChg>
        <pc:spChg chg="del">
          <ac:chgData name="Hussein Elehwany" userId="49358f52-8da6-4e79-8f5a-9c263a08ce78" providerId="ADAL" clId="{13B2E6A1-8261-4486-824F-F0AE8359C766}" dt="2023-01-20T16:21:36.668" v="862"/>
          <ac:spMkLst>
            <pc:docMk/>
            <pc:sldMk cId="3837607712" sldId="274"/>
            <ac:spMk id="3" creationId="{C29F434E-C388-BC20-B52C-55B926C742E2}"/>
          </ac:spMkLst>
        </pc:spChg>
        <pc:spChg chg="add mod">
          <ac:chgData name="Hussein Elehwany" userId="49358f52-8da6-4e79-8f5a-9c263a08ce78" providerId="ADAL" clId="{13B2E6A1-8261-4486-824F-F0AE8359C766}" dt="2023-01-20T16:22:07.293" v="873" actId="1076"/>
          <ac:spMkLst>
            <pc:docMk/>
            <pc:sldMk cId="3837607712" sldId="274"/>
            <ac:spMk id="6" creationId="{CFBB248A-A989-9F10-3160-24E3800CCC85}"/>
          </ac:spMkLst>
        </pc:spChg>
        <pc:spChg chg="add mod">
          <ac:chgData name="Hussein Elehwany" userId="49358f52-8da6-4e79-8f5a-9c263a08ce78" providerId="ADAL" clId="{13B2E6A1-8261-4486-824F-F0AE8359C766}" dt="2023-01-20T16:22:07.293" v="873" actId="1076"/>
          <ac:spMkLst>
            <pc:docMk/>
            <pc:sldMk cId="3837607712" sldId="274"/>
            <ac:spMk id="7" creationId="{E5AFEAB3-5DA6-0871-FF64-84CCF6871473}"/>
          </ac:spMkLst>
        </pc:spChg>
        <pc:spChg chg="add mod">
          <ac:chgData name="Hussein Elehwany" userId="49358f52-8da6-4e79-8f5a-9c263a08ce78" providerId="ADAL" clId="{13B2E6A1-8261-4486-824F-F0AE8359C766}" dt="2023-01-20T16:22:07.293" v="873" actId="1076"/>
          <ac:spMkLst>
            <pc:docMk/>
            <pc:sldMk cId="3837607712" sldId="274"/>
            <ac:spMk id="8" creationId="{54E25794-D1A0-53C9-6487-36168CF70897}"/>
          </ac:spMkLst>
        </pc:spChg>
        <pc:spChg chg="add mod">
          <ac:chgData name="Hussein Elehwany" userId="49358f52-8da6-4e79-8f5a-9c263a08ce78" providerId="ADAL" clId="{13B2E6A1-8261-4486-824F-F0AE8359C766}" dt="2023-01-20T16:22:07.293" v="873" actId="1076"/>
          <ac:spMkLst>
            <pc:docMk/>
            <pc:sldMk cId="3837607712" sldId="274"/>
            <ac:spMk id="9" creationId="{C1F7F72F-D341-79F6-E3A3-CD7CCC1F3E69}"/>
          </ac:spMkLst>
        </pc:spChg>
        <pc:spChg chg="add mod">
          <ac:chgData name="Hussein Elehwany" userId="49358f52-8da6-4e79-8f5a-9c263a08ce78" providerId="ADAL" clId="{13B2E6A1-8261-4486-824F-F0AE8359C766}" dt="2023-01-20T16:22:07.293" v="873" actId="1076"/>
          <ac:spMkLst>
            <pc:docMk/>
            <pc:sldMk cId="3837607712" sldId="274"/>
            <ac:spMk id="10" creationId="{B4528427-3F2B-7256-1ECA-DCC3D2B1DB7D}"/>
          </ac:spMkLst>
        </pc:spChg>
        <pc:spChg chg="add mod">
          <ac:chgData name="Hussein Elehwany" userId="49358f52-8da6-4e79-8f5a-9c263a08ce78" providerId="ADAL" clId="{13B2E6A1-8261-4486-824F-F0AE8359C766}" dt="2023-01-20T16:30:19.725" v="992" actId="1076"/>
          <ac:spMkLst>
            <pc:docMk/>
            <pc:sldMk cId="3837607712" sldId="274"/>
            <ac:spMk id="11" creationId="{CF087BF5-58C6-30D9-EE23-09DDBDC56C31}"/>
          </ac:spMkLst>
        </pc:spChg>
        <pc:picChg chg="add mod modCrop">
          <ac:chgData name="Hussein Elehwany" userId="49358f52-8da6-4e79-8f5a-9c263a08ce78" providerId="ADAL" clId="{13B2E6A1-8261-4486-824F-F0AE8359C766}" dt="2023-01-20T16:21:54.758" v="871" actId="1076"/>
          <ac:picMkLst>
            <pc:docMk/>
            <pc:sldMk cId="3837607712" sldId="274"/>
            <ac:picMk id="5" creationId="{14F25CF3-D588-D5A5-9620-EE9AF0446F10}"/>
          </ac:picMkLst>
        </pc:picChg>
      </pc:sldChg>
    </pc:docChg>
  </pc:docChgLst>
  <pc:docChgLst>
    <pc:chgData name="Hussein Elehwany" userId="49358f52-8da6-4e79-8f5a-9c263a08ce78" providerId="ADAL" clId="{10FAD99B-3229-450A-9904-FFC45906B38B}"/>
    <pc:docChg chg="undo custSel addSld delSld modSld">
      <pc:chgData name="Hussein Elehwany" userId="49358f52-8da6-4e79-8f5a-9c263a08ce78" providerId="ADAL" clId="{10FAD99B-3229-450A-9904-FFC45906B38B}" dt="2023-03-02T15:58:50.998" v="4755" actId="20577"/>
      <pc:docMkLst>
        <pc:docMk/>
      </pc:docMkLst>
      <pc:sldChg chg="modSp mod">
        <pc:chgData name="Hussein Elehwany" userId="49358f52-8da6-4e79-8f5a-9c263a08ce78" providerId="ADAL" clId="{10FAD99B-3229-450A-9904-FFC45906B38B}" dt="2023-03-02T03:02:39.223" v="56" actId="20577"/>
        <pc:sldMkLst>
          <pc:docMk/>
          <pc:sldMk cId="543072389" sldId="256"/>
        </pc:sldMkLst>
        <pc:spChg chg="mod">
          <ac:chgData name="Hussein Elehwany" userId="49358f52-8da6-4e79-8f5a-9c263a08ce78" providerId="ADAL" clId="{10FAD99B-3229-450A-9904-FFC45906B38B}" dt="2023-03-02T03:02:39.223" v="56" actId="20577"/>
          <ac:spMkLst>
            <pc:docMk/>
            <pc:sldMk cId="543072389" sldId="256"/>
            <ac:spMk id="2" creationId="{EA7C199A-F6A9-4EDA-9D89-06861D848131}"/>
          </ac:spMkLst>
        </pc:spChg>
        <pc:spChg chg="mod">
          <ac:chgData name="Hussein Elehwany" userId="49358f52-8da6-4e79-8f5a-9c263a08ce78" providerId="ADAL" clId="{10FAD99B-3229-450A-9904-FFC45906B38B}" dt="2023-03-02T03:02:13.414" v="12" actId="20577"/>
          <ac:spMkLst>
            <pc:docMk/>
            <pc:sldMk cId="543072389" sldId="256"/>
            <ac:spMk id="5" creationId="{8F3EDF66-B95C-40D0-A7FA-C1A12C51C89E}"/>
          </ac:spMkLst>
        </pc:spChg>
      </pc:sldChg>
      <pc:sldChg chg="modSp new mod">
        <pc:chgData name="Hussein Elehwany" userId="49358f52-8da6-4e79-8f5a-9c263a08ce78" providerId="ADAL" clId="{10FAD99B-3229-450A-9904-FFC45906B38B}" dt="2023-03-02T15:54:32.329" v="4425" actId="20577"/>
        <pc:sldMkLst>
          <pc:docMk/>
          <pc:sldMk cId="477021913" sldId="258"/>
        </pc:sldMkLst>
        <pc:spChg chg="mod">
          <ac:chgData name="Hussein Elehwany" userId="49358f52-8da6-4e79-8f5a-9c263a08ce78" providerId="ADAL" clId="{10FAD99B-3229-450A-9904-FFC45906B38B}" dt="2023-03-02T03:02:50.495" v="70" actId="20577"/>
          <ac:spMkLst>
            <pc:docMk/>
            <pc:sldMk cId="477021913" sldId="258"/>
            <ac:spMk id="2" creationId="{4515B8E5-BDF3-25A8-D4D1-85CD81AE5B2A}"/>
          </ac:spMkLst>
        </pc:spChg>
        <pc:spChg chg="mod">
          <ac:chgData name="Hussein Elehwany" userId="49358f52-8da6-4e79-8f5a-9c263a08ce78" providerId="ADAL" clId="{10FAD99B-3229-450A-9904-FFC45906B38B}" dt="2023-03-02T15:54:32.329" v="4425" actId="20577"/>
          <ac:spMkLst>
            <pc:docMk/>
            <pc:sldMk cId="477021913" sldId="258"/>
            <ac:spMk id="3" creationId="{8F631763-ADB6-8E08-2310-97D4329D73A7}"/>
          </ac:spMkLst>
        </pc:spChg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877573094" sldId="258"/>
        </pc:sldMkLst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35440252" sldId="259"/>
        </pc:sldMkLst>
      </pc:sldChg>
      <pc:sldChg chg="addSp modSp new mod">
        <pc:chgData name="Hussein Elehwany" userId="49358f52-8da6-4e79-8f5a-9c263a08ce78" providerId="ADAL" clId="{10FAD99B-3229-450A-9904-FFC45906B38B}" dt="2023-03-02T03:31:37.360" v="416" actId="20577"/>
        <pc:sldMkLst>
          <pc:docMk/>
          <pc:sldMk cId="3211873883" sldId="259"/>
        </pc:sldMkLst>
        <pc:spChg chg="mod">
          <ac:chgData name="Hussein Elehwany" userId="49358f52-8da6-4e79-8f5a-9c263a08ce78" providerId="ADAL" clId="{10FAD99B-3229-450A-9904-FFC45906B38B}" dt="2023-03-02T03:24:48.703" v="180" actId="20577"/>
          <ac:spMkLst>
            <pc:docMk/>
            <pc:sldMk cId="3211873883" sldId="259"/>
            <ac:spMk id="2" creationId="{5EBC4C04-50C9-364F-0A29-4652AB3A2C6C}"/>
          </ac:spMkLst>
        </pc:spChg>
        <pc:spChg chg="mod">
          <ac:chgData name="Hussein Elehwany" userId="49358f52-8da6-4e79-8f5a-9c263a08ce78" providerId="ADAL" clId="{10FAD99B-3229-450A-9904-FFC45906B38B}" dt="2023-03-02T03:29:27.422" v="373" actId="404"/>
          <ac:spMkLst>
            <pc:docMk/>
            <pc:sldMk cId="3211873883" sldId="259"/>
            <ac:spMk id="3" creationId="{63EC461D-A743-B4C6-939C-36A634C121ED}"/>
          </ac:spMkLst>
        </pc:spChg>
        <pc:spChg chg="add mod">
          <ac:chgData name="Hussein Elehwany" userId="49358f52-8da6-4e79-8f5a-9c263a08ce78" providerId="ADAL" clId="{10FAD99B-3229-450A-9904-FFC45906B38B}" dt="2023-03-02T03:31:37.360" v="416" actId="20577"/>
          <ac:spMkLst>
            <pc:docMk/>
            <pc:sldMk cId="3211873883" sldId="259"/>
            <ac:spMk id="6" creationId="{E59A39D0-2CF6-F7D4-FBAA-5CD3D53B07EB}"/>
          </ac:spMkLst>
        </pc:spChg>
        <pc:picChg chg="add mod modCrop">
          <ac:chgData name="Hussein Elehwany" userId="49358f52-8da6-4e79-8f5a-9c263a08ce78" providerId="ADAL" clId="{10FAD99B-3229-450A-9904-FFC45906B38B}" dt="2023-03-02T03:31:10.980" v="382" actId="14100"/>
          <ac:picMkLst>
            <pc:docMk/>
            <pc:sldMk cId="3211873883" sldId="259"/>
            <ac:picMk id="5" creationId="{1E4B9331-2632-0D5E-04DC-1E36328F5E38}"/>
          </ac:picMkLst>
        </pc:picChg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1946072206" sldId="260"/>
        </pc:sldMkLst>
      </pc:sldChg>
      <pc:sldChg chg="addSp delSp modSp new mod setBg delAnim modAnim">
        <pc:chgData name="Hussein Elehwany" userId="49358f52-8da6-4e79-8f5a-9c263a08ce78" providerId="ADAL" clId="{10FAD99B-3229-450A-9904-FFC45906B38B}" dt="2023-03-02T15:04:39.833" v="4058" actId="14100"/>
        <pc:sldMkLst>
          <pc:docMk/>
          <pc:sldMk cId="2254768254" sldId="260"/>
        </pc:sldMkLst>
        <pc:spChg chg="mod ord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2" creationId="{129D2228-4D63-15A3-2658-A89A4330921E}"/>
          </ac:spMkLst>
        </pc:spChg>
        <pc:spChg chg="add del">
          <ac:chgData name="Hussein Elehwany" userId="49358f52-8da6-4e79-8f5a-9c263a08ce78" providerId="ADAL" clId="{10FAD99B-3229-450A-9904-FFC45906B38B}" dt="2023-03-02T03:03:35.346" v="100" actId="478"/>
          <ac:spMkLst>
            <pc:docMk/>
            <pc:sldMk cId="2254768254" sldId="260"/>
            <ac:spMk id="3" creationId="{79058CE4-5934-C95E-876A-D838FCF3CF97}"/>
          </ac:spMkLst>
        </pc:spChg>
        <pc:spChg chg="add del">
          <ac:chgData name="Hussein Elehwany" userId="49358f52-8da6-4e79-8f5a-9c263a08ce78" providerId="ADAL" clId="{10FAD99B-3229-450A-9904-FFC45906B38B}" dt="2023-03-02T03:12:56.211" v="129" actId="26606"/>
          <ac:spMkLst>
            <pc:docMk/>
            <pc:sldMk cId="2254768254" sldId="260"/>
            <ac:spMk id="14" creationId="{7316481C-0A49-4796-812B-0D64F063B720}"/>
          </ac:spMkLst>
        </pc:spChg>
        <pc:spChg chg="add del">
          <ac:chgData name="Hussein Elehwany" userId="49358f52-8da6-4e79-8f5a-9c263a08ce78" providerId="ADAL" clId="{10FAD99B-3229-450A-9904-FFC45906B38B}" dt="2023-03-02T03:12:56.211" v="129" actId="26606"/>
          <ac:spMkLst>
            <pc:docMk/>
            <pc:sldMk cId="2254768254" sldId="260"/>
            <ac:spMk id="15" creationId="{A5271697-90F1-4A23-8EF2-0179F2EAFACB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16" creationId="{B4D3D850-2041-4B7C-AED9-54DA385B14F7}"/>
          </ac:spMkLst>
        </pc:spChg>
        <pc:spChg chg="add del">
          <ac:chgData name="Hussein Elehwany" userId="49358f52-8da6-4e79-8f5a-9c263a08ce78" providerId="ADAL" clId="{10FAD99B-3229-450A-9904-FFC45906B38B}" dt="2023-03-02T03:12:52.683" v="127" actId="26606"/>
          <ac:spMkLst>
            <pc:docMk/>
            <pc:sldMk cId="2254768254" sldId="260"/>
            <ac:spMk id="17" creationId="{68575C10-8187-4AC4-AD72-C754EAFD2867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18" creationId="{5707F116-8EC0-4822-9067-186AC8C96EB8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20" creationId="{49F1A7E4-819D-4D21-8E8B-32671A9F9853}"/>
          </ac:spMkLst>
        </pc:spChg>
        <pc:spChg chg="add del">
          <ac:chgData name="Hussein Elehwany" userId="49358f52-8da6-4e79-8f5a-9c263a08ce78" providerId="ADAL" clId="{10FAD99B-3229-450A-9904-FFC45906B38B}" dt="2023-03-02T15:03:33.758" v="4045" actId="26606"/>
          <ac:spMkLst>
            <pc:docMk/>
            <pc:sldMk cId="2254768254" sldId="260"/>
            <ac:spMk id="22" creationId="{BE95D989-81FA-4BAD-9AD5-E46CEDA91B36}"/>
          </ac:spMkLst>
        </pc:spChg>
        <pc:spChg chg="add del">
          <ac:chgData name="Hussein Elehwany" userId="49358f52-8da6-4e79-8f5a-9c263a08ce78" providerId="ADAL" clId="{10FAD99B-3229-450A-9904-FFC45906B38B}" dt="2023-03-02T15:03:33.758" v="4045" actId="26606"/>
          <ac:spMkLst>
            <pc:docMk/>
            <pc:sldMk cId="2254768254" sldId="260"/>
            <ac:spMk id="23" creationId="{156189E5-8A3E-4CFD-B71B-CCD0F8495E56}"/>
          </ac:spMkLst>
        </pc:spChg>
        <pc:spChg chg="add del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28" creationId="{FF638861-22F4-42BD-AB54-580F4FFF9F5F}"/>
          </ac:spMkLst>
        </pc:spChg>
        <pc:spChg chg="add del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30" creationId="{6CACE173-0A3A-4306-B76C-60A0714C31C3}"/>
          </ac:spMkLst>
        </pc:spChg>
        <pc:spChg chg="add del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32" creationId="{BE5996B0-F3AC-4A78-A5EF-139FD34959EF}"/>
          </ac:spMkLst>
        </pc:spChg>
        <pc:spChg chg="add del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34" creationId="{347C85EF-9B88-46AF-B40D-70F2DDDE18BE}"/>
          </ac:spMkLst>
        </pc:spChg>
        <pc:spChg chg="add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39" creationId="{7316481C-0A49-4796-812B-0D64F063B720}"/>
          </ac:spMkLst>
        </pc:spChg>
        <pc:spChg chg="add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41" creationId="{A5271697-90F1-4A23-8EF2-0179F2EAFACB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42" creationId="{CB64814D-A361-44E1-8D97-B83E41C8B280}"/>
          </ac:spMkLst>
        </pc:spChg>
        <pc:spChg chg="add del">
          <ac:chgData name="Hussein Elehwany" userId="49358f52-8da6-4e79-8f5a-9c263a08ce78" providerId="ADAL" clId="{10FAD99B-3229-450A-9904-FFC45906B38B}" dt="2023-03-02T03:12:56.211" v="129" actId="26606"/>
          <ac:spMkLst>
            <pc:docMk/>
            <pc:sldMk cId="2254768254" sldId="260"/>
            <ac:spMk id="43" creationId="{D9F5512A-48E1-4C07-B75E-3CCC517B6804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44" creationId="{852A6879-032A-4946-9CCA-44D38BEDF5F5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45" creationId="{56AB08D7-F0FB-4965-B730-8B874214C283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46" creationId="{148D9297-49FA-43ED-AC6B-E2F153B3A5A6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47" creationId="{77C2D141-F73C-4BF3-B3DF-D3BA74B8BE29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48" creationId="{DB456AC5-2DFE-4E00-B0CE-30AAA2A3D676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49" creationId="{D3EB41F8-8868-4FC3-8553-94FEE5A8B818}"/>
          </ac:spMkLst>
        </pc:spChg>
        <pc:spChg chg="add del">
          <ac:chgData name="Hussein Elehwany" userId="49358f52-8da6-4e79-8f5a-9c263a08ce78" providerId="ADAL" clId="{10FAD99B-3229-450A-9904-FFC45906B38B}" dt="2023-03-02T03:13:12.930" v="137" actId="26606"/>
          <ac:spMkLst>
            <pc:docMk/>
            <pc:sldMk cId="2254768254" sldId="260"/>
            <ac:spMk id="50" creationId="{39671820-9967-4806-B0A7-4944C2A4A5F1}"/>
          </ac:spMkLst>
        </pc:spChg>
        <pc:spChg chg="add">
          <ac:chgData name="Hussein Elehwany" userId="49358f52-8da6-4e79-8f5a-9c263a08ce78" providerId="ADAL" clId="{10FAD99B-3229-450A-9904-FFC45906B38B}" dt="2023-03-02T15:04:34.331" v="4057" actId="26606"/>
          <ac:spMkLst>
            <pc:docMk/>
            <pc:sldMk cId="2254768254" sldId="260"/>
            <ac:spMk id="65" creationId="{D9F5512A-48E1-4C07-B75E-3CCC517B6804}"/>
          </ac:spMkLst>
        </pc:spChg>
        <pc:grpChg chg="add del">
          <ac:chgData name="Hussein Elehwany" userId="49358f52-8da6-4e79-8f5a-9c263a08ce78" providerId="ADAL" clId="{10FAD99B-3229-450A-9904-FFC45906B38B}" dt="2023-03-02T03:12:56.211" v="129" actId="26606"/>
          <ac:grpSpMkLst>
            <pc:docMk/>
            <pc:sldMk cId="2254768254" sldId="260"/>
            <ac:grpSpMk id="21" creationId="{1F49CE81-B2F4-47B2-9D4A-886DCE0A8404}"/>
          </ac:grpSpMkLst>
        </pc:grpChg>
        <pc:grpChg chg="add">
          <ac:chgData name="Hussein Elehwany" userId="49358f52-8da6-4e79-8f5a-9c263a08ce78" providerId="ADAL" clId="{10FAD99B-3229-450A-9904-FFC45906B38B}" dt="2023-03-02T15:04:34.331" v="4057" actId="26606"/>
          <ac:grpSpMkLst>
            <pc:docMk/>
            <pc:sldMk cId="2254768254" sldId="260"/>
            <ac:grpSpMk id="36" creationId="{1F49CE81-B2F4-47B2-9D4A-886DCE0A8404}"/>
          </ac:grpSpMkLst>
        </pc:grpChg>
        <pc:graphicFrameChg chg="add del modGraphic">
          <ac:chgData name="Hussein Elehwany" userId="49358f52-8da6-4e79-8f5a-9c263a08ce78" providerId="ADAL" clId="{10FAD99B-3229-450A-9904-FFC45906B38B}" dt="2023-03-02T03:03:27.890" v="99" actId="1032"/>
          <ac:graphicFrameMkLst>
            <pc:docMk/>
            <pc:sldMk cId="2254768254" sldId="260"/>
            <ac:graphicFrameMk id="4" creationId="{5FB88EDF-E488-B857-0EBD-4C80EC09ABC9}"/>
          </ac:graphicFrameMkLst>
        </pc:graphicFrameChg>
        <pc:picChg chg="add mod ord">
          <ac:chgData name="Hussein Elehwany" userId="49358f52-8da6-4e79-8f5a-9c263a08ce78" providerId="ADAL" clId="{10FAD99B-3229-450A-9904-FFC45906B38B}" dt="2023-03-02T15:04:39.833" v="4058" actId="14100"/>
          <ac:picMkLst>
            <pc:docMk/>
            <pc:sldMk cId="2254768254" sldId="260"/>
            <ac:picMk id="6" creationId="{FEA1C90F-8B15-6F0E-255F-9DB960AAF143}"/>
          </ac:picMkLst>
        </pc:picChg>
        <pc:picChg chg="add del mod">
          <ac:chgData name="Hussein Elehwany" userId="49358f52-8da6-4e79-8f5a-9c263a08ce78" providerId="ADAL" clId="{10FAD99B-3229-450A-9904-FFC45906B38B}" dt="2023-03-02T03:09:07.994" v="109" actId="478"/>
          <ac:picMkLst>
            <pc:docMk/>
            <pc:sldMk cId="2254768254" sldId="260"/>
            <ac:picMk id="8" creationId="{C46BC689-BC5F-BF3B-219D-4967F395F9EC}"/>
          </ac:picMkLst>
        </pc:picChg>
        <pc:picChg chg="add mod ord">
          <ac:chgData name="Hussein Elehwany" userId="49358f52-8da6-4e79-8f5a-9c263a08ce78" providerId="ADAL" clId="{10FAD99B-3229-450A-9904-FFC45906B38B}" dt="2023-03-02T15:04:34.331" v="4057" actId="26606"/>
          <ac:picMkLst>
            <pc:docMk/>
            <pc:sldMk cId="2254768254" sldId="260"/>
            <ac:picMk id="9" creationId="{F5075F4D-602F-CDC3-621E-0014700A9322}"/>
          </ac:picMkLst>
        </pc:picChg>
        <pc:picChg chg="add del mod">
          <ac:chgData name="Hussein Elehwany" userId="49358f52-8da6-4e79-8f5a-9c263a08ce78" providerId="ADAL" clId="{10FAD99B-3229-450A-9904-FFC45906B38B}" dt="2023-03-02T03:09:44.844" v="114" actId="478"/>
          <ac:picMkLst>
            <pc:docMk/>
            <pc:sldMk cId="2254768254" sldId="260"/>
            <ac:picMk id="10" creationId="{68D02372-FFFF-E931-F846-55B80477A8DD}"/>
          </ac:picMkLst>
        </pc:picChg>
        <pc:picChg chg="add mod">
          <ac:chgData name="Hussein Elehwany" userId="49358f52-8da6-4e79-8f5a-9c263a08ce78" providerId="ADAL" clId="{10FAD99B-3229-450A-9904-FFC45906B38B}" dt="2023-03-02T15:04:34.331" v="4057" actId="26606"/>
          <ac:picMkLst>
            <pc:docMk/>
            <pc:sldMk cId="2254768254" sldId="260"/>
            <ac:picMk id="12" creationId="{C8CC4F66-B134-B8EE-2BF1-4A2E07F8932B}"/>
          </ac:picMkLst>
        </pc:picChg>
        <pc:cxnChg chg="add del">
          <ac:chgData name="Hussein Elehwany" userId="49358f52-8da6-4e79-8f5a-9c263a08ce78" providerId="ADAL" clId="{10FAD99B-3229-450A-9904-FFC45906B38B}" dt="2023-03-02T03:12:52.683" v="127" actId="26606"/>
          <ac:cxnSpMkLst>
            <pc:docMk/>
            <pc:sldMk cId="2254768254" sldId="260"/>
            <ac:cxnSpMk id="19" creationId="{74E776C9-ED67-41B7-B3A3-4DF76EF3ACEE}"/>
          </ac:cxnSpMkLst>
        </pc:cxnChg>
      </pc:sldChg>
      <pc:sldChg chg="addSp delSp modSp new mod setBg">
        <pc:chgData name="Hussein Elehwany" userId="49358f52-8da6-4e79-8f5a-9c263a08ce78" providerId="ADAL" clId="{10FAD99B-3229-450A-9904-FFC45906B38B}" dt="2023-03-02T03:27:42.105" v="259" actId="571"/>
        <pc:sldMkLst>
          <pc:docMk/>
          <pc:sldMk cId="2853850902" sldId="261"/>
        </pc:sldMkLst>
        <pc:spChg chg="mod">
          <ac:chgData name="Hussein Elehwany" userId="49358f52-8da6-4e79-8f5a-9c263a08ce78" providerId="ADAL" clId="{10FAD99B-3229-450A-9904-FFC45906B38B}" dt="2023-03-02T03:25:44.117" v="200" actId="26606"/>
          <ac:spMkLst>
            <pc:docMk/>
            <pc:sldMk cId="2853850902" sldId="261"/>
            <ac:spMk id="2" creationId="{05D5AA6A-41B3-4376-588C-CD2780B66B17}"/>
          </ac:spMkLst>
        </pc:spChg>
        <pc:spChg chg="del">
          <ac:chgData name="Hussein Elehwany" userId="49358f52-8da6-4e79-8f5a-9c263a08ce78" providerId="ADAL" clId="{10FAD99B-3229-450A-9904-FFC45906B38B}" dt="2023-03-02T03:25:00.512" v="198" actId="478"/>
          <ac:spMkLst>
            <pc:docMk/>
            <pc:sldMk cId="2853850902" sldId="261"/>
            <ac:spMk id="3" creationId="{76A9BECB-C9BA-5263-AAA8-D2A3B90E3C66}"/>
          </ac:spMkLst>
        </pc:spChg>
        <pc:spChg chg="add mod">
          <ac:chgData name="Hussein Elehwany" userId="49358f52-8da6-4e79-8f5a-9c263a08ce78" providerId="ADAL" clId="{10FAD99B-3229-450A-9904-FFC45906B38B}" dt="2023-03-02T03:27:20.434" v="254" actId="1076"/>
          <ac:spMkLst>
            <pc:docMk/>
            <pc:sldMk cId="2853850902" sldId="261"/>
            <ac:spMk id="6" creationId="{27F1D847-F55B-D626-9D09-7B71FFFBA020}"/>
          </ac:spMkLst>
        </pc:spChg>
        <pc:spChg chg="add mod">
          <ac:chgData name="Hussein Elehwany" userId="49358f52-8da6-4e79-8f5a-9c263a08ce78" providerId="ADAL" clId="{10FAD99B-3229-450A-9904-FFC45906B38B}" dt="2023-03-02T03:27:14.007" v="251" actId="403"/>
          <ac:spMkLst>
            <pc:docMk/>
            <pc:sldMk cId="2853850902" sldId="261"/>
            <ac:spMk id="7" creationId="{F566A175-5DF7-A252-6236-3852CBE4B79A}"/>
          </ac:spMkLst>
        </pc:spChg>
        <pc:spChg chg="add mod">
          <ac:chgData name="Hussein Elehwany" userId="49358f52-8da6-4e79-8f5a-9c263a08ce78" providerId="ADAL" clId="{10FAD99B-3229-450A-9904-FFC45906B38B}" dt="2023-03-02T03:27:22.774" v="255" actId="1076"/>
          <ac:spMkLst>
            <pc:docMk/>
            <pc:sldMk cId="2853850902" sldId="261"/>
            <ac:spMk id="8" creationId="{4A83D0F7-C492-C904-B7DF-97BFC4EA3739}"/>
          </ac:spMkLst>
        </pc:spChg>
        <pc:spChg chg="add">
          <ac:chgData name="Hussein Elehwany" userId="49358f52-8da6-4e79-8f5a-9c263a08ce78" providerId="ADAL" clId="{10FAD99B-3229-450A-9904-FFC45906B38B}" dt="2023-03-02T03:25:44.117" v="200" actId="26606"/>
          <ac:spMkLst>
            <pc:docMk/>
            <pc:sldMk cId="2853850902" sldId="261"/>
            <ac:spMk id="10" creationId="{D4771268-CB57-404A-9271-370EB28F6090}"/>
          </ac:spMkLst>
        </pc:spChg>
        <pc:spChg chg="add mod">
          <ac:chgData name="Hussein Elehwany" userId="49358f52-8da6-4e79-8f5a-9c263a08ce78" providerId="ADAL" clId="{10FAD99B-3229-450A-9904-FFC45906B38B}" dt="2023-03-02T03:27:33.356" v="257" actId="1076"/>
          <ac:spMkLst>
            <pc:docMk/>
            <pc:sldMk cId="2853850902" sldId="261"/>
            <ac:spMk id="12" creationId="{E040A1C9-6225-2956-06D5-3D6B6A2342FA}"/>
          </ac:spMkLst>
        </pc:spChg>
        <pc:spChg chg="add mod">
          <ac:chgData name="Hussein Elehwany" userId="49358f52-8da6-4e79-8f5a-9c263a08ce78" providerId="ADAL" clId="{10FAD99B-3229-450A-9904-FFC45906B38B}" dt="2023-03-02T03:27:37.488" v="258" actId="571"/>
          <ac:spMkLst>
            <pc:docMk/>
            <pc:sldMk cId="2853850902" sldId="261"/>
            <ac:spMk id="13" creationId="{A03CDAE7-ECF2-7F22-0F35-96A1C01CB344}"/>
          </ac:spMkLst>
        </pc:spChg>
        <pc:spChg chg="add mod">
          <ac:chgData name="Hussein Elehwany" userId="49358f52-8da6-4e79-8f5a-9c263a08ce78" providerId="ADAL" clId="{10FAD99B-3229-450A-9904-FFC45906B38B}" dt="2023-03-02T03:27:42.105" v="259" actId="571"/>
          <ac:spMkLst>
            <pc:docMk/>
            <pc:sldMk cId="2853850902" sldId="261"/>
            <ac:spMk id="14" creationId="{7A8C7A9E-A12A-A6C5-BBB3-86796D04560C}"/>
          </ac:spMkLst>
        </pc:spChg>
        <pc:picChg chg="add del mod">
          <ac:chgData name="Hussein Elehwany" userId="49358f52-8da6-4e79-8f5a-9c263a08ce78" providerId="ADAL" clId="{10FAD99B-3229-450A-9904-FFC45906B38B}" dt="2023-03-02T03:25:47.511" v="201" actId="478"/>
          <ac:picMkLst>
            <pc:docMk/>
            <pc:sldMk cId="2853850902" sldId="261"/>
            <ac:picMk id="5" creationId="{D04DFC23-516C-6970-F9E4-2337182D1A73}"/>
          </ac:picMkLst>
        </pc:picChg>
        <pc:cxnChg chg="add del mod">
          <ac:chgData name="Hussein Elehwany" userId="49358f52-8da6-4e79-8f5a-9c263a08ce78" providerId="ADAL" clId="{10FAD99B-3229-450A-9904-FFC45906B38B}" dt="2023-03-02T03:27:07.611" v="249" actId="478"/>
          <ac:cxnSpMkLst>
            <pc:docMk/>
            <pc:sldMk cId="2853850902" sldId="261"/>
            <ac:cxnSpMk id="11" creationId="{775441D9-EBEF-380E-0439-9F07D1D5CF34}"/>
          </ac:cxnSpMkLst>
        </pc:cxnChg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3610664081" sldId="261"/>
        </pc:sldMkLst>
      </pc:sldChg>
      <pc:sldChg chg="addSp delSp modSp new mod setBg">
        <pc:chgData name="Hussein Elehwany" userId="49358f52-8da6-4e79-8f5a-9c263a08ce78" providerId="ADAL" clId="{10FAD99B-3229-450A-9904-FFC45906B38B}" dt="2023-03-02T04:24:45.665" v="1320" actId="20577"/>
        <pc:sldMkLst>
          <pc:docMk/>
          <pc:sldMk cId="3862305166" sldId="262"/>
        </pc:sldMkLst>
        <pc:spChg chg="mod">
          <ac:chgData name="Hussein Elehwany" userId="49358f52-8da6-4e79-8f5a-9c263a08ce78" providerId="ADAL" clId="{10FAD99B-3229-450A-9904-FFC45906B38B}" dt="2023-03-02T04:18:52.981" v="1201" actId="26606"/>
          <ac:spMkLst>
            <pc:docMk/>
            <pc:sldMk cId="3862305166" sldId="262"/>
            <ac:spMk id="2" creationId="{9A0711BA-2B4B-D8A9-D667-8E3F05E77BB1}"/>
          </ac:spMkLst>
        </pc:spChg>
        <pc:spChg chg="mod">
          <ac:chgData name="Hussein Elehwany" userId="49358f52-8da6-4e79-8f5a-9c263a08ce78" providerId="ADAL" clId="{10FAD99B-3229-450A-9904-FFC45906B38B}" dt="2023-03-02T04:24:45.665" v="1320" actId="20577"/>
          <ac:spMkLst>
            <pc:docMk/>
            <pc:sldMk cId="3862305166" sldId="262"/>
            <ac:spMk id="3" creationId="{62FDE8AB-FF7E-E118-5B95-43A622608C8A}"/>
          </ac:spMkLst>
        </pc:spChg>
        <pc:spChg chg="add">
          <ac:chgData name="Hussein Elehwany" userId="49358f52-8da6-4e79-8f5a-9c263a08ce78" providerId="ADAL" clId="{10FAD99B-3229-450A-9904-FFC45906B38B}" dt="2023-03-02T04:18:52.981" v="1201" actId="26606"/>
          <ac:spMkLst>
            <pc:docMk/>
            <pc:sldMk cId="3862305166" sldId="262"/>
            <ac:spMk id="5" creationId="{B775CD93-9DF2-48CB-9F57-1BCA9A46C7FA}"/>
          </ac:spMkLst>
        </pc:spChg>
        <pc:spChg chg="add">
          <ac:chgData name="Hussein Elehwany" userId="49358f52-8da6-4e79-8f5a-9c263a08ce78" providerId="ADAL" clId="{10FAD99B-3229-450A-9904-FFC45906B38B}" dt="2023-03-02T04:18:52.981" v="1201" actId="26606"/>
          <ac:spMkLst>
            <pc:docMk/>
            <pc:sldMk cId="3862305166" sldId="262"/>
            <ac:spMk id="6" creationId="{6166C6D1-23AC-49C4-BA07-238E4E9F8CEB}"/>
          </ac:spMkLst>
        </pc:spChg>
        <pc:spChg chg="add">
          <ac:chgData name="Hussein Elehwany" userId="49358f52-8da6-4e79-8f5a-9c263a08ce78" providerId="ADAL" clId="{10FAD99B-3229-450A-9904-FFC45906B38B}" dt="2023-03-02T04:18:52.981" v="1201" actId="26606"/>
          <ac:spMkLst>
            <pc:docMk/>
            <pc:sldMk cId="3862305166" sldId="262"/>
            <ac:spMk id="7" creationId="{1C091803-41C2-48E0-9228-5148460C7479}"/>
          </ac:spMkLst>
        </pc:spChg>
        <pc:spChg chg="add del">
          <ac:chgData name="Hussein Elehwany" userId="49358f52-8da6-4e79-8f5a-9c263a08ce78" providerId="ADAL" clId="{10FAD99B-3229-450A-9904-FFC45906B38B}" dt="2023-03-02T04:17:32.505" v="1188" actId="26606"/>
          <ac:spMkLst>
            <pc:docMk/>
            <pc:sldMk cId="3862305166" sldId="262"/>
            <ac:spMk id="8" creationId="{09588DA8-065E-4F6F-8EFD-43104AB2E0CF}"/>
          </ac:spMkLst>
        </pc:spChg>
        <pc:spChg chg="add del">
          <ac:chgData name="Hussein Elehwany" userId="49358f52-8da6-4e79-8f5a-9c263a08ce78" providerId="ADAL" clId="{10FAD99B-3229-450A-9904-FFC45906B38B}" dt="2023-03-02T04:17:32.505" v="1188" actId="26606"/>
          <ac:spMkLst>
            <pc:docMk/>
            <pc:sldMk cId="3862305166" sldId="262"/>
            <ac:spMk id="10" creationId="{C4285719-470E-454C-AF62-8323075F1F5B}"/>
          </ac:spMkLst>
        </pc:spChg>
        <pc:spChg chg="add del">
          <ac:chgData name="Hussein Elehwany" userId="49358f52-8da6-4e79-8f5a-9c263a08ce78" providerId="ADAL" clId="{10FAD99B-3229-450A-9904-FFC45906B38B}" dt="2023-03-02T04:17:32.505" v="1188" actId="26606"/>
          <ac:spMkLst>
            <pc:docMk/>
            <pc:sldMk cId="3862305166" sldId="262"/>
            <ac:spMk id="12" creationId="{CD9FE4EF-C4D8-49A0-B2FF-81D8DB7D8A24}"/>
          </ac:spMkLst>
        </pc:spChg>
        <pc:spChg chg="add del">
          <ac:chgData name="Hussein Elehwany" userId="49358f52-8da6-4e79-8f5a-9c263a08ce78" providerId="ADAL" clId="{10FAD99B-3229-450A-9904-FFC45906B38B}" dt="2023-03-02T04:17:32.505" v="1188" actId="26606"/>
          <ac:spMkLst>
            <pc:docMk/>
            <pc:sldMk cId="3862305166" sldId="262"/>
            <ac:spMk id="14" creationId="{4300840D-0A0B-4512-BACA-B439D5B9C57C}"/>
          </ac:spMkLst>
        </pc:spChg>
        <pc:spChg chg="add del">
          <ac:chgData name="Hussein Elehwany" userId="49358f52-8da6-4e79-8f5a-9c263a08ce78" providerId="ADAL" clId="{10FAD99B-3229-450A-9904-FFC45906B38B}" dt="2023-03-02T04:17:32.505" v="1188" actId="26606"/>
          <ac:spMkLst>
            <pc:docMk/>
            <pc:sldMk cId="3862305166" sldId="262"/>
            <ac:spMk id="16" creationId="{D2B78728-A580-49A7-84F9-6EF6F583ADE0}"/>
          </ac:spMkLst>
        </pc:spChg>
        <pc:spChg chg="add del">
          <ac:chgData name="Hussein Elehwany" userId="49358f52-8da6-4e79-8f5a-9c263a08ce78" providerId="ADAL" clId="{10FAD99B-3229-450A-9904-FFC45906B38B}" dt="2023-03-02T04:17:32.505" v="1188" actId="26606"/>
          <ac:spMkLst>
            <pc:docMk/>
            <pc:sldMk cId="3862305166" sldId="262"/>
            <ac:spMk id="18" creationId="{38FAA1A1-D861-433F-88FA-1E9D6FD31D11}"/>
          </ac:spMkLst>
        </pc:spChg>
        <pc:spChg chg="add del">
          <ac:chgData name="Hussein Elehwany" userId="49358f52-8da6-4e79-8f5a-9c263a08ce78" providerId="ADAL" clId="{10FAD99B-3229-450A-9904-FFC45906B38B}" dt="2023-03-02T04:17:32.505" v="1188" actId="26606"/>
          <ac:spMkLst>
            <pc:docMk/>
            <pc:sldMk cId="3862305166" sldId="262"/>
            <ac:spMk id="20" creationId="{8D71EDA1-87BF-4D5D-AB79-F346FD19278A}"/>
          </ac:spMkLst>
        </pc:spChg>
        <pc:spChg chg="add del">
          <ac:chgData name="Hussein Elehwany" userId="49358f52-8da6-4e79-8f5a-9c263a08ce78" providerId="ADAL" clId="{10FAD99B-3229-450A-9904-FFC45906B38B}" dt="2023-03-02T04:18:10.777" v="1200" actId="26606"/>
          <ac:spMkLst>
            <pc:docMk/>
            <pc:sldMk cId="3862305166" sldId="262"/>
            <ac:spMk id="22" creationId="{907EF6B7-1338-4443-8C46-6A318D952DFD}"/>
          </ac:spMkLst>
        </pc:spChg>
        <pc:spChg chg="add del">
          <ac:chgData name="Hussein Elehwany" userId="49358f52-8da6-4e79-8f5a-9c263a08ce78" providerId="ADAL" clId="{10FAD99B-3229-450A-9904-FFC45906B38B}" dt="2023-03-02T04:18:10.777" v="1200" actId="26606"/>
          <ac:spMkLst>
            <pc:docMk/>
            <pc:sldMk cId="3862305166" sldId="262"/>
            <ac:spMk id="23" creationId="{DAAE4CDD-124C-4DCF-9584-B6033B545DD5}"/>
          </ac:spMkLst>
        </pc:spChg>
        <pc:spChg chg="add del">
          <ac:chgData name="Hussein Elehwany" userId="49358f52-8da6-4e79-8f5a-9c263a08ce78" providerId="ADAL" clId="{10FAD99B-3229-450A-9904-FFC45906B38B}" dt="2023-03-02T04:18:10.777" v="1200" actId="26606"/>
          <ac:spMkLst>
            <pc:docMk/>
            <pc:sldMk cId="3862305166" sldId="262"/>
            <ac:spMk id="24" creationId="{081E4A58-353D-44AE-B2FC-2A74E2E400F7}"/>
          </ac:spMkLst>
        </pc:spChg>
        <pc:spChg chg="add del">
          <ac:chgData name="Hussein Elehwany" userId="49358f52-8da6-4e79-8f5a-9c263a08ce78" providerId="ADAL" clId="{10FAD99B-3229-450A-9904-FFC45906B38B}" dt="2023-03-02T04:17:52.093" v="1193" actId="26606"/>
          <ac:spMkLst>
            <pc:docMk/>
            <pc:sldMk cId="3862305166" sldId="262"/>
            <ac:spMk id="29" creationId="{B775CD93-9DF2-48CB-9F57-1BCA9A46C7FA}"/>
          </ac:spMkLst>
        </pc:spChg>
        <pc:spChg chg="add del">
          <ac:chgData name="Hussein Elehwany" userId="49358f52-8da6-4e79-8f5a-9c263a08ce78" providerId="ADAL" clId="{10FAD99B-3229-450A-9904-FFC45906B38B}" dt="2023-03-02T04:17:52.093" v="1193" actId="26606"/>
          <ac:spMkLst>
            <pc:docMk/>
            <pc:sldMk cId="3862305166" sldId="262"/>
            <ac:spMk id="31" creationId="{6166C6D1-23AC-49C4-BA07-238E4E9F8CEB}"/>
          </ac:spMkLst>
        </pc:spChg>
        <pc:spChg chg="add del">
          <ac:chgData name="Hussein Elehwany" userId="49358f52-8da6-4e79-8f5a-9c263a08ce78" providerId="ADAL" clId="{10FAD99B-3229-450A-9904-FFC45906B38B}" dt="2023-03-02T04:17:52.093" v="1193" actId="26606"/>
          <ac:spMkLst>
            <pc:docMk/>
            <pc:sldMk cId="3862305166" sldId="262"/>
            <ac:spMk id="33" creationId="{1C091803-41C2-48E0-9228-5148460C7479}"/>
          </ac:spMkLst>
        </pc:spChg>
        <pc:spChg chg="add del">
          <ac:chgData name="Hussein Elehwany" userId="49358f52-8da6-4e79-8f5a-9c263a08ce78" providerId="ADAL" clId="{10FAD99B-3229-450A-9904-FFC45906B38B}" dt="2023-03-02T04:18:00.105" v="1195" actId="26606"/>
          <ac:spMkLst>
            <pc:docMk/>
            <pc:sldMk cId="3862305166" sldId="262"/>
            <ac:spMk id="35" creationId="{777A147A-9ED8-46B4-8660-1B3C2AA880B5}"/>
          </ac:spMkLst>
        </pc:spChg>
        <pc:spChg chg="add del">
          <ac:chgData name="Hussein Elehwany" userId="49358f52-8da6-4e79-8f5a-9c263a08ce78" providerId="ADAL" clId="{10FAD99B-3229-450A-9904-FFC45906B38B}" dt="2023-03-02T04:18:00.105" v="1195" actId="26606"/>
          <ac:spMkLst>
            <pc:docMk/>
            <pc:sldMk cId="3862305166" sldId="262"/>
            <ac:spMk id="36" creationId="{5D6C15A0-C087-4593-8414-2B4EC1CDC3DE}"/>
          </ac:spMkLst>
        </pc:spChg>
        <pc:spChg chg="add del">
          <ac:chgData name="Hussein Elehwany" userId="49358f52-8da6-4e79-8f5a-9c263a08ce78" providerId="ADAL" clId="{10FAD99B-3229-450A-9904-FFC45906B38B}" dt="2023-03-02T04:18:09.354" v="1197" actId="26606"/>
          <ac:spMkLst>
            <pc:docMk/>
            <pc:sldMk cId="3862305166" sldId="262"/>
            <ac:spMk id="38" creationId="{081EA652-8C6A-4E69-BEB9-170809474553}"/>
          </ac:spMkLst>
        </pc:spChg>
        <pc:spChg chg="add del">
          <ac:chgData name="Hussein Elehwany" userId="49358f52-8da6-4e79-8f5a-9c263a08ce78" providerId="ADAL" clId="{10FAD99B-3229-450A-9904-FFC45906B38B}" dt="2023-03-02T04:18:09.354" v="1197" actId="26606"/>
          <ac:spMkLst>
            <pc:docMk/>
            <pc:sldMk cId="3862305166" sldId="262"/>
            <ac:spMk id="39" creationId="{5298780A-33B9-4EA2-8F67-DE68AD62841B}"/>
          </ac:spMkLst>
        </pc:spChg>
        <pc:spChg chg="add del">
          <ac:chgData name="Hussein Elehwany" userId="49358f52-8da6-4e79-8f5a-9c263a08ce78" providerId="ADAL" clId="{10FAD99B-3229-450A-9904-FFC45906B38B}" dt="2023-03-02T04:18:09.354" v="1197" actId="26606"/>
          <ac:spMkLst>
            <pc:docMk/>
            <pc:sldMk cId="3862305166" sldId="262"/>
            <ac:spMk id="40" creationId="{7F488E8B-4E1E-4402-8935-D4E6C02615C7}"/>
          </ac:spMkLst>
        </pc:spChg>
        <pc:cxnChg chg="add del">
          <ac:chgData name="Hussein Elehwany" userId="49358f52-8da6-4e79-8f5a-9c263a08ce78" providerId="ADAL" clId="{10FAD99B-3229-450A-9904-FFC45906B38B}" dt="2023-03-02T04:18:09.354" v="1197" actId="26606"/>
          <ac:cxnSpMkLst>
            <pc:docMk/>
            <pc:sldMk cId="3862305166" sldId="262"/>
            <ac:cxnSpMk id="41" creationId="{23AAC9B5-8015-485C-ACF9-A750390E9A56}"/>
          </ac:cxnSpMkLst>
        </pc:cxnChg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4141512624" sldId="262"/>
        </pc:sldMkLst>
      </pc:sldChg>
      <pc:sldChg chg="addSp delSp modSp add mod">
        <pc:chgData name="Hussein Elehwany" userId="49358f52-8da6-4e79-8f5a-9c263a08ce78" providerId="ADAL" clId="{10FAD99B-3229-450A-9904-FFC45906B38B}" dt="2023-03-02T03:35:40.767" v="428" actId="478"/>
        <pc:sldMkLst>
          <pc:docMk/>
          <pc:sldMk cId="1795986022" sldId="263"/>
        </pc:sldMkLst>
        <pc:spChg chg="del">
          <ac:chgData name="Hussein Elehwany" userId="49358f52-8da6-4e79-8f5a-9c263a08ce78" providerId="ADAL" clId="{10FAD99B-3229-450A-9904-FFC45906B38B}" dt="2023-03-02T03:35:40.767" v="428" actId="478"/>
          <ac:spMkLst>
            <pc:docMk/>
            <pc:sldMk cId="1795986022" sldId="263"/>
            <ac:spMk id="6" creationId="{E59A39D0-2CF6-F7D4-FBAA-5CD3D53B07EB}"/>
          </ac:spMkLst>
        </pc:spChg>
        <pc:picChg chg="add mod">
          <ac:chgData name="Hussein Elehwany" userId="49358f52-8da6-4e79-8f5a-9c263a08ce78" providerId="ADAL" clId="{10FAD99B-3229-450A-9904-FFC45906B38B}" dt="2023-03-02T03:35:28.353" v="427" actId="14100"/>
          <ac:picMkLst>
            <pc:docMk/>
            <pc:sldMk cId="1795986022" sldId="263"/>
            <ac:picMk id="7" creationId="{4A28D4E3-6504-244C-FAE0-DFC1B99CA2ED}"/>
          </ac:picMkLst>
        </pc:picChg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2423792587" sldId="263"/>
        </pc:sldMkLst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590582257" sldId="264"/>
        </pc:sldMkLst>
      </pc:sldChg>
      <pc:sldChg chg="addSp delSp modSp new mod">
        <pc:chgData name="Hussein Elehwany" userId="49358f52-8da6-4e79-8f5a-9c263a08ce78" providerId="ADAL" clId="{10FAD99B-3229-450A-9904-FFC45906B38B}" dt="2023-03-02T04:25:56.468" v="1326"/>
        <pc:sldMkLst>
          <pc:docMk/>
          <pc:sldMk cId="1670454316" sldId="264"/>
        </pc:sldMkLst>
        <pc:spChg chg="mod">
          <ac:chgData name="Hussein Elehwany" userId="49358f52-8da6-4e79-8f5a-9c263a08ce78" providerId="ADAL" clId="{10FAD99B-3229-450A-9904-FFC45906B38B}" dt="2023-03-02T03:36:20.926" v="450" actId="20577"/>
          <ac:spMkLst>
            <pc:docMk/>
            <pc:sldMk cId="1670454316" sldId="264"/>
            <ac:spMk id="2" creationId="{F8CA9A1E-6AA9-9627-B51E-97D2339A308D}"/>
          </ac:spMkLst>
        </pc:spChg>
        <pc:spChg chg="del mod">
          <ac:chgData name="Hussein Elehwany" userId="49358f52-8da6-4e79-8f5a-9c263a08ce78" providerId="ADAL" clId="{10FAD99B-3229-450A-9904-FFC45906B38B}" dt="2023-03-02T04:25:30.460" v="1321" actId="26606"/>
          <ac:spMkLst>
            <pc:docMk/>
            <pc:sldMk cId="1670454316" sldId="264"/>
            <ac:spMk id="3" creationId="{2E5AEBF5-C8B4-8F21-3080-3E4C900F1971}"/>
          </ac:spMkLst>
        </pc:spChg>
        <pc:graphicFrameChg chg="add mod">
          <ac:chgData name="Hussein Elehwany" userId="49358f52-8da6-4e79-8f5a-9c263a08ce78" providerId="ADAL" clId="{10FAD99B-3229-450A-9904-FFC45906B38B}" dt="2023-03-02T04:25:56.468" v="1326"/>
          <ac:graphicFrameMkLst>
            <pc:docMk/>
            <pc:sldMk cId="1670454316" sldId="264"/>
            <ac:graphicFrameMk id="5" creationId="{006AE091-F87A-B8A3-488E-5117A23E3E71}"/>
          </ac:graphicFrameMkLst>
        </pc:graphicFrameChg>
      </pc:sldChg>
      <pc:sldChg chg="del">
        <pc:chgData name="Hussein Elehwany" userId="49358f52-8da6-4e79-8f5a-9c263a08ce78" providerId="ADAL" clId="{10FAD99B-3229-450A-9904-FFC45906B38B}" dt="2023-03-02T03:01:58.054" v="0" actId="2696"/>
        <pc:sldMkLst>
          <pc:docMk/>
          <pc:sldMk cId="332020500" sldId="265"/>
        </pc:sldMkLst>
      </pc:sldChg>
      <pc:sldChg chg="addSp delSp modSp new mod">
        <pc:chgData name="Hussein Elehwany" userId="49358f52-8da6-4e79-8f5a-9c263a08ce78" providerId="ADAL" clId="{10FAD99B-3229-450A-9904-FFC45906B38B}" dt="2023-03-02T04:12:03.254" v="1108" actId="20577"/>
        <pc:sldMkLst>
          <pc:docMk/>
          <pc:sldMk cId="474663876" sldId="265"/>
        </pc:sldMkLst>
        <pc:spChg chg="mod">
          <ac:chgData name="Hussein Elehwany" userId="49358f52-8da6-4e79-8f5a-9c263a08ce78" providerId="ADAL" clId="{10FAD99B-3229-450A-9904-FFC45906B38B}" dt="2023-03-02T03:39:39.783" v="557" actId="20577"/>
          <ac:spMkLst>
            <pc:docMk/>
            <pc:sldMk cId="474663876" sldId="265"/>
            <ac:spMk id="2" creationId="{52AD7E69-7BD1-9DFE-4292-8135144C0D42}"/>
          </ac:spMkLst>
        </pc:spChg>
        <pc:spChg chg="del">
          <ac:chgData name="Hussein Elehwany" userId="49358f52-8da6-4e79-8f5a-9c263a08ce78" providerId="ADAL" clId="{10FAD99B-3229-450A-9904-FFC45906B38B}" dt="2023-03-02T03:39:44.671" v="558" actId="478"/>
          <ac:spMkLst>
            <pc:docMk/>
            <pc:sldMk cId="474663876" sldId="265"/>
            <ac:spMk id="3" creationId="{029E110A-12B5-19A5-485B-32D8790264F8}"/>
          </ac:spMkLst>
        </pc:spChg>
        <pc:spChg chg="add mod">
          <ac:chgData name="Hussein Elehwany" userId="49358f52-8da6-4e79-8f5a-9c263a08ce78" providerId="ADAL" clId="{10FAD99B-3229-450A-9904-FFC45906B38B}" dt="2023-03-02T03:41:40.110" v="610" actId="20577"/>
          <ac:spMkLst>
            <pc:docMk/>
            <pc:sldMk cId="474663876" sldId="265"/>
            <ac:spMk id="4" creationId="{916E9728-DE76-C806-2878-FF6484D0583E}"/>
          </ac:spMkLst>
        </pc:spChg>
        <pc:spChg chg="add mod">
          <ac:chgData name="Hussein Elehwany" userId="49358f52-8da6-4e79-8f5a-9c263a08ce78" providerId="ADAL" clId="{10FAD99B-3229-450A-9904-FFC45906B38B}" dt="2023-03-02T03:41:42.782" v="611" actId="20577"/>
          <ac:spMkLst>
            <pc:docMk/>
            <pc:sldMk cId="474663876" sldId="265"/>
            <ac:spMk id="5" creationId="{257A339D-0226-6420-4A7D-0C8F31C77719}"/>
          </ac:spMkLst>
        </pc:spChg>
        <pc:spChg chg="add del mod">
          <ac:chgData name="Hussein Elehwany" userId="49358f52-8da6-4e79-8f5a-9c263a08ce78" providerId="ADAL" clId="{10FAD99B-3229-450A-9904-FFC45906B38B}" dt="2023-03-02T03:41:13.912" v="603" actId="478"/>
          <ac:spMkLst>
            <pc:docMk/>
            <pc:sldMk cId="474663876" sldId="265"/>
            <ac:spMk id="6" creationId="{F4012DC6-98DE-52FA-B531-3A9351C4E9DB}"/>
          </ac:spMkLst>
        </pc:spChg>
        <pc:spChg chg="add del mod">
          <ac:chgData name="Hussein Elehwany" userId="49358f52-8da6-4e79-8f5a-9c263a08ce78" providerId="ADAL" clId="{10FAD99B-3229-450A-9904-FFC45906B38B}" dt="2023-03-02T03:41:16.287" v="604" actId="478"/>
          <ac:spMkLst>
            <pc:docMk/>
            <pc:sldMk cId="474663876" sldId="265"/>
            <ac:spMk id="7" creationId="{9904B20B-DC2E-225D-F64D-91479E36E4A1}"/>
          </ac:spMkLst>
        </pc:spChg>
        <pc:spChg chg="add del mod">
          <ac:chgData name="Hussein Elehwany" userId="49358f52-8da6-4e79-8f5a-9c263a08ce78" providerId="ADAL" clId="{10FAD99B-3229-450A-9904-FFC45906B38B}" dt="2023-03-02T03:40:54.656" v="596" actId="478"/>
          <ac:spMkLst>
            <pc:docMk/>
            <pc:sldMk cId="474663876" sldId="265"/>
            <ac:spMk id="8" creationId="{92738980-C4F3-D098-4A9D-B343B0152AAE}"/>
          </ac:spMkLst>
        </pc:spChg>
        <pc:spChg chg="add del mod">
          <ac:chgData name="Hussein Elehwany" userId="49358f52-8da6-4e79-8f5a-9c263a08ce78" providerId="ADAL" clId="{10FAD99B-3229-450A-9904-FFC45906B38B}" dt="2023-03-02T03:41:32.680" v="608" actId="478"/>
          <ac:spMkLst>
            <pc:docMk/>
            <pc:sldMk cId="474663876" sldId="265"/>
            <ac:spMk id="9" creationId="{D23AE9D9-DC02-4B4E-6F31-A9B12A852AA5}"/>
          </ac:spMkLst>
        </pc:spChg>
        <pc:spChg chg="add mod">
          <ac:chgData name="Hussein Elehwany" userId="49358f52-8da6-4e79-8f5a-9c263a08ce78" providerId="ADAL" clId="{10FAD99B-3229-450A-9904-FFC45906B38B}" dt="2023-03-02T03:41:44.364" v="612" actId="20577"/>
          <ac:spMkLst>
            <pc:docMk/>
            <pc:sldMk cId="474663876" sldId="265"/>
            <ac:spMk id="17" creationId="{CB751F23-AFF7-7793-065E-3ACC60A5B137}"/>
          </ac:spMkLst>
        </pc:spChg>
        <pc:spChg chg="add mod">
          <ac:chgData name="Hussein Elehwany" userId="49358f52-8da6-4e79-8f5a-9c263a08ce78" providerId="ADAL" clId="{10FAD99B-3229-450A-9904-FFC45906B38B}" dt="2023-03-02T03:41:46.288" v="613" actId="20577"/>
          <ac:spMkLst>
            <pc:docMk/>
            <pc:sldMk cId="474663876" sldId="265"/>
            <ac:spMk id="20" creationId="{AABCF13C-1820-D30F-7816-706232948447}"/>
          </ac:spMkLst>
        </pc:spChg>
        <pc:spChg chg="add del mod">
          <ac:chgData name="Hussein Elehwany" userId="49358f52-8da6-4e79-8f5a-9c263a08ce78" providerId="ADAL" clId="{10FAD99B-3229-450A-9904-FFC45906B38B}" dt="2023-03-02T03:41:53.071" v="615" actId="478"/>
          <ac:spMkLst>
            <pc:docMk/>
            <pc:sldMk cId="474663876" sldId="265"/>
            <ac:spMk id="23" creationId="{1E3AB4E2-A18C-F307-8DB5-35DAF49C0257}"/>
          </ac:spMkLst>
        </pc:spChg>
        <pc:spChg chg="add mod">
          <ac:chgData name="Hussein Elehwany" userId="49358f52-8da6-4e79-8f5a-9c263a08ce78" providerId="ADAL" clId="{10FAD99B-3229-450A-9904-FFC45906B38B}" dt="2023-03-02T03:42:07.809" v="619" actId="20577"/>
          <ac:spMkLst>
            <pc:docMk/>
            <pc:sldMk cId="474663876" sldId="265"/>
            <ac:spMk id="26" creationId="{FB01DE8F-D8D1-018C-1871-22DACD025521}"/>
          </ac:spMkLst>
        </pc:spChg>
        <pc:spChg chg="add mod">
          <ac:chgData name="Hussein Elehwany" userId="49358f52-8da6-4e79-8f5a-9c263a08ce78" providerId="ADAL" clId="{10FAD99B-3229-450A-9904-FFC45906B38B}" dt="2023-03-02T03:42:18.746" v="622" actId="208"/>
          <ac:spMkLst>
            <pc:docMk/>
            <pc:sldMk cId="474663876" sldId="265"/>
            <ac:spMk id="29" creationId="{FF4FC15B-F2E2-6461-C248-0A3D7F955453}"/>
          </ac:spMkLst>
        </pc:spChg>
        <pc:spChg chg="add del mod">
          <ac:chgData name="Hussein Elehwany" userId="49358f52-8da6-4e79-8f5a-9c263a08ce78" providerId="ADAL" clId="{10FAD99B-3229-450A-9904-FFC45906B38B}" dt="2023-03-02T03:42:58.908" v="634"/>
          <ac:spMkLst>
            <pc:docMk/>
            <pc:sldMk cId="474663876" sldId="265"/>
            <ac:spMk id="32" creationId="{FD17C221-02A7-F7DF-6EAD-BBD5C17D4D36}"/>
          </ac:spMkLst>
        </pc:spChg>
        <pc:spChg chg="add mod">
          <ac:chgData name="Hussein Elehwany" userId="49358f52-8da6-4e79-8f5a-9c263a08ce78" providerId="ADAL" clId="{10FAD99B-3229-450A-9904-FFC45906B38B}" dt="2023-03-02T04:12:03.254" v="1108" actId="20577"/>
          <ac:spMkLst>
            <pc:docMk/>
            <pc:sldMk cId="474663876" sldId="265"/>
            <ac:spMk id="33" creationId="{DB94C04B-AE21-8AC4-AECD-48C4CB3F70FA}"/>
          </ac:spMkLst>
        </pc:spChg>
        <pc:spChg chg="add mod">
          <ac:chgData name="Hussein Elehwany" userId="49358f52-8da6-4e79-8f5a-9c263a08ce78" providerId="ADAL" clId="{10FAD99B-3229-450A-9904-FFC45906B38B}" dt="2023-03-02T04:03:19.945" v="882" actId="1076"/>
          <ac:spMkLst>
            <pc:docMk/>
            <pc:sldMk cId="474663876" sldId="265"/>
            <ac:spMk id="34" creationId="{07469189-3E9C-B787-948A-9772F70624DB}"/>
          </ac:spMkLst>
        </pc:spChg>
        <pc:spChg chg="add mod">
          <ac:chgData name="Hussein Elehwany" userId="49358f52-8da6-4e79-8f5a-9c263a08ce78" providerId="ADAL" clId="{10FAD99B-3229-450A-9904-FFC45906B38B}" dt="2023-03-02T04:02:54.455" v="874" actId="571"/>
          <ac:spMkLst>
            <pc:docMk/>
            <pc:sldMk cId="474663876" sldId="265"/>
            <ac:spMk id="35" creationId="{587E53D9-7D70-CF09-1E44-766A7C45057D}"/>
          </ac:spMkLst>
        </pc:spChg>
        <pc:spChg chg="add mod">
          <ac:chgData name="Hussein Elehwany" userId="49358f52-8da6-4e79-8f5a-9c263a08ce78" providerId="ADAL" clId="{10FAD99B-3229-450A-9904-FFC45906B38B}" dt="2023-03-02T04:02:58.391" v="877" actId="14100"/>
          <ac:spMkLst>
            <pc:docMk/>
            <pc:sldMk cId="474663876" sldId="265"/>
            <ac:spMk id="36" creationId="{62573F59-F951-5465-F8CA-D6E47B098896}"/>
          </ac:spMkLst>
        </pc:spChg>
        <pc:spChg chg="add mod">
          <ac:chgData name="Hussein Elehwany" userId="49358f52-8da6-4e79-8f5a-9c263a08ce78" providerId="ADAL" clId="{10FAD99B-3229-450A-9904-FFC45906B38B}" dt="2023-03-02T04:03:02.217" v="878" actId="571"/>
          <ac:spMkLst>
            <pc:docMk/>
            <pc:sldMk cId="474663876" sldId="265"/>
            <ac:spMk id="37" creationId="{8A8ECF80-E2E3-9B36-8DF7-16922F244C6A}"/>
          </ac:spMkLst>
        </pc:spChg>
        <pc:spChg chg="add mod">
          <ac:chgData name="Hussein Elehwany" userId="49358f52-8da6-4e79-8f5a-9c263a08ce78" providerId="ADAL" clId="{10FAD99B-3229-450A-9904-FFC45906B38B}" dt="2023-03-02T04:03:35.040" v="884" actId="1076"/>
          <ac:spMkLst>
            <pc:docMk/>
            <pc:sldMk cId="474663876" sldId="265"/>
            <ac:spMk id="38" creationId="{15E0E842-69F6-7100-3655-F486B217D52A}"/>
          </ac:spMkLst>
        </pc:spChg>
        <pc:spChg chg="add mod">
          <ac:chgData name="Hussein Elehwany" userId="49358f52-8da6-4e79-8f5a-9c263a08ce78" providerId="ADAL" clId="{10FAD99B-3229-450A-9904-FFC45906B38B}" dt="2023-03-02T04:03:35.040" v="884" actId="1076"/>
          <ac:spMkLst>
            <pc:docMk/>
            <pc:sldMk cId="474663876" sldId="265"/>
            <ac:spMk id="39" creationId="{35327A69-EDB6-707B-8120-1EBC401769A0}"/>
          </ac:spMkLst>
        </pc:spChg>
        <pc:spChg chg="add mod">
          <ac:chgData name="Hussein Elehwany" userId="49358f52-8da6-4e79-8f5a-9c263a08ce78" providerId="ADAL" clId="{10FAD99B-3229-450A-9904-FFC45906B38B}" dt="2023-03-02T04:03:35.040" v="884" actId="1076"/>
          <ac:spMkLst>
            <pc:docMk/>
            <pc:sldMk cId="474663876" sldId="265"/>
            <ac:spMk id="40" creationId="{DA516F95-E13B-D4DF-4733-4A3AC84C83D8}"/>
          </ac:spMkLst>
        </pc:spChg>
        <pc:spChg chg="add mod">
          <ac:chgData name="Hussein Elehwany" userId="49358f52-8da6-4e79-8f5a-9c263a08ce78" providerId="ADAL" clId="{10FAD99B-3229-450A-9904-FFC45906B38B}" dt="2023-03-02T04:03:35.040" v="884" actId="1076"/>
          <ac:spMkLst>
            <pc:docMk/>
            <pc:sldMk cId="474663876" sldId="265"/>
            <ac:spMk id="41" creationId="{911266DF-0CE4-D278-7FCF-EDDFD4F8B81A}"/>
          </ac:spMkLst>
        </pc:spChg>
        <pc:cxnChg chg="add mod">
          <ac:chgData name="Hussein Elehwany" userId="49358f52-8da6-4e79-8f5a-9c263a08ce78" providerId="ADAL" clId="{10FAD99B-3229-450A-9904-FFC45906B38B}" dt="2023-03-02T03:42:28.409" v="623" actId="1582"/>
          <ac:cxnSpMkLst>
            <pc:docMk/>
            <pc:sldMk cId="474663876" sldId="265"/>
            <ac:cxnSpMk id="11" creationId="{85376B00-AA3C-885D-5507-B0F3079CA813}"/>
          </ac:cxnSpMkLst>
        </pc:cxnChg>
        <pc:cxnChg chg="add del mod">
          <ac:chgData name="Hussein Elehwany" userId="49358f52-8da6-4e79-8f5a-9c263a08ce78" providerId="ADAL" clId="{10FAD99B-3229-450A-9904-FFC45906B38B}" dt="2023-03-02T03:41:12.183" v="602" actId="478"/>
          <ac:cxnSpMkLst>
            <pc:docMk/>
            <pc:sldMk cId="474663876" sldId="265"/>
            <ac:cxnSpMk id="12" creationId="{502BD764-6012-D925-490A-457FCF9F33C3}"/>
          </ac:cxnSpMkLst>
        </pc:cxnChg>
        <pc:cxnChg chg="add del mod">
          <ac:chgData name="Hussein Elehwany" userId="49358f52-8da6-4e79-8f5a-9c263a08ce78" providerId="ADAL" clId="{10FAD99B-3229-450A-9904-FFC45906B38B}" dt="2023-03-02T03:41:16.287" v="604" actId="478"/>
          <ac:cxnSpMkLst>
            <pc:docMk/>
            <pc:sldMk cId="474663876" sldId="265"/>
            <ac:cxnSpMk id="13" creationId="{E4CB780D-C6FC-8FCB-EDE4-EF035693AD02}"/>
          </ac:cxnSpMkLst>
        </pc:cxnChg>
        <pc:cxnChg chg="add mod">
          <ac:chgData name="Hussein Elehwany" userId="49358f52-8da6-4e79-8f5a-9c263a08ce78" providerId="ADAL" clId="{10FAD99B-3229-450A-9904-FFC45906B38B}" dt="2023-03-02T03:42:31.054" v="624" actId="108"/>
          <ac:cxnSpMkLst>
            <pc:docMk/>
            <pc:sldMk cId="474663876" sldId="265"/>
            <ac:cxnSpMk id="14" creationId="{0DFE3126-7D34-BC8B-6399-7960C2C06FBE}"/>
          </ac:cxnSpMkLst>
        </pc:cxnChg>
        <pc:cxnChg chg="add mod">
          <ac:chgData name="Hussein Elehwany" userId="49358f52-8da6-4e79-8f5a-9c263a08ce78" providerId="ADAL" clId="{10FAD99B-3229-450A-9904-FFC45906B38B}" dt="2023-03-02T03:42:31.970" v="625" actId="108"/>
          <ac:cxnSpMkLst>
            <pc:docMk/>
            <pc:sldMk cId="474663876" sldId="265"/>
            <ac:cxnSpMk id="18" creationId="{7E42631C-4019-4B01-5F0A-0D7EAB20AF52}"/>
          </ac:cxnSpMkLst>
        </pc:cxnChg>
        <pc:cxnChg chg="add mod">
          <ac:chgData name="Hussein Elehwany" userId="49358f52-8da6-4e79-8f5a-9c263a08ce78" providerId="ADAL" clId="{10FAD99B-3229-450A-9904-FFC45906B38B}" dt="2023-03-02T03:42:32.540" v="626" actId="108"/>
          <ac:cxnSpMkLst>
            <pc:docMk/>
            <pc:sldMk cId="474663876" sldId="265"/>
            <ac:cxnSpMk id="19" creationId="{ADAC18F8-C470-8E2B-6F4E-4CE052602BFB}"/>
          </ac:cxnSpMkLst>
        </pc:cxnChg>
        <pc:cxnChg chg="add mod">
          <ac:chgData name="Hussein Elehwany" userId="49358f52-8da6-4e79-8f5a-9c263a08ce78" providerId="ADAL" clId="{10FAD99B-3229-450A-9904-FFC45906B38B}" dt="2023-03-02T03:42:33.154" v="627" actId="108"/>
          <ac:cxnSpMkLst>
            <pc:docMk/>
            <pc:sldMk cId="474663876" sldId="265"/>
            <ac:cxnSpMk id="21" creationId="{38360E61-750C-99D0-0363-50154D372D97}"/>
          </ac:cxnSpMkLst>
        </pc:cxnChg>
        <pc:cxnChg chg="add mod">
          <ac:chgData name="Hussein Elehwany" userId="49358f52-8da6-4e79-8f5a-9c263a08ce78" providerId="ADAL" clId="{10FAD99B-3229-450A-9904-FFC45906B38B}" dt="2023-03-02T03:42:33.673" v="628" actId="108"/>
          <ac:cxnSpMkLst>
            <pc:docMk/>
            <pc:sldMk cId="474663876" sldId="265"/>
            <ac:cxnSpMk id="22" creationId="{4E4F2CB7-2D3B-42C8-F08A-58461D301ACC}"/>
          </ac:cxnSpMkLst>
        </pc:cxnChg>
        <pc:cxnChg chg="add del mod">
          <ac:chgData name="Hussein Elehwany" userId="49358f52-8da6-4e79-8f5a-9c263a08ce78" providerId="ADAL" clId="{10FAD99B-3229-450A-9904-FFC45906B38B}" dt="2023-03-02T03:41:53.071" v="615" actId="478"/>
          <ac:cxnSpMkLst>
            <pc:docMk/>
            <pc:sldMk cId="474663876" sldId="265"/>
            <ac:cxnSpMk id="24" creationId="{D25E55B9-A2D7-8DFB-593B-B6EFAC0E1C31}"/>
          </ac:cxnSpMkLst>
        </pc:cxnChg>
        <pc:cxnChg chg="add del mod">
          <ac:chgData name="Hussein Elehwany" userId="49358f52-8da6-4e79-8f5a-9c263a08ce78" providerId="ADAL" clId="{10FAD99B-3229-450A-9904-FFC45906B38B}" dt="2023-03-02T03:41:36.368" v="609" actId="478"/>
          <ac:cxnSpMkLst>
            <pc:docMk/>
            <pc:sldMk cId="474663876" sldId="265"/>
            <ac:cxnSpMk id="25" creationId="{36C2AAAA-5602-22D1-8260-493FE0070C9D}"/>
          </ac:cxnSpMkLst>
        </pc:cxnChg>
        <pc:cxnChg chg="add mod">
          <ac:chgData name="Hussein Elehwany" userId="49358f52-8da6-4e79-8f5a-9c263a08ce78" providerId="ADAL" clId="{10FAD99B-3229-450A-9904-FFC45906B38B}" dt="2023-03-02T03:42:34.706" v="629" actId="108"/>
          <ac:cxnSpMkLst>
            <pc:docMk/>
            <pc:sldMk cId="474663876" sldId="265"/>
            <ac:cxnSpMk id="27" creationId="{163F17D2-0E1D-2B8B-4AD6-99FF4A3E2A11}"/>
          </ac:cxnSpMkLst>
        </pc:cxnChg>
        <pc:cxnChg chg="add mod">
          <ac:chgData name="Hussein Elehwany" userId="49358f52-8da6-4e79-8f5a-9c263a08ce78" providerId="ADAL" clId="{10FAD99B-3229-450A-9904-FFC45906B38B}" dt="2023-03-02T03:42:35.346" v="630" actId="108"/>
          <ac:cxnSpMkLst>
            <pc:docMk/>
            <pc:sldMk cId="474663876" sldId="265"/>
            <ac:cxnSpMk id="28" creationId="{1BEDC4B4-B216-5259-A992-D23BF8E3D24F}"/>
          </ac:cxnSpMkLst>
        </pc:cxnChg>
        <pc:cxnChg chg="add mod">
          <ac:chgData name="Hussein Elehwany" userId="49358f52-8da6-4e79-8f5a-9c263a08ce78" providerId="ADAL" clId="{10FAD99B-3229-450A-9904-FFC45906B38B}" dt="2023-03-02T03:42:36.034" v="631" actId="108"/>
          <ac:cxnSpMkLst>
            <pc:docMk/>
            <pc:sldMk cId="474663876" sldId="265"/>
            <ac:cxnSpMk id="30" creationId="{1AC37DD3-6F2C-9DD1-C5E3-F121078D5033}"/>
          </ac:cxnSpMkLst>
        </pc:cxnChg>
        <pc:cxnChg chg="add del mod">
          <ac:chgData name="Hussein Elehwany" userId="49358f52-8da6-4e79-8f5a-9c263a08ce78" providerId="ADAL" clId="{10FAD99B-3229-450A-9904-FFC45906B38B}" dt="2023-03-02T03:42:04.528" v="618" actId="478"/>
          <ac:cxnSpMkLst>
            <pc:docMk/>
            <pc:sldMk cId="474663876" sldId="265"/>
            <ac:cxnSpMk id="31" creationId="{03AD15DA-B3F4-0A9B-3232-59F8991CB9A5}"/>
          </ac:cxnSpMkLst>
        </pc:cxnChg>
      </pc:sldChg>
      <pc:sldChg chg="addSp delSp modSp add mod">
        <pc:chgData name="Hussein Elehwany" userId="49358f52-8da6-4e79-8f5a-9c263a08ce78" providerId="ADAL" clId="{10FAD99B-3229-450A-9904-FFC45906B38B}" dt="2023-03-02T04:58:46.807" v="1891" actId="20577"/>
        <pc:sldMkLst>
          <pc:docMk/>
          <pc:sldMk cId="2100574798" sldId="266"/>
        </pc:sldMkLst>
        <pc:spChg chg="add del mod">
          <ac:chgData name="Hussein Elehwany" userId="49358f52-8da6-4e79-8f5a-9c263a08ce78" providerId="ADAL" clId="{10FAD99B-3229-450A-9904-FFC45906B38B}" dt="2023-03-02T03:58:33.464" v="789" actId="478"/>
          <ac:spMkLst>
            <pc:docMk/>
            <pc:sldMk cId="2100574798" sldId="266"/>
            <ac:spMk id="3" creationId="{FE99FC55-7473-8BBB-090B-4E501617E97E}"/>
          </ac:spMkLst>
        </pc:spChg>
        <pc:spChg chg="del mod">
          <ac:chgData name="Hussein Elehwany" userId="49358f52-8da6-4e79-8f5a-9c263a08ce78" providerId="ADAL" clId="{10FAD99B-3229-450A-9904-FFC45906B38B}" dt="2023-03-02T04:01:01.567" v="846" actId="478"/>
          <ac:spMkLst>
            <pc:docMk/>
            <pc:sldMk cId="2100574798" sldId="266"/>
            <ac:spMk id="4" creationId="{916E9728-DE76-C806-2878-FF6484D0583E}"/>
          </ac:spMkLst>
        </pc:spChg>
        <pc:spChg chg="del mod">
          <ac:chgData name="Hussein Elehwany" userId="49358f52-8da6-4e79-8f5a-9c263a08ce78" providerId="ADAL" clId="{10FAD99B-3229-450A-9904-FFC45906B38B}" dt="2023-03-02T04:01:01.567" v="846" actId="478"/>
          <ac:spMkLst>
            <pc:docMk/>
            <pc:sldMk cId="2100574798" sldId="266"/>
            <ac:spMk id="5" creationId="{257A339D-0226-6420-4A7D-0C8F31C77719}"/>
          </ac:spMkLst>
        </pc:spChg>
        <pc:spChg chg="add del mod">
          <ac:chgData name="Hussein Elehwany" userId="49358f52-8da6-4e79-8f5a-9c263a08ce78" providerId="ADAL" clId="{10FAD99B-3229-450A-9904-FFC45906B38B}" dt="2023-03-02T04:01:01.567" v="846" actId="478"/>
          <ac:spMkLst>
            <pc:docMk/>
            <pc:sldMk cId="2100574798" sldId="266"/>
            <ac:spMk id="16" creationId="{7607FF12-725B-2B96-66EE-2458AB4AFA0D}"/>
          </ac:spMkLst>
        </pc:spChg>
        <pc:spChg chg="del mod">
          <ac:chgData name="Hussein Elehwany" userId="49358f52-8da6-4e79-8f5a-9c263a08ce78" providerId="ADAL" clId="{10FAD99B-3229-450A-9904-FFC45906B38B}" dt="2023-03-02T04:01:01.567" v="846" actId="478"/>
          <ac:spMkLst>
            <pc:docMk/>
            <pc:sldMk cId="2100574798" sldId="266"/>
            <ac:spMk id="17" creationId="{CB751F23-AFF7-7793-065E-3ACC60A5B137}"/>
          </ac:spMkLst>
        </pc:spChg>
        <pc:spChg chg="del mod">
          <ac:chgData name="Hussein Elehwany" userId="49358f52-8da6-4e79-8f5a-9c263a08ce78" providerId="ADAL" clId="{10FAD99B-3229-450A-9904-FFC45906B38B}" dt="2023-03-02T04:01:01.567" v="846" actId="478"/>
          <ac:spMkLst>
            <pc:docMk/>
            <pc:sldMk cId="2100574798" sldId="266"/>
            <ac:spMk id="20" creationId="{AABCF13C-1820-D30F-7816-706232948447}"/>
          </ac:spMkLst>
        </pc:spChg>
        <pc:spChg chg="del mod">
          <ac:chgData name="Hussein Elehwany" userId="49358f52-8da6-4e79-8f5a-9c263a08ce78" providerId="ADAL" clId="{10FAD99B-3229-450A-9904-FFC45906B38B}" dt="2023-03-02T04:01:01.567" v="846" actId="478"/>
          <ac:spMkLst>
            <pc:docMk/>
            <pc:sldMk cId="2100574798" sldId="266"/>
            <ac:spMk id="26" creationId="{FB01DE8F-D8D1-018C-1871-22DACD025521}"/>
          </ac:spMkLst>
        </pc:spChg>
        <pc:spChg chg="del mod">
          <ac:chgData name="Hussein Elehwany" userId="49358f52-8da6-4e79-8f5a-9c263a08ce78" providerId="ADAL" clId="{10FAD99B-3229-450A-9904-FFC45906B38B}" dt="2023-03-02T04:02:42.639" v="870" actId="478"/>
          <ac:spMkLst>
            <pc:docMk/>
            <pc:sldMk cId="2100574798" sldId="266"/>
            <ac:spMk id="29" creationId="{FF4FC15B-F2E2-6461-C248-0A3D7F955453}"/>
          </ac:spMkLst>
        </pc:spChg>
        <pc:spChg chg="del mod">
          <ac:chgData name="Hussein Elehwany" userId="49358f52-8da6-4e79-8f5a-9c263a08ce78" providerId="ADAL" clId="{10FAD99B-3229-450A-9904-FFC45906B38B}" dt="2023-03-02T03:57:39.017" v="781"/>
          <ac:spMkLst>
            <pc:docMk/>
            <pc:sldMk cId="2100574798" sldId="266"/>
            <ac:spMk id="33" creationId="{DB94C04B-AE21-8AC4-AECD-48C4CB3F70FA}"/>
          </ac:spMkLst>
        </pc:spChg>
        <pc:spChg chg="add mod">
          <ac:chgData name="Hussein Elehwany" userId="49358f52-8da6-4e79-8f5a-9c263a08ce78" providerId="ADAL" clId="{10FAD99B-3229-450A-9904-FFC45906B38B}" dt="2023-03-02T04:00:01.492" v="823" actId="571"/>
          <ac:spMkLst>
            <pc:docMk/>
            <pc:sldMk cId="2100574798" sldId="266"/>
            <ac:spMk id="34" creationId="{F7AF72AE-E4D5-FAA1-4DE3-1A8E03AB92AD}"/>
          </ac:spMkLst>
        </pc:spChg>
        <pc:spChg chg="add mod">
          <ac:chgData name="Hussein Elehwany" userId="49358f52-8da6-4e79-8f5a-9c263a08ce78" providerId="ADAL" clId="{10FAD99B-3229-450A-9904-FFC45906B38B}" dt="2023-03-02T04:11:21.922" v="1019" actId="403"/>
          <ac:spMkLst>
            <pc:docMk/>
            <pc:sldMk cId="2100574798" sldId="266"/>
            <ac:spMk id="40" creationId="{29D27271-AA5A-CA5E-6218-AA33D97267D4}"/>
          </ac:spMkLst>
        </pc:spChg>
        <pc:spChg chg="add mod">
          <ac:chgData name="Hussein Elehwany" userId="49358f52-8da6-4e79-8f5a-9c263a08ce78" providerId="ADAL" clId="{10FAD99B-3229-450A-9904-FFC45906B38B}" dt="2023-03-02T04:11:15.863" v="1018" actId="1076"/>
          <ac:spMkLst>
            <pc:docMk/>
            <pc:sldMk cId="2100574798" sldId="266"/>
            <ac:spMk id="41" creationId="{7B83C815-B4BB-E2C2-E679-E3FC3D2D7207}"/>
          </ac:spMkLst>
        </pc:spChg>
        <pc:spChg chg="add mod">
          <ac:chgData name="Hussein Elehwany" userId="49358f52-8da6-4e79-8f5a-9c263a08ce78" providerId="ADAL" clId="{10FAD99B-3229-450A-9904-FFC45906B38B}" dt="2023-03-02T04:11:11.352" v="1017" actId="404"/>
          <ac:spMkLst>
            <pc:docMk/>
            <pc:sldMk cId="2100574798" sldId="266"/>
            <ac:spMk id="42" creationId="{29715CFE-AAE5-DAEC-2A69-1BB44B5A92AA}"/>
          </ac:spMkLst>
        </pc:spChg>
        <pc:spChg chg="add del mod">
          <ac:chgData name="Hussein Elehwany" userId="49358f52-8da6-4e79-8f5a-9c263a08ce78" providerId="ADAL" clId="{10FAD99B-3229-450A-9904-FFC45906B38B}" dt="2023-03-02T04:10:46.992" v="1007" actId="478"/>
          <ac:spMkLst>
            <pc:docMk/>
            <pc:sldMk cId="2100574798" sldId="266"/>
            <ac:spMk id="49" creationId="{54EC957E-CA18-5E2D-32FB-A91242D3857E}"/>
          </ac:spMkLst>
        </pc:spChg>
        <pc:spChg chg="add mod">
          <ac:chgData name="Hussein Elehwany" userId="49358f52-8da6-4e79-8f5a-9c263a08ce78" providerId="ADAL" clId="{10FAD99B-3229-450A-9904-FFC45906B38B}" dt="2023-03-02T04:43:04.777" v="1835" actId="20577"/>
          <ac:spMkLst>
            <pc:docMk/>
            <pc:sldMk cId="2100574798" sldId="266"/>
            <ac:spMk id="50" creationId="{56DEFC74-A494-53DA-B158-10F1A0268731}"/>
          </ac:spMkLst>
        </pc:spChg>
        <pc:graphicFrameChg chg="add mod modGraphic">
          <ac:chgData name="Hussein Elehwany" userId="49358f52-8da6-4e79-8f5a-9c263a08ce78" providerId="ADAL" clId="{10FAD99B-3229-450A-9904-FFC45906B38B}" dt="2023-03-02T04:58:42.391" v="1889" actId="20577"/>
          <ac:graphicFrameMkLst>
            <pc:docMk/>
            <pc:sldMk cId="2100574798" sldId="266"/>
            <ac:graphicFrameMk id="35" creationId="{30348FAB-6ADC-A64F-4046-381AED953D94}"/>
          </ac:graphicFrameMkLst>
        </pc:graphicFrameChg>
        <pc:graphicFrameChg chg="add mod modGraphic">
          <ac:chgData name="Hussein Elehwany" userId="49358f52-8da6-4e79-8f5a-9c263a08ce78" providerId="ADAL" clId="{10FAD99B-3229-450A-9904-FFC45906B38B}" dt="2023-03-02T04:58:44.543" v="1890" actId="20577"/>
          <ac:graphicFrameMkLst>
            <pc:docMk/>
            <pc:sldMk cId="2100574798" sldId="266"/>
            <ac:graphicFrameMk id="36" creationId="{9A28FF71-886F-F4B0-7A51-6B5F87EDB5F2}"/>
          </ac:graphicFrameMkLst>
        </pc:graphicFrameChg>
        <pc:graphicFrameChg chg="add mod modGraphic">
          <ac:chgData name="Hussein Elehwany" userId="49358f52-8da6-4e79-8f5a-9c263a08ce78" providerId="ADAL" clId="{10FAD99B-3229-450A-9904-FFC45906B38B}" dt="2023-03-02T04:58:46.807" v="1891" actId="20577"/>
          <ac:graphicFrameMkLst>
            <pc:docMk/>
            <pc:sldMk cId="2100574798" sldId="266"/>
            <ac:graphicFrameMk id="37" creationId="{350354D9-8F1E-2F9A-92D5-1A16819A5617}"/>
          </ac:graphicFrameMkLst>
        </pc:graphicFrameChg>
        <pc:cxnChg chg="del mod">
          <ac:chgData name="Hussein Elehwany" userId="49358f52-8da6-4e79-8f5a-9c263a08ce78" providerId="ADAL" clId="{10FAD99B-3229-450A-9904-FFC45906B38B}" dt="2023-03-02T04:01:01.567" v="846" actId="478"/>
          <ac:cxnSpMkLst>
            <pc:docMk/>
            <pc:sldMk cId="2100574798" sldId="266"/>
            <ac:cxnSpMk id="11" creationId="{85376B00-AA3C-885D-5507-B0F3079CA813}"/>
          </ac:cxnSpMkLst>
        </pc:cxnChg>
        <pc:cxnChg chg="del">
          <ac:chgData name="Hussein Elehwany" userId="49358f52-8da6-4e79-8f5a-9c263a08ce78" providerId="ADAL" clId="{10FAD99B-3229-450A-9904-FFC45906B38B}" dt="2023-03-02T03:58:35.560" v="790" actId="478"/>
          <ac:cxnSpMkLst>
            <pc:docMk/>
            <pc:sldMk cId="2100574798" sldId="266"/>
            <ac:cxnSpMk id="14" creationId="{0DFE3126-7D34-BC8B-6399-7960C2C06FBE}"/>
          </ac:cxnSpMkLst>
        </pc:cxnChg>
        <pc:cxnChg chg="del mod">
          <ac:chgData name="Hussein Elehwany" userId="49358f52-8da6-4e79-8f5a-9c263a08ce78" providerId="ADAL" clId="{10FAD99B-3229-450A-9904-FFC45906B38B}" dt="2023-03-02T04:01:01.567" v="846" actId="478"/>
          <ac:cxnSpMkLst>
            <pc:docMk/>
            <pc:sldMk cId="2100574798" sldId="266"/>
            <ac:cxnSpMk id="18" creationId="{7E42631C-4019-4B01-5F0A-0D7EAB20AF52}"/>
          </ac:cxnSpMkLst>
        </pc:cxnChg>
        <pc:cxnChg chg="del">
          <ac:chgData name="Hussein Elehwany" userId="49358f52-8da6-4e79-8f5a-9c263a08ce78" providerId="ADAL" clId="{10FAD99B-3229-450A-9904-FFC45906B38B}" dt="2023-03-02T03:58:38.799" v="792" actId="478"/>
          <ac:cxnSpMkLst>
            <pc:docMk/>
            <pc:sldMk cId="2100574798" sldId="266"/>
            <ac:cxnSpMk id="19" creationId="{ADAC18F8-C470-8E2B-6F4E-4CE052602BFB}"/>
          </ac:cxnSpMkLst>
        </pc:cxnChg>
        <pc:cxnChg chg="del mod">
          <ac:chgData name="Hussein Elehwany" userId="49358f52-8da6-4e79-8f5a-9c263a08ce78" providerId="ADAL" clId="{10FAD99B-3229-450A-9904-FFC45906B38B}" dt="2023-03-02T04:01:01.567" v="846" actId="478"/>
          <ac:cxnSpMkLst>
            <pc:docMk/>
            <pc:sldMk cId="2100574798" sldId="266"/>
            <ac:cxnSpMk id="21" creationId="{38360E61-750C-99D0-0363-50154D372D97}"/>
          </ac:cxnSpMkLst>
        </pc:cxnChg>
        <pc:cxnChg chg="del">
          <ac:chgData name="Hussein Elehwany" userId="49358f52-8da6-4e79-8f5a-9c263a08ce78" providerId="ADAL" clId="{10FAD99B-3229-450A-9904-FFC45906B38B}" dt="2023-03-02T03:58:41.383" v="794" actId="478"/>
          <ac:cxnSpMkLst>
            <pc:docMk/>
            <pc:sldMk cId="2100574798" sldId="266"/>
            <ac:cxnSpMk id="22" creationId="{4E4F2CB7-2D3B-42C8-F08A-58461D301ACC}"/>
          </ac:cxnSpMkLst>
        </pc:cxnChg>
        <pc:cxnChg chg="add del mod">
          <ac:chgData name="Hussein Elehwany" userId="49358f52-8da6-4e79-8f5a-9c263a08ce78" providerId="ADAL" clId="{10FAD99B-3229-450A-9904-FFC45906B38B}" dt="2023-03-02T04:01:01.567" v="846" actId="478"/>
          <ac:cxnSpMkLst>
            <pc:docMk/>
            <pc:sldMk cId="2100574798" sldId="266"/>
            <ac:cxnSpMk id="23" creationId="{B816063B-E247-3F86-D511-C3B1016D5FB9}"/>
          </ac:cxnSpMkLst>
        </pc:cxnChg>
        <pc:cxnChg chg="del mod">
          <ac:chgData name="Hussein Elehwany" userId="49358f52-8da6-4e79-8f5a-9c263a08ce78" providerId="ADAL" clId="{10FAD99B-3229-450A-9904-FFC45906B38B}" dt="2023-03-02T04:01:01.567" v="846" actId="478"/>
          <ac:cxnSpMkLst>
            <pc:docMk/>
            <pc:sldMk cId="2100574798" sldId="266"/>
            <ac:cxnSpMk id="27" creationId="{163F17D2-0E1D-2B8B-4AD6-99FF4A3E2A11}"/>
          </ac:cxnSpMkLst>
        </pc:cxnChg>
        <pc:cxnChg chg="del">
          <ac:chgData name="Hussein Elehwany" userId="49358f52-8da6-4e79-8f5a-9c263a08ce78" providerId="ADAL" clId="{10FAD99B-3229-450A-9904-FFC45906B38B}" dt="2023-03-02T03:58:45.127" v="796" actId="478"/>
          <ac:cxnSpMkLst>
            <pc:docMk/>
            <pc:sldMk cId="2100574798" sldId="266"/>
            <ac:cxnSpMk id="28" creationId="{1BEDC4B4-B216-5259-A992-D23BF8E3D24F}"/>
          </ac:cxnSpMkLst>
        </pc:cxnChg>
        <pc:cxnChg chg="del mod">
          <ac:chgData name="Hussein Elehwany" userId="49358f52-8da6-4e79-8f5a-9c263a08ce78" providerId="ADAL" clId="{10FAD99B-3229-450A-9904-FFC45906B38B}" dt="2023-03-02T03:59:41.991" v="814" actId="478"/>
          <ac:cxnSpMkLst>
            <pc:docMk/>
            <pc:sldMk cId="2100574798" sldId="266"/>
            <ac:cxnSpMk id="30" creationId="{1AC37DD3-6F2C-9DD1-C5E3-F121078D5033}"/>
          </ac:cxnSpMkLst>
        </pc:cxnChg>
        <pc:cxnChg chg="add del">
          <ac:chgData name="Hussein Elehwany" userId="49358f52-8da6-4e79-8f5a-9c263a08ce78" providerId="ADAL" clId="{10FAD99B-3229-450A-9904-FFC45906B38B}" dt="2023-03-02T04:04:31.175" v="903" actId="478"/>
          <ac:cxnSpMkLst>
            <pc:docMk/>
            <pc:sldMk cId="2100574798" sldId="266"/>
            <ac:cxnSpMk id="39" creationId="{F7E6BBF0-D26C-B30E-1590-B7B5BB631518}"/>
          </ac:cxnSpMkLst>
        </pc:cxnChg>
        <pc:cxnChg chg="add mod">
          <ac:chgData name="Hussein Elehwany" userId="49358f52-8da6-4e79-8f5a-9c263a08ce78" providerId="ADAL" clId="{10FAD99B-3229-450A-9904-FFC45906B38B}" dt="2023-03-02T04:04:35.839" v="905" actId="1076"/>
          <ac:cxnSpMkLst>
            <pc:docMk/>
            <pc:sldMk cId="2100574798" sldId="266"/>
            <ac:cxnSpMk id="43" creationId="{39F4FD81-64A3-A5E3-D589-E97EBA97FCA4}"/>
          </ac:cxnSpMkLst>
        </pc:cxnChg>
        <pc:cxnChg chg="add mod">
          <ac:chgData name="Hussein Elehwany" userId="49358f52-8da6-4e79-8f5a-9c263a08ce78" providerId="ADAL" clId="{10FAD99B-3229-450A-9904-FFC45906B38B}" dt="2023-03-02T04:11:15.863" v="1018" actId="1076"/>
          <ac:cxnSpMkLst>
            <pc:docMk/>
            <pc:sldMk cId="2100574798" sldId="266"/>
            <ac:cxnSpMk id="44" creationId="{F040758D-F5C3-B79B-7875-9230A71BFC7E}"/>
          </ac:cxnSpMkLst>
        </pc:cxnChg>
        <pc:cxnChg chg="add mod">
          <ac:chgData name="Hussein Elehwany" userId="49358f52-8da6-4e79-8f5a-9c263a08ce78" providerId="ADAL" clId="{10FAD99B-3229-450A-9904-FFC45906B38B}" dt="2023-03-02T04:04:53.255" v="911" actId="14100"/>
          <ac:cxnSpMkLst>
            <pc:docMk/>
            <pc:sldMk cId="2100574798" sldId="266"/>
            <ac:cxnSpMk id="46" creationId="{AD271A78-58CB-6562-3AEF-5C17D5855621}"/>
          </ac:cxnSpMkLst>
        </pc:cxnChg>
      </pc:sldChg>
      <pc:sldChg chg="addSp modSp new mod setBg">
        <pc:chgData name="Hussein Elehwany" userId="49358f52-8da6-4e79-8f5a-9c263a08ce78" providerId="ADAL" clId="{10FAD99B-3229-450A-9904-FFC45906B38B}" dt="2023-03-02T04:47:18.616" v="1883" actId="14100"/>
        <pc:sldMkLst>
          <pc:docMk/>
          <pc:sldMk cId="3719504098" sldId="267"/>
        </pc:sldMkLst>
        <pc:spChg chg="mod">
          <ac:chgData name="Hussein Elehwany" userId="49358f52-8da6-4e79-8f5a-9c263a08ce78" providerId="ADAL" clId="{10FAD99B-3229-450A-9904-FFC45906B38B}" dt="2023-03-02T04:26:36.439" v="1345" actId="26606"/>
          <ac:spMkLst>
            <pc:docMk/>
            <pc:sldMk cId="3719504098" sldId="267"/>
            <ac:spMk id="2" creationId="{61DB72ED-A5ED-88AB-8BEE-620A0DBB2B48}"/>
          </ac:spMkLst>
        </pc:spChg>
        <pc:spChg chg="mod">
          <ac:chgData name="Hussein Elehwany" userId="49358f52-8da6-4e79-8f5a-9c263a08ce78" providerId="ADAL" clId="{10FAD99B-3229-450A-9904-FFC45906B38B}" dt="2023-03-02T04:47:04.683" v="1880" actId="1076"/>
          <ac:spMkLst>
            <pc:docMk/>
            <pc:sldMk cId="3719504098" sldId="267"/>
            <ac:spMk id="3" creationId="{AD1D7D0F-A297-CA1A-E688-6117ED4E6D9A}"/>
          </ac:spMkLst>
        </pc:spChg>
        <pc:spChg chg="add mod">
          <ac:chgData name="Hussein Elehwany" userId="49358f52-8da6-4e79-8f5a-9c263a08ce78" providerId="ADAL" clId="{10FAD99B-3229-450A-9904-FFC45906B38B}" dt="2023-03-02T04:47:18.616" v="1883" actId="14100"/>
          <ac:spMkLst>
            <pc:docMk/>
            <pc:sldMk cId="3719504098" sldId="267"/>
            <ac:spMk id="4" creationId="{08708A14-B531-9A9F-3F4A-E98C83097769}"/>
          </ac:spMkLst>
        </pc:spChg>
        <pc:spChg chg="add">
          <ac:chgData name="Hussein Elehwany" userId="49358f52-8da6-4e79-8f5a-9c263a08ce78" providerId="ADAL" clId="{10FAD99B-3229-450A-9904-FFC45906B38B}" dt="2023-03-02T04:26:36.439" v="1345" actId="26606"/>
          <ac:spMkLst>
            <pc:docMk/>
            <pc:sldMk cId="3719504098" sldId="267"/>
            <ac:spMk id="8" creationId="{B775CD93-9DF2-48CB-9F57-1BCA9A46C7FA}"/>
          </ac:spMkLst>
        </pc:spChg>
        <pc:spChg chg="add">
          <ac:chgData name="Hussein Elehwany" userId="49358f52-8da6-4e79-8f5a-9c263a08ce78" providerId="ADAL" clId="{10FAD99B-3229-450A-9904-FFC45906B38B}" dt="2023-03-02T04:26:36.439" v="1345" actId="26606"/>
          <ac:spMkLst>
            <pc:docMk/>
            <pc:sldMk cId="3719504098" sldId="267"/>
            <ac:spMk id="10" creationId="{6166C6D1-23AC-49C4-BA07-238E4E9F8CEB}"/>
          </ac:spMkLst>
        </pc:spChg>
        <pc:spChg chg="add">
          <ac:chgData name="Hussein Elehwany" userId="49358f52-8da6-4e79-8f5a-9c263a08ce78" providerId="ADAL" clId="{10FAD99B-3229-450A-9904-FFC45906B38B}" dt="2023-03-02T04:26:36.439" v="1345" actId="26606"/>
          <ac:spMkLst>
            <pc:docMk/>
            <pc:sldMk cId="3719504098" sldId="267"/>
            <ac:spMk id="12" creationId="{1C091803-41C2-48E0-9228-5148460C7479}"/>
          </ac:spMkLst>
        </pc:spChg>
      </pc:sldChg>
      <pc:sldChg chg="delSp add del setBg delDesignElem">
        <pc:chgData name="Hussein Elehwany" userId="49358f52-8da6-4e79-8f5a-9c263a08ce78" providerId="ADAL" clId="{10FAD99B-3229-450A-9904-FFC45906B38B}" dt="2023-03-02T04:23:32.568" v="1288" actId="47"/>
        <pc:sldMkLst>
          <pc:docMk/>
          <pc:sldMk cId="1435791513" sldId="268"/>
        </pc:sldMkLst>
        <pc:spChg chg="del">
          <ac:chgData name="Hussein Elehwany" userId="49358f52-8da6-4e79-8f5a-9c263a08ce78" providerId="ADAL" clId="{10FAD99B-3229-450A-9904-FFC45906B38B}" dt="2023-03-02T04:23:25.892" v="1285"/>
          <ac:spMkLst>
            <pc:docMk/>
            <pc:sldMk cId="1435791513" sldId="268"/>
            <ac:spMk id="5" creationId="{B775CD93-9DF2-48CB-9F57-1BCA9A46C7FA}"/>
          </ac:spMkLst>
        </pc:spChg>
        <pc:spChg chg="del">
          <ac:chgData name="Hussein Elehwany" userId="49358f52-8da6-4e79-8f5a-9c263a08ce78" providerId="ADAL" clId="{10FAD99B-3229-450A-9904-FFC45906B38B}" dt="2023-03-02T04:23:25.892" v="1285"/>
          <ac:spMkLst>
            <pc:docMk/>
            <pc:sldMk cId="1435791513" sldId="268"/>
            <ac:spMk id="6" creationId="{6166C6D1-23AC-49C4-BA07-238E4E9F8CEB}"/>
          </ac:spMkLst>
        </pc:spChg>
        <pc:spChg chg="del">
          <ac:chgData name="Hussein Elehwany" userId="49358f52-8da6-4e79-8f5a-9c263a08ce78" providerId="ADAL" clId="{10FAD99B-3229-450A-9904-FFC45906B38B}" dt="2023-03-02T04:23:25.892" v="1285"/>
          <ac:spMkLst>
            <pc:docMk/>
            <pc:sldMk cId="1435791513" sldId="268"/>
            <ac:spMk id="7" creationId="{1C091803-41C2-48E0-9228-5148460C7479}"/>
          </ac:spMkLst>
        </pc:spChg>
      </pc:sldChg>
      <pc:sldChg chg="addSp delSp modSp new mod setBg">
        <pc:chgData name="Hussein Elehwany" userId="49358f52-8da6-4e79-8f5a-9c263a08ce78" providerId="ADAL" clId="{10FAD99B-3229-450A-9904-FFC45906B38B}" dt="2023-03-02T04:43:48.004" v="1852" actId="403"/>
        <pc:sldMkLst>
          <pc:docMk/>
          <pc:sldMk cId="3777905372" sldId="268"/>
        </pc:sldMkLst>
        <pc:spChg chg="mod ord">
          <ac:chgData name="Hussein Elehwany" userId="49358f52-8da6-4e79-8f5a-9c263a08ce78" providerId="ADAL" clId="{10FAD99B-3229-450A-9904-FFC45906B38B}" dt="2023-03-02T04:35:12.623" v="1708" actId="1076"/>
          <ac:spMkLst>
            <pc:docMk/>
            <pc:sldMk cId="3777905372" sldId="268"/>
            <ac:spMk id="2" creationId="{B11183DB-284A-EEF5-C69A-8FE0FE18AC52}"/>
          </ac:spMkLst>
        </pc:spChg>
        <pc:spChg chg="add del mod">
          <ac:chgData name="Hussein Elehwany" userId="49358f52-8da6-4e79-8f5a-9c263a08ce78" providerId="ADAL" clId="{10FAD99B-3229-450A-9904-FFC45906B38B}" dt="2023-03-02T04:29:59.697" v="1521" actId="478"/>
          <ac:spMkLst>
            <pc:docMk/>
            <pc:sldMk cId="3777905372" sldId="268"/>
            <ac:spMk id="3" creationId="{F5BE26A4-F73C-963A-C340-D9B9BD3F8106}"/>
          </ac:spMkLst>
        </pc:spChg>
        <pc:spChg chg="add del mod">
          <ac:chgData name="Hussein Elehwany" userId="49358f52-8da6-4e79-8f5a-9c263a08ce78" providerId="ADAL" clId="{10FAD99B-3229-450A-9904-FFC45906B38B}" dt="2023-03-02T04:30:00.919" v="1522" actId="478"/>
          <ac:spMkLst>
            <pc:docMk/>
            <pc:sldMk cId="3777905372" sldId="268"/>
            <ac:spMk id="5" creationId="{1F3B6745-1718-2FA5-0DF5-64721247D076}"/>
          </ac:spMkLst>
        </pc:spChg>
        <pc:spChg chg="add mod">
          <ac:chgData name="Hussein Elehwany" userId="49358f52-8da6-4e79-8f5a-9c263a08ce78" providerId="ADAL" clId="{10FAD99B-3229-450A-9904-FFC45906B38B}" dt="2023-03-02T04:34:55.946" v="1706" actId="1076"/>
          <ac:spMkLst>
            <pc:docMk/>
            <pc:sldMk cId="3777905372" sldId="268"/>
            <ac:spMk id="6" creationId="{FBB37341-552D-30EC-C7A8-78AF307B775D}"/>
          </ac:spMkLst>
        </pc:spChg>
        <pc:spChg chg="add mod">
          <ac:chgData name="Hussein Elehwany" userId="49358f52-8da6-4e79-8f5a-9c263a08ce78" providerId="ADAL" clId="{10FAD99B-3229-450A-9904-FFC45906B38B}" dt="2023-03-02T04:34:52.046" v="1704" actId="14100"/>
          <ac:spMkLst>
            <pc:docMk/>
            <pc:sldMk cId="3777905372" sldId="268"/>
            <ac:spMk id="7" creationId="{3917D70E-432A-D32F-7E79-54B60D939A57}"/>
          </ac:spMkLst>
        </pc:spChg>
        <pc:spChg chg="add">
          <ac:chgData name="Hussein Elehwany" userId="49358f52-8da6-4e79-8f5a-9c263a08ce78" providerId="ADAL" clId="{10FAD99B-3229-450A-9904-FFC45906B38B}" dt="2023-03-02T04:31:46.467" v="1567" actId="26606"/>
          <ac:spMkLst>
            <pc:docMk/>
            <pc:sldMk cId="3777905372" sldId="268"/>
            <ac:spMk id="9" creationId="{D4771268-CB57-404A-9271-370EB28F6090}"/>
          </ac:spMkLst>
        </pc:spChg>
        <pc:spChg chg="add mod">
          <ac:chgData name="Hussein Elehwany" userId="49358f52-8da6-4e79-8f5a-9c263a08ce78" providerId="ADAL" clId="{10FAD99B-3229-450A-9904-FFC45906B38B}" dt="2023-03-02T04:43:40.044" v="1849" actId="403"/>
          <ac:spMkLst>
            <pc:docMk/>
            <pc:sldMk cId="3777905372" sldId="268"/>
            <ac:spMk id="10" creationId="{5C96A487-24C7-CCA3-19AE-4C57C2929C59}"/>
          </ac:spMkLst>
        </pc:spChg>
        <pc:spChg chg="add mod">
          <ac:chgData name="Hussein Elehwany" userId="49358f52-8da6-4e79-8f5a-9c263a08ce78" providerId="ADAL" clId="{10FAD99B-3229-450A-9904-FFC45906B38B}" dt="2023-03-02T04:43:42.509" v="1850" actId="403"/>
          <ac:spMkLst>
            <pc:docMk/>
            <pc:sldMk cId="3777905372" sldId="268"/>
            <ac:spMk id="11" creationId="{7A49B507-C588-18A7-F0C8-4EAB837EA26E}"/>
          </ac:spMkLst>
        </pc:spChg>
        <pc:spChg chg="add del">
          <ac:chgData name="Hussein Elehwany" userId="49358f52-8da6-4e79-8f5a-9c263a08ce78" providerId="ADAL" clId="{10FAD99B-3229-450A-9904-FFC45906B38B}" dt="2023-03-02T04:31:24.491" v="1566" actId="26606"/>
          <ac:spMkLst>
            <pc:docMk/>
            <pc:sldMk cId="3777905372" sldId="268"/>
            <ac:spMk id="12" creationId="{4281BC32-FF58-4898-A6B5-7B3D059BCEB0}"/>
          </ac:spMkLst>
        </pc:spChg>
        <pc:spChg chg="add mod">
          <ac:chgData name="Hussein Elehwany" userId="49358f52-8da6-4e79-8f5a-9c263a08ce78" providerId="ADAL" clId="{10FAD99B-3229-450A-9904-FFC45906B38B}" dt="2023-03-02T04:43:48.004" v="1852" actId="403"/>
          <ac:spMkLst>
            <pc:docMk/>
            <pc:sldMk cId="3777905372" sldId="268"/>
            <ac:spMk id="13" creationId="{C66374F8-34DE-FDBB-914B-6CF09229AB25}"/>
          </ac:spMkLst>
        </pc:spChg>
        <pc:spChg chg="add del">
          <ac:chgData name="Hussein Elehwany" userId="49358f52-8da6-4e79-8f5a-9c263a08ce78" providerId="ADAL" clId="{10FAD99B-3229-450A-9904-FFC45906B38B}" dt="2023-03-02T04:31:24.491" v="1566" actId="26606"/>
          <ac:spMkLst>
            <pc:docMk/>
            <pc:sldMk cId="3777905372" sldId="268"/>
            <ac:spMk id="14" creationId="{0D614406-135F-4875-9C87-53822CB19ABB}"/>
          </ac:spMkLst>
        </pc:spChg>
        <pc:spChg chg="add del">
          <ac:chgData name="Hussein Elehwany" userId="49358f52-8da6-4e79-8f5a-9c263a08ce78" providerId="ADAL" clId="{10FAD99B-3229-450A-9904-FFC45906B38B}" dt="2023-03-02T04:31:24.491" v="1566" actId="26606"/>
          <ac:spMkLst>
            <pc:docMk/>
            <pc:sldMk cId="3777905372" sldId="268"/>
            <ac:spMk id="16" creationId="{A47020BD-3785-4628-8C5E-A4011B43EF88}"/>
          </ac:spMkLst>
        </pc:spChg>
      </pc:sldChg>
      <pc:sldChg chg="addSp delSp modSp add mod">
        <pc:chgData name="Hussein Elehwany" userId="49358f52-8da6-4e79-8f5a-9c263a08ce78" providerId="ADAL" clId="{10FAD99B-3229-450A-9904-FFC45906B38B}" dt="2023-03-02T15:48:28.514" v="4210" actId="1076"/>
        <pc:sldMkLst>
          <pc:docMk/>
          <pc:sldMk cId="121260402" sldId="269"/>
        </pc:sldMkLst>
        <pc:spChg chg="mod">
          <ac:chgData name="Hussein Elehwany" userId="49358f52-8da6-4e79-8f5a-9c263a08ce78" providerId="ADAL" clId="{10FAD99B-3229-450A-9904-FFC45906B38B}" dt="2023-03-02T04:59:56.870" v="1941" actId="20577"/>
          <ac:spMkLst>
            <pc:docMk/>
            <pc:sldMk cId="121260402" sldId="269"/>
            <ac:spMk id="2" creationId="{52AD7E69-7BD1-9DFE-4292-8135144C0D42}"/>
          </ac:spMkLst>
        </pc:spChg>
        <pc:spChg chg="mod">
          <ac:chgData name="Hussein Elehwany" userId="49358f52-8da6-4e79-8f5a-9c263a08ce78" providerId="ADAL" clId="{10FAD99B-3229-450A-9904-FFC45906B38B}" dt="2023-03-02T04:59:43.640" v="1920" actId="20577"/>
          <ac:spMkLst>
            <pc:docMk/>
            <pc:sldMk cId="121260402" sldId="269"/>
            <ac:spMk id="4" creationId="{916E9728-DE76-C806-2878-FF6484D0583E}"/>
          </ac:spMkLst>
        </pc:spChg>
        <pc:spChg chg="mod">
          <ac:chgData name="Hussein Elehwany" userId="49358f52-8da6-4e79-8f5a-9c263a08ce78" providerId="ADAL" clId="{10FAD99B-3229-450A-9904-FFC45906B38B}" dt="2023-03-02T04:59:41.032" v="1917" actId="20577"/>
          <ac:spMkLst>
            <pc:docMk/>
            <pc:sldMk cId="121260402" sldId="269"/>
            <ac:spMk id="5" creationId="{257A339D-0226-6420-4A7D-0C8F31C77719}"/>
          </ac:spMkLst>
        </pc:spChg>
        <pc:spChg chg="add mod">
          <ac:chgData name="Hussein Elehwany" userId="49358f52-8da6-4e79-8f5a-9c263a08ce78" providerId="ADAL" clId="{10FAD99B-3229-450A-9904-FFC45906B38B}" dt="2023-03-02T05:03:25.667" v="2006" actId="1076"/>
          <ac:spMkLst>
            <pc:docMk/>
            <pc:sldMk cId="121260402" sldId="269"/>
            <ac:spMk id="6" creationId="{9BBC3D24-524B-2A0B-5B1C-BC5520164732}"/>
          </ac:spMkLst>
        </pc:spChg>
        <pc:spChg chg="add mod">
          <ac:chgData name="Hussein Elehwany" userId="49358f52-8da6-4e79-8f5a-9c263a08ce78" providerId="ADAL" clId="{10FAD99B-3229-450A-9904-FFC45906B38B}" dt="2023-03-02T05:04:42.978" v="2077" actId="1076"/>
          <ac:spMkLst>
            <pc:docMk/>
            <pc:sldMk cId="121260402" sldId="269"/>
            <ac:spMk id="7" creationId="{ED90DDE2-930F-542A-6231-A42A3A39C3F2}"/>
          </ac:spMkLst>
        </pc:spChg>
        <pc:spChg chg="add mod">
          <ac:chgData name="Hussein Elehwany" userId="49358f52-8da6-4e79-8f5a-9c263a08ce78" providerId="ADAL" clId="{10FAD99B-3229-450A-9904-FFC45906B38B}" dt="2023-03-02T15:48:28.514" v="4210" actId="1076"/>
          <ac:spMkLst>
            <pc:docMk/>
            <pc:sldMk cId="121260402" sldId="269"/>
            <ac:spMk id="8" creationId="{930C526A-872D-CEA5-EFB9-78BAE1C3E42B}"/>
          </ac:spMkLst>
        </pc:spChg>
        <pc:spChg chg="mod">
          <ac:chgData name="Hussein Elehwany" userId="49358f52-8da6-4e79-8f5a-9c263a08ce78" providerId="ADAL" clId="{10FAD99B-3229-450A-9904-FFC45906B38B}" dt="2023-03-02T04:59:37.910" v="1914" actId="20577"/>
          <ac:spMkLst>
            <pc:docMk/>
            <pc:sldMk cId="121260402" sldId="269"/>
            <ac:spMk id="17" creationId="{CB751F23-AFF7-7793-065E-3ACC60A5B137}"/>
          </ac:spMkLst>
        </pc:spChg>
        <pc:spChg chg="mod">
          <ac:chgData name="Hussein Elehwany" userId="49358f52-8da6-4e79-8f5a-9c263a08ce78" providerId="ADAL" clId="{10FAD99B-3229-450A-9904-FFC45906B38B}" dt="2023-03-02T04:59:35.271" v="1911" actId="20577"/>
          <ac:spMkLst>
            <pc:docMk/>
            <pc:sldMk cId="121260402" sldId="269"/>
            <ac:spMk id="20" creationId="{AABCF13C-1820-D30F-7816-706232948447}"/>
          </ac:spMkLst>
        </pc:spChg>
        <pc:spChg chg="mod">
          <ac:chgData name="Hussein Elehwany" userId="49358f52-8da6-4e79-8f5a-9c263a08ce78" providerId="ADAL" clId="{10FAD99B-3229-450A-9904-FFC45906B38B}" dt="2023-03-02T04:59:31.606" v="1908" actId="20577"/>
          <ac:spMkLst>
            <pc:docMk/>
            <pc:sldMk cId="121260402" sldId="269"/>
            <ac:spMk id="26" creationId="{FB01DE8F-D8D1-018C-1871-22DACD025521}"/>
          </ac:spMkLst>
        </pc:spChg>
        <pc:spChg chg="mod">
          <ac:chgData name="Hussein Elehwany" userId="49358f52-8da6-4e79-8f5a-9c263a08ce78" providerId="ADAL" clId="{10FAD99B-3229-450A-9904-FFC45906B38B}" dt="2023-03-02T04:58:54.217" v="1892" actId="20577"/>
          <ac:spMkLst>
            <pc:docMk/>
            <pc:sldMk cId="121260402" sldId="269"/>
            <ac:spMk id="29" creationId="{FF4FC15B-F2E2-6461-C248-0A3D7F955453}"/>
          </ac:spMkLst>
        </pc:spChg>
        <pc:spChg chg="del mod">
          <ac:chgData name="Hussein Elehwany" userId="49358f52-8da6-4e79-8f5a-9c263a08ce78" providerId="ADAL" clId="{10FAD99B-3229-450A-9904-FFC45906B38B}" dt="2023-03-02T04:59:50.301" v="1923"/>
          <ac:spMkLst>
            <pc:docMk/>
            <pc:sldMk cId="121260402" sldId="269"/>
            <ac:spMk id="33" creationId="{DB94C04B-AE21-8AC4-AECD-48C4CB3F70FA}"/>
          </ac:spMkLst>
        </pc:spChg>
        <pc:spChg chg="del">
          <ac:chgData name="Hussein Elehwany" userId="49358f52-8da6-4e79-8f5a-9c263a08ce78" providerId="ADAL" clId="{10FAD99B-3229-450A-9904-FFC45906B38B}" dt="2023-03-02T04:58:28.086" v="1887" actId="478"/>
          <ac:spMkLst>
            <pc:docMk/>
            <pc:sldMk cId="121260402" sldId="269"/>
            <ac:spMk id="34" creationId="{07469189-3E9C-B787-948A-9772F70624DB}"/>
          </ac:spMkLst>
        </pc:spChg>
        <pc:spChg chg="del">
          <ac:chgData name="Hussein Elehwany" userId="49358f52-8da6-4e79-8f5a-9c263a08ce78" providerId="ADAL" clId="{10FAD99B-3229-450A-9904-FFC45906B38B}" dt="2023-03-02T04:58:34.735" v="1888" actId="478"/>
          <ac:spMkLst>
            <pc:docMk/>
            <pc:sldMk cId="121260402" sldId="269"/>
            <ac:spMk id="35" creationId="{587E53D9-7D70-CF09-1E44-766A7C45057D}"/>
          </ac:spMkLst>
        </pc:spChg>
        <pc:spChg chg="del">
          <ac:chgData name="Hussein Elehwany" userId="49358f52-8da6-4e79-8f5a-9c263a08ce78" providerId="ADAL" clId="{10FAD99B-3229-450A-9904-FFC45906B38B}" dt="2023-03-02T04:58:34.735" v="1888" actId="478"/>
          <ac:spMkLst>
            <pc:docMk/>
            <pc:sldMk cId="121260402" sldId="269"/>
            <ac:spMk id="36" creationId="{62573F59-F951-5465-F8CA-D6E47B098896}"/>
          </ac:spMkLst>
        </pc:spChg>
        <pc:spChg chg="del">
          <ac:chgData name="Hussein Elehwany" userId="49358f52-8da6-4e79-8f5a-9c263a08ce78" providerId="ADAL" clId="{10FAD99B-3229-450A-9904-FFC45906B38B}" dt="2023-03-02T04:58:34.735" v="1888" actId="478"/>
          <ac:spMkLst>
            <pc:docMk/>
            <pc:sldMk cId="121260402" sldId="269"/>
            <ac:spMk id="37" creationId="{8A8ECF80-E2E3-9B36-8DF7-16922F244C6A}"/>
          </ac:spMkLst>
        </pc:spChg>
        <pc:spChg chg="del">
          <ac:chgData name="Hussein Elehwany" userId="49358f52-8da6-4e79-8f5a-9c263a08ce78" providerId="ADAL" clId="{10FAD99B-3229-450A-9904-FFC45906B38B}" dt="2023-03-02T04:58:34.735" v="1888" actId="478"/>
          <ac:spMkLst>
            <pc:docMk/>
            <pc:sldMk cId="121260402" sldId="269"/>
            <ac:spMk id="38" creationId="{15E0E842-69F6-7100-3655-F486B217D52A}"/>
          </ac:spMkLst>
        </pc:spChg>
        <pc:spChg chg="del">
          <ac:chgData name="Hussein Elehwany" userId="49358f52-8da6-4e79-8f5a-9c263a08ce78" providerId="ADAL" clId="{10FAD99B-3229-450A-9904-FFC45906B38B}" dt="2023-03-02T04:58:34.735" v="1888" actId="478"/>
          <ac:spMkLst>
            <pc:docMk/>
            <pc:sldMk cId="121260402" sldId="269"/>
            <ac:spMk id="39" creationId="{35327A69-EDB6-707B-8120-1EBC401769A0}"/>
          </ac:spMkLst>
        </pc:spChg>
        <pc:spChg chg="del">
          <ac:chgData name="Hussein Elehwany" userId="49358f52-8da6-4e79-8f5a-9c263a08ce78" providerId="ADAL" clId="{10FAD99B-3229-450A-9904-FFC45906B38B}" dt="2023-03-02T04:58:34.735" v="1888" actId="478"/>
          <ac:spMkLst>
            <pc:docMk/>
            <pc:sldMk cId="121260402" sldId="269"/>
            <ac:spMk id="40" creationId="{DA516F95-E13B-D4DF-4733-4A3AC84C83D8}"/>
          </ac:spMkLst>
        </pc:spChg>
        <pc:spChg chg="del">
          <ac:chgData name="Hussein Elehwany" userId="49358f52-8da6-4e79-8f5a-9c263a08ce78" providerId="ADAL" clId="{10FAD99B-3229-450A-9904-FFC45906B38B}" dt="2023-03-02T04:58:34.735" v="1888" actId="478"/>
          <ac:spMkLst>
            <pc:docMk/>
            <pc:sldMk cId="121260402" sldId="269"/>
            <ac:spMk id="41" creationId="{911266DF-0CE4-D278-7FCF-EDDFD4F8B81A}"/>
          </ac:spMkLst>
        </pc:spChg>
        <pc:graphicFrameChg chg="add mod modGraphic">
          <ac:chgData name="Hussein Elehwany" userId="49358f52-8da6-4e79-8f5a-9c263a08ce78" providerId="ADAL" clId="{10FAD99B-3229-450A-9904-FFC45906B38B}" dt="2023-03-02T05:03:17.030" v="2004" actId="1076"/>
          <ac:graphicFrameMkLst>
            <pc:docMk/>
            <pc:sldMk cId="121260402" sldId="269"/>
            <ac:graphicFrameMk id="3" creationId="{C85319ED-4CFD-5F74-7105-AEF1F69C8836}"/>
          </ac:graphicFrameMkLst>
        </pc:graphicFrameChg>
      </pc:sldChg>
      <pc:sldChg chg="add del">
        <pc:chgData name="Hussein Elehwany" userId="49358f52-8da6-4e79-8f5a-9c263a08ce78" providerId="ADAL" clId="{10FAD99B-3229-450A-9904-FFC45906B38B}" dt="2023-03-02T04:48:00.553" v="1885" actId="47"/>
        <pc:sldMkLst>
          <pc:docMk/>
          <pc:sldMk cId="811506489" sldId="269"/>
        </pc:sldMkLst>
      </pc:sldChg>
      <pc:sldChg chg="delSp add del setBg delDesignElem">
        <pc:chgData name="Hussein Elehwany" userId="49358f52-8da6-4e79-8f5a-9c263a08ce78" providerId="ADAL" clId="{10FAD99B-3229-450A-9904-FFC45906B38B}" dt="2023-03-02T04:23:43.853" v="1289" actId="47"/>
        <pc:sldMkLst>
          <pc:docMk/>
          <pc:sldMk cId="2024612663" sldId="269"/>
        </pc:sldMkLst>
        <pc:spChg chg="del">
          <ac:chgData name="Hussein Elehwany" userId="49358f52-8da6-4e79-8f5a-9c263a08ce78" providerId="ADAL" clId="{10FAD99B-3229-450A-9904-FFC45906B38B}" dt="2023-03-02T04:23:30.450" v="1287"/>
          <ac:spMkLst>
            <pc:docMk/>
            <pc:sldMk cId="2024612663" sldId="269"/>
            <ac:spMk id="5" creationId="{B775CD93-9DF2-48CB-9F57-1BCA9A46C7FA}"/>
          </ac:spMkLst>
        </pc:spChg>
        <pc:spChg chg="del">
          <ac:chgData name="Hussein Elehwany" userId="49358f52-8da6-4e79-8f5a-9c263a08ce78" providerId="ADAL" clId="{10FAD99B-3229-450A-9904-FFC45906B38B}" dt="2023-03-02T04:23:30.450" v="1287"/>
          <ac:spMkLst>
            <pc:docMk/>
            <pc:sldMk cId="2024612663" sldId="269"/>
            <ac:spMk id="6" creationId="{6166C6D1-23AC-49C4-BA07-238E4E9F8CEB}"/>
          </ac:spMkLst>
        </pc:spChg>
        <pc:spChg chg="del">
          <ac:chgData name="Hussein Elehwany" userId="49358f52-8da6-4e79-8f5a-9c263a08ce78" providerId="ADAL" clId="{10FAD99B-3229-450A-9904-FFC45906B38B}" dt="2023-03-02T04:23:30.450" v="1287"/>
          <ac:spMkLst>
            <pc:docMk/>
            <pc:sldMk cId="2024612663" sldId="269"/>
            <ac:spMk id="7" creationId="{1C091803-41C2-48E0-9228-5148460C7479}"/>
          </ac:spMkLst>
        </pc:spChg>
      </pc:sldChg>
      <pc:sldChg chg="addSp modSp new mod setBg">
        <pc:chgData name="Hussein Elehwany" userId="49358f52-8da6-4e79-8f5a-9c263a08ce78" providerId="ADAL" clId="{10FAD99B-3229-450A-9904-FFC45906B38B}" dt="2023-03-02T05:21:57.246" v="2262" actId="20577"/>
        <pc:sldMkLst>
          <pc:docMk/>
          <pc:sldMk cId="533933386" sldId="270"/>
        </pc:sldMkLst>
        <pc:spChg chg="mod">
          <ac:chgData name="Hussein Elehwany" userId="49358f52-8da6-4e79-8f5a-9c263a08ce78" providerId="ADAL" clId="{10FAD99B-3229-450A-9904-FFC45906B38B}" dt="2023-03-02T05:19:31.556" v="2260" actId="26606"/>
          <ac:spMkLst>
            <pc:docMk/>
            <pc:sldMk cId="533933386" sldId="270"/>
            <ac:spMk id="2" creationId="{5D5744BF-DEE9-682F-12BD-7C8D9E9A82DE}"/>
          </ac:spMkLst>
        </pc:spChg>
        <pc:spChg chg="mod">
          <ac:chgData name="Hussein Elehwany" userId="49358f52-8da6-4e79-8f5a-9c263a08ce78" providerId="ADAL" clId="{10FAD99B-3229-450A-9904-FFC45906B38B}" dt="2023-03-02T05:21:57.246" v="2262" actId="20577"/>
          <ac:spMkLst>
            <pc:docMk/>
            <pc:sldMk cId="533933386" sldId="270"/>
            <ac:spMk id="3" creationId="{DA9022F4-2466-3E5E-47EC-CA5FFE57645A}"/>
          </ac:spMkLst>
        </pc:spChg>
        <pc:picChg chg="add">
          <ac:chgData name="Hussein Elehwany" userId="49358f52-8da6-4e79-8f5a-9c263a08ce78" providerId="ADAL" clId="{10FAD99B-3229-450A-9904-FFC45906B38B}" dt="2023-03-02T05:19:31.556" v="2260" actId="26606"/>
          <ac:picMkLst>
            <pc:docMk/>
            <pc:sldMk cId="533933386" sldId="270"/>
            <ac:picMk id="5" creationId="{429ACD8F-538C-D796-444F-F438B97232B0}"/>
          </ac:picMkLst>
        </pc:picChg>
        <pc:cxnChg chg="add">
          <ac:chgData name="Hussein Elehwany" userId="49358f52-8da6-4e79-8f5a-9c263a08ce78" providerId="ADAL" clId="{10FAD99B-3229-450A-9904-FFC45906B38B}" dt="2023-03-02T05:19:31.556" v="2260" actId="26606"/>
          <ac:cxnSpMkLst>
            <pc:docMk/>
            <pc:sldMk cId="533933386" sldId="270"/>
            <ac:cxnSpMk id="9" creationId="{A7F400EE-A8A5-48AF-B4D6-291B52C6F0B0}"/>
          </ac:cxnSpMkLst>
        </pc:cxnChg>
      </pc:sldChg>
      <pc:sldChg chg="addSp modSp new mod">
        <pc:chgData name="Hussein Elehwany" userId="49358f52-8da6-4e79-8f5a-9c263a08ce78" providerId="ADAL" clId="{10FAD99B-3229-450A-9904-FFC45906B38B}" dt="2023-03-02T05:45:35.145" v="2804" actId="207"/>
        <pc:sldMkLst>
          <pc:docMk/>
          <pc:sldMk cId="3752222771" sldId="271"/>
        </pc:sldMkLst>
        <pc:spChg chg="mod">
          <ac:chgData name="Hussein Elehwany" userId="49358f52-8da6-4e79-8f5a-9c263a08ce78" providerId="ADAL" clId="{10FAD99B-3229-450A-9904-FFC45906B38B}" dt="2023-03-02T05:22:39.306" v="2282" actId="20577"/>
          <ac:spMkLst>
            <pc:docMk/>
            <pc:sldMk cId="3752222771" sldId="271"/>
            <ac:spMk id="2" creationId="{E279C7D2-EF16-2E0D-2EAB-DE1533135396}"/>
          </ac:spMkLst>
        </pc:spChg>
        <pc:spChg chg="mod">
          <ac:chgData name="Hussein Elehwany" userId="49358f52-8da6-4e79-8f5a-9c263a08ce78" providerId="ADAL" clId="{10FAD99B-3229-450A-9904-FFC45906B38B}" dt="2023-03-02T05:45:35.145" v="2804" actId="207"/>
          <ac:spMkLst>
            <pc:docMk/>
            <pc:sldMk cId="3752222771" sldId="271"/>
            <ac:spMk id="3" creationId="{E7E28FB2-E71F-1EB6-B793-340546E3739A}"/>
          </ac:spMkLst>
        </pc:spChg>
        <pc:spChg chg="add mod">
          <ac:chgData name="Hussein Elehwany" userId="49358f52-8da6-4e79-8f5a-9c263a08ce78" providerId="ADAL" clId="{10FAD99B-3229-450A-9904-FFC45906B38B}" dt="2023-03-02T05:44:42.670" v="2745" actId="404"/>
          <ac:spMkLst>
            <pc:docMk/>
            <pc:sldMk cId="3752222771" sldId="271"/>
            <ac:spMk id="4" creationId="{44CBBC35-ED83-591C-A627-775ED3277A4D}"/>
          </ac:spMkLst>
        </pc:spChg>
        <pc:cxnChg chg="add mod">
          <ac:chgData name="Hussein Elehwany" userId="49358f52-8da6-4e79-8f5a-9c263a08ce78" providerId="ADAL" clId="{10FAD99B-3229-450A-9904-FFC45906B38B}" dt="2023-03-02T05:44:36.153" v="2744" actId="1582"/>
          <ac:cxnSpMkLst>
            <pc:docMk/>
            <pc:sldMk cId="3752222771" sldId="271"/>
            <ac:cxnSpMk id="6" creationId="{AFEBD2B4-AACD-1ED4-4FB6-2970586B9348}"/>
          </ac:cxnSpMkLst>
        </pc:cxnChg>
      </pc:sldChg>
      <pc:sldChg chg="modSp new mod">
        <pc:chgData name="Hussein Elehwany" userId="49358f52-8da6-4e79-8f5a-9c263a08ce78" providerId="ADAL" clId="{10FAD99B-3229-450A-9904-FFC45906B38B}" dt="2023-03-02T14:47:01.465" v="3756" actId="20577"/>
        <pc:sldMkLst>
          <pc:docMk/>
          <pc:sldMk cId="2308847284" sldId="272"/>
        </pc:sldMkLst>
        <pc:spChg chg="mod">
          <ac:chgData name="Hussein Elehwany" userId="49358f52-8da6-4e79-8f5a-9c263a08ce78" providerId="ADAL" clId="{10FAD99B-3229-450A-9904-FFC45906B38B}" dt="2023-03-02T05:22:50.929" v="2312" actId="20577"/>
          <ac:spMkLst>
            <pc:docMk/>
            <pc:sldMk cId="2308847284" sldId="272"/>
            <ac:spMk id="2" creationId="{FC5D4141-AD10-28B6-B1FC-FF5825A490E6}"/>
          </ac:spMkLst>
        </pc:spChg>
        <pc:spChg chg="mod">
          <ac:chgData name="Hussein Elehwany" userId="49358f52-8da6-4e79-8f5a-9c263a08ce78" providerId="ADAL" clId="{10FAD99B-3229-450A-9904-FFC45906B38B}" dt="2023-03-02T14:47:01.465" v="3756" actId="20577"/>
          <ac:spMkLst>
            <pc:docMk/>
            <pc:sldMk cId="2308847284" sldId="272"/>
            <ac:spMk id="3" creationId="{B231A0D9-C7E3-9BE7-4018-8DE0D1EBFDDF}"/>
          </ac:spMkLst>
        </pc:spChg>
      </pc:sldChg>
      <pc:sldChg chg="addSp delSp modSp new mod">
        <pc:chgData name="Hussein Elehwany" userId="49358f52-8da6-4e79-8f5a-9c263a08ce78" providerId="ADAL" clId="{10FAD99B-3229-450A-9904-FFC45906B38B}" dt="2023-03-02T05:35:08.786" v="2544" actId="20577"/>
        <pc:sldMkLst>
          <pc:docMk/>
          <pc:sldMk cId="253418296" sldId="273"/>
        </pc:sldMkLst>
        <pc:spChg chg="mod">
          <ac:chgData name="Hussein Elehwany" userId="49358f52-8da6-4e79-8f5a-9c263a08ce78" providerId="ADAL" clId="{10FAD99B-3229-450A-9904-FFC45906B38B}" dt="2023-03-02T05:31:50.475" v="2409" actId="1076"/>
          <ac:spMkLst>
            <pc:docMk/>
            <pc:sldMk cId="253418296" sldId="273"/>
            <ac:spMk id="2" creationId="{13C8F20C-8A75-87AD-20FC-9C8A6763DF34}"/>
          </ac:spMkLst>
        </pc:spChg>
        <pc:spChg chg="del">
          <ac:chgData name="Hussein Elehwany" userId="49358f52-8da6-4e79-8f5a-9c263a08ce78" providerId="ADAL" clId="{10FAD99B-3229-450A-9904-FFC45906B38B}" dt="2023-03-02T05:25:22.193" v="2341" actId="478"/>
          <ac:spMkLst>
            <pc:docMk/>
            <pc:sldMk cId="253418296" sldId="273"/>
            <ac:spMk id="3" creationId="{1C722DAE-D89E-BD1E-B95B-4493AFC14741}"/>
          </ac:spMkLst>
        </pc:spChg>
        <pc:spChg chg="add del mod">
          <ac:chgData name="Hussein Elehwany" userId="49358f52-8da6-4e79-8f5a-9c263a08ce78" providerId="ADAL" clId="{10FAD99B-3229-450A-9904-FFC45906B38B}" dt="2023-03-02T05:33:06.330" v="2448" actId="478"/>
          <ac:spMkLst>
            <pc:docMk/>
            <pc:sldMk cId="253418296" sldId="273"/>
            <ac:spMk id="4" creationId="{6B19CAD6-12AE-B76C-7612-2652E5766E84}"/>
          </ac:spMkLst>
        </pc:spChg>
        <pc:spChg chg="add del mod">
          <ac:chgData name="Hussein Elehwany" userId="49358f52-8da6-4e79-8f5a-9c263a08ce78" providerId="ADAL" clId="{10FAD99B-3229-450A-9904-FFC45906B38B}" dt="2023-03-02T05:33:04.099" v="2447" actId="478"/>
          <ac:spMkLst>
            <pc:docMk/>
            <pc:sldMk cId="253418296" sldId="273"/>
            <ac:spMk id="5" creationId="{E474FF10-DD0A-3637-8F04-328B24A9283D}"/>
          </ac:spMkLst>
        </pc:spChg>
        <pc:spChg chg="add mod">
          <ac:chgData name="Hussein Elehwany" userId="49358f52-8da6-4e79-8f5a-9c263a08ce78" providerId="ADAL" clId="{10FAD99B-3229-450A-9904-FFC45906B38B}" dt="2023-03-02T05:31:29.203" v="2407" actId="14100"/>
          <ac:spMkLst>
            <pc:docMk/>
            <pc:sldMk cId="253418296" sldId="273"/>
            <ac:spMk id="6" creationId="{308B315E-F871-3018-49B8-1BD8310491AA}"/>
          </ac:spMkLst>
        </pc:spChg>
        <pc:spChg chg="add mod">
          <ac:chgData name="Hussein Elehwany" userId="49358f52-8da6-4e79-8f5a-9c263a08ce78" providerId="ADAL" clId="{10FAD99B-3229-450A-9904-FFC45906B38B}" dt="2023-03-02T05:35:08.786" v="2544" actId="20577"/>
          <ac:spMkLst>
            <pc:docMk/>
            <pc:sldMk cId="253418296" sldId="273"/>
            <ac:spMk id="7" creationId="{B0181819-6F73-395D-B889-D8158BF65A55}"/>
          </ac:spMkLst>
        </pc:spChg>
        <pc:spChg chg="add mod">
          <ac:chgData name="Hussein Elehwany" userId="49358f52-8da6-4e79-8f5a-9c263a08ce78" providerId="ADAL" clId="{10FAD99B-3229-450A-9904-FFC45906B38B}" dt="2023-03-02T05:33:42.043" v="2460" actId="1076"/>
          <ac:spMkLst>
            <pc:docMk/>
            <pc:sldMk cId="253418296" sldId="273"/>
            <ac:spMk id="8" creationId="{8E306DB0-1DED-E341-17FB-B29D12396894}"/>
          </ac:spMkLst>
        </pc:spChg>
        <pc:picChg chg="add mod">
          <ac:chgData name="Hussein Elehwany" userId="49358f52-8da6-4e79-8f5a-9c263a08ce78" providerId="ADAL" clId="{10FAD99B-3229-450A-9904-FFC45906B38B}" dt="2023-03-02T05:30:46.065" v="2401" actId="1076"/>
          <ac:picMkLst>
            <pc:docMk/>
            <pc:sldMk cId="253418296" sldId="273"/>
            <ac:picMk id="1026" creationId="{04C43BA4-94C7-5529-1122-453DCF8A72A3}"/>
          </ac:picMkLst>
        </pc:picChg>
      </pc:sldChg>
      <pc:sldChg chg="addSp delSp modSp new mod setBg">
        <pc:chgData name="Hussein Elehwany" userId="49358f52-8da6-4e79-8f5a-9c263a08ce78" providerId="ADAL" clId="{10FAD99B-3229-450A-9904-FFC45906B38B}" dt="2023-03-02T15:11:05.828" v="4194" actId="20577"/>
        <pc:sldMkLst>
          <pc:docMk/>
          <pc:sldMk cId="1800969838" sldId="274"/>
        </pc:sldMkLst>
        <pc:spChg chg="mod">
          <ac:chgData name="Hussein Elehwany" userId="49358f52-8da6-4e79-8f5a-9c263a08ce78" providerId="ADAL" clId="{10FAD99B-3229-450A-9904-FFC45906B38B}" dt="2023-03-02T15:11:05.828" v="4194" actId="20577"/>
          <ac:spMkLst>
            <pc:docMk/>
            <pc:sldMk cId="1800969838" sldId="274"/>
            <ac:spMk id="2" creationId="{0C6C65C8-1B40-4A6A-3B81-975342739D93}"/>
          </ac:spMkLst>
        </pc:spChg>
        <pc:spChg chg="add del mod">
          <ac:chgData name="Hussein Elehwany" userId="49358f52-8da6-4e79-8f5a-9c263a08ce78" providerId="ADAL" clId="{10FAD99B-3229-450A-9904-FFC45906B38B}" dt="2023-03-02T15:10:54.665" v="4184" actId="26606"/>
          <ac:spMkLst>
            <pc:docMk/>
            <pc:sldMk cId="1800969838" sldId="274"/>
            <ac:spMk id="3" creationId="{69A92B42-CFED-6B2F-66CB-8C87B2697B61}"/>
          </ac:spMkLst>
        </pc:spChg>
        <pc:spChg chg="add">
          <ac:chgData name="Hussein Elehwany" userId="49358f52-8da6-4e79-8f5a-9c263a08ce78" providerId="ADAL" clId="{10FAD99B-3229-450A-9904-FFC45906B38B}" dt="2023-03-02T15:10:54.665" v="4184" actId="26606"/>
          <ac:spMkLst>
            <pc:docMk/>
            <pc:sldMk cId="1800969838" sldId="274"/>
            <ac:spMk id="8" creationId="{B775CD93-9DF2-48CB-9F57-1BCA9A46C7FA}"/>
          </ac:spMkLst>
        </pc:spChg>
        <pc:spChg chg="add del">
          <ac:chgData name="Hussein Elehwany" userId="49358f52-8da6-4e79-8f5a-9c263a08ce78" providerId="ADAL" clId="{10FAD99B-3229-450A-9904-FFC45906B38B}" dt="2023-03-02T05:48:34.898" v="2935" actId="26606"/>
          <ac:spMkLst>
            <pc:docMk/>
            <pc:sldMk cId="1800969838" sldId="274"/>
            <ac:spMk id="9" creationId="{BACC6370-2D7E-4714-9D71-7542949D7D5D}"/>
          </ac:spMkLst>
        </pc:spChg>
        <pc:spChg chg="add">
          <ac:chgData name="Hussein Elehwany" userId="49358f52-8da6-4e79-8f5a-9c263a08ce78" providerId="ADAL" clId="{10FAD99B-3229-450A-9904-FFC45906B38B}" dt="2023-03-02T15:10:54.665" v="4184" actId="26606"/>
          <ac:spMkLst>
            <pc:docMk/>
            <pc:sldMk cId="1800969838" sldId="274"/>
            <ac:spMk id="10" creationId="{6166C6D1-23AC-49C4-BA07-238E4E9F8CEB}"/>
          </ac:spMkLst>
        </pc:spChg>
        <pc:spChg chg="add del">
          <ac:chgData name="Hussein Elehwany" userId="49358f52-8da6-4e79-8f5a-9c263a08ce78" providerId="ADAL" clId="{10FAD99B-3229-450A-9904-FFC45906B38B}" dt="2023-03-02T05:48:34.898" v="2935" actId="26606"/>
          <ac:spMkLst>
            <pc:docMk/>
            <pc:sldMk cId="1800969838" sldId="274"/>
            <ac:spMk id="11" creationId="{F68B3F68-107C-434F-AA38-110D5EA91B85}"/>
          </ac:spMkLst>
        </pc:spChg>
        <pc:spChg chg="add">
          <ac:chgData name="Hussein Elehwany" userId="49358f52-8da6-4e79-8f5a-9c263a08ce78" providerId="ADAL" clId="{10FAD99B-3229-450A-9904-FFC45906B38B}" dt="2023-03-02T15:10:54.665" v="4184" actId="26606"/>
          <ac:spMkLst>
            <pc:docMk/>
            <pc:sldMk cId="1800969838" sldId="274"/>
            <ac:spMk id="12" creationId="{1C091803-41C2-48E0-9228-5148460C7479}"/>
          </ac:spMkLst>
        </pc:spChg>
        <pc:spChg chg="add del">
          <ac:chgData name="Hussein Elehwany" userId="49358f52-8da6-4e79-8f5a-9c263a08ce78" providerId="ADAL" clId="{10FAD99B-3229-450A-9904-FFC45906B38B}" dt="2023-03-02T05:48:34.898" v="2935" actId="26606"/>
          <ac:spMkLst>
            <pc:docMk/>
            <pc:sldMk cId="1800969838" sldId="274"/>
            <ac:spMk id="13" creationId="{AAD0DBB9-1A4B-4391-81D4-CB19F9AB918A}"/>
          </ac:spMkLst>
        </pc:spChg>
        <pc:spChg chg="add del">
          <ac:chgData name="Hussein Elehwany" userId="49358f52-8da6-4e79-8f5a-9c263a08ce78" providerId="ADAL" clId="{10FAD99B-3229-450A-9904-FFC45906B38B}" dt="2023-03-02T05:48:34.898" v="2935" actId="26606"/>
          <ac:spMkLst>
            <pc:docMk/>
            <pc:sldMk cId="1800969838" sldId="274"/>
            <ac:spMk id="15" creationId="{063BBA22-50EA-4C4D-BE05-F1CE4E63AA56}"/>
          </ac:spMkLst>
        </pc:spChg>
        <pc:graphicFrameChg chg="add del">
          <ac:chgData name="Hussein Elehwany" userId="49358f52-8da6-4e79-8f5a-9c263a08ce78" providerId="ADAL" clId="{10FAD99B-3229-450A-9904-FFC45906B38B}" dt="2023-03-02T05:48:34.898" v="2935" actId="26606"/>
          <ac:graphicFrameMkLst>
            <pc:docMk/>
            <pc:sldMk cId="1800969838" sldId="274"/>
            <ac:graphicFrameMk id="5" creationId="{7E8A7D99-EAF9-05EC-0B0E-D95CB28CB982}"/>
          </ac:graphicFrameMkLst>
        </pc:graphicFrameChg>
      </pc:sldChg>
      <pc:sldChg chg="addSp delSp modSp new mod setBg">
        <pc:chgData name="Hussein Elehwany" userId="49358f52-8da6-4e79-8f5a-9c263a08ce78" providerId="ADAL" clId="{10FAD99B-3229-450A-9904-FFC45906B38B}" dt="2023-03-02T05:55:32.935" v="3134" actId="20577"/>
        <pc:sldMkLst>
          <pc:docMk/>
          <pc:sldMk cId="2426821444" sldId="275"/>
        </pc:sldMkLst>
        <pc:spChg chg="mod">
          <ac:chgData name="Hussein Elehwany" userId="49358f52-8da6-4e79-8f5a-9c263a08ce78" providerId="ADAL" clId="{10FAD99B-3229-450A-9904-FFC45906B38B}" dt="2023-03-02T05:55:32.935" v="3134" actId="20577"/>
          <ac:spMkLst>
            <pc:docMk/>
            <pc:sldMk cId="2426821444" sldId="275"/>
            <ac:spMk id="2" creationId="{83BF9CB0-DA46-930F-4AA6-A641573C98B8}"/>
          </ac:spMkLst>
        </pc:spChg>
        <pc:spChg chg="del">
          <ac:chgData name="Hussein Elehwany" userId="49358f52-8da6-4e79-8f5a-9c263a08ce78" providerId="ADAL" clId="{10FAD99B-3229-450A-9904-FFC45906B38B}" dt="2023-03-02T05:55:17.890" v="3127" actId="26606"/>
          <ac:spMkLst>
            <pc:docMk/>
            <pc:sldMk cId="2426821444" sldId="275"/>
            <ac:spMk id="3" creationId="{4430F454-43EF-3D76-271F-0CF914573121}"/>
          </ac:spMkLst>
        </pc:spChg>
        <pc:spChg chg="add">
          <ac:chgData name="Hussein Elehwany" userId="49358f52-8da6-4e79-8f5a-9c263a08ce78" providerId="ADAL" clId="{10FAD99B-3229-450A-9904-FFC45906B38B}" dt="2023-03-02T05:55:17.890" v="3127" actId="26606"/>
          <ac:spMkLst>
            <pc:docMk/>
            <pc:sldMk cId="2426821444" sldId="275"/>
            <ac:spMk id="9" creationId="{4FA4E651-C3D8-4DB8-A026-E8531C6AFACC}"/>
          </ac:spMkLst>
        </pc:spChg>
        <pc:picChg chg="add">
          <ac:chgData name="Hussein Elehwany" userId="49358f52-8da6-4e79-8f5a-9c263a08ce78" providerId="ADAL" clId="{10FAD99B-3229-450A-9904-FFC45906B38B}" dt="2023-03-02T05:55:17.890" v="3127" actId="26606"/>
          <ac:picMkLst>
            <pc:docMk/>
            <pc:sldMk cId="2426821444" sldId="275"/>
            <ac:picMk id="5" creationId="{3BC83B58-5CBA-01EB-0B67-0FADE0EDE123}"/>
          </ac:picMkLst>
        </pc:picChg>
      </pc:sldChg>
      <pc:sldChg chg="addSp modSp new mod setBg">
        <pc:chgData name="Hussein Elehwany" userId="49358f52-8da6-4e79-8f5a-9c263a08ce78" providerId="ADAL" clId="{10FAD99B-3229-450A-9904-FFC45906B38B}" dt="2023-03-02T15:11:22.467" v="4200" actId="20577"/>
        <pc:sldMkLst>
          <pc:docMk/>
          <pc:sldMk cId="3460643090" sldId="276"/>
        </pc:sldMkLst>
        <pc:spChg chg="mod">
          <ac:chgData name="Hussein Elehwany" userId="49358f52-8da6-4e79-8f5a-9c263a08ce78" providerId="ADAL" clId="{10FAD99B-3229-450A-9904-FFC45906B38B}" dt="2023-03-02T15:11:22.467" v="4200" actId="20577"/>
          <ac:spMkLst>
            <pc:docMk/>
            <pc:sldMk cId="3460643090" sldId="276"/>
            <ac:spMk id="2" creationId="{26E90C37-AC76-C467-36BE-55594899DC1B}"/>
          </ac:spMkLst>
        </pc:spChg>
        <pc:spChg chg="mod">
          <ac:chgData name="Hussein Elehwany" userId="49358f52-8da6-4e79-8f5a-9c263a08ce78" providerId="ADAL" clId="{10FAD99B-3229-450A-9904-FFC45906B38B}" dt="2023-03-02T15:11:19.365" v="4195" actId="26606"/>
          <ac:spMkLst>
            <pc:docMk/>
            <pc:sldMk cId="3460643090" sldId="276"/>
            <ac:spMk id="3" creationId="{3ED3FCF7-F1FE-3BE3-9792-2A0540D5C9D0}"/>
          </ac:spMkLst>
        </pc:spChg>
        <pc:spChg chg="add">
          <ac:chgData name="Hussein Elehwany" userId="49358f52-8da6-4e79-8f5a-9c263a08ce78" providerId="ADAL" clId="{10FAD99B-3229-450A-9904-FFC45906B38B}" dt="2023-03-02T15:11:19.365" v="4195" actId="26606"/>
          <ac:spMkLst>
            <pc:docMk/>
            <pc:sldMk cId="3460643090" sldId="276"/>
            <ac:spMk id="8" creationId="{B775CD93-9DF2-48CB-9F57-1BCA9A46C7FA}"/>
          </ac:spMkLst>
        </pc:spChg>
        <pc:spChg chg="add">
          <ac:chgData name="Hussein Elehwany" userId="49358f52-8da6-4e79-8f5a-9c263a08ce78" providerId="ADAL" clId="{10FAD99B-3229-450A-9904-FFC45906B38B}" dt="2023-03-02T15:11:19.365" v="4195" actId="26606"/>
          <ac:spMkLst>
            <pc:docMk/>
            <pc:sldMk cId="3460643090" sldId="276"/>
            <ac:spMk id="10" creationId="{6166C6D1-23AC-49C4-BA07-238E4E9F8CEB}"/>
          </ac:spMkLst>
        </pc:spChg>
        <pc:spChg chg="add">
          <ac:chgData name="Hussein Elehwany" userId="49358f52-8da6-4e79-8f5a-9c263a08ce78" providerId="ADAL" clId="{10FAD99B-3229-450A-9904-FFC45906B38B}" dt="2023-03-02T15:11:19.365" v="4195" actId="26606"/>
          <ac:spMkLst>
            <pc:docMk/>
            <pc:sldMk cId="3460643090" sldId="276"/>
            <ac:spMk id="12" creationId="{1C091803-41C2-48E0-9228-5148460C7479}"/>
          </ac:spMkLst>
        </pc:spChg>
      </pc:sldChg>
      <pc:sldChg chg="addSp modSp new mod">
        <pc:chgData name="Hussein Elehwany" userId="49358f52-8da6-4e79-8f5a-9c263a08ce78" providerId="ADAL" clId="{10FAD99B-3229-450A-9904-FFC45906B38B}" dt="2023-03-02T14:47:33.339" v="3760" actId="1076"/>
        <pc:sldMkLst>
          <pc:docMk/>
          <pc:sldMk cId="2444365791" sldId="277"/>
        </pc:sldMkLst>
        <pc:spChg chg="mod">
          <ac:chgData name="Hussein Elehwany" userId="49358f52-8da6-4e79-8f5a-9c263a08ce78" providerId="ADAL" clId="{10FAD99B-3229-450A-9904-FFC45906B38B}" dt="2023-03-02T14:28:29.586" v="3439" actId="20577"/>
          <ac:spMkLst>
            <pc:docMk/>
            <pc:sldMk cId="2444365791" sldId="277"/>
            <ac:spMk id="2" creationId="{2A50FCDE-99B9-B15A-C672-04E673899AF9}"/>
          </ac:spMkLst>
        </pc:spChg>
        <pc:spChg chg="mod">
          <ac:chgData name="Hussein Elehwany" userId="49358f52-8da6-4e79-8f5a-9c263a08ce78" providerId="ADAL" clId="{10FAD99B-3229-450A-9904-FFC45906B38B}" dt="2023-03-02T14:47:33.339" v="3760" actId="1076"/>
          <ac:spMkLst>
            <pc:docMk/>
            <pc:sldMk cId="2444365791" sldId="277"/>
            <ac:spMk id="3" creationId="{695784C7-148E-9042-AF61-46628728A678}"/>
          </ac:spMkLst>
        </pc:spChg>
        <pc:spChg chg="add mod">
          <ac:chgData name="Hussein Elehwany" userId="49358f52-8da6-4e79-8f5a-9c263a08ce78" providerId="ADAL" clId="{10FAD99B-3229-450A-9904-FFC45906B38B}" dt="2023-03-02T14:18:35.782" v="3157" actId="20577"/>
          <ac:spMkLst>
            <pc:docMk/>
            <pc:sldMk cId="2444365791" sldId="277"/>
            <ac:spMk id="4" creationId="{8F555E9A-D790-F816-E2F0-4708C05EB44C}"/>
          </ac:spMkLst>
        </pc:spChg>
        <pc:spChg chg="add mod">
          <ac:chgData name="Hussein Elehwany" userId="49358f52-8da6-4e79-8f5a-9c263a08ce78" providerId="ADAL" clId="{10FAD99B-3229-450A-9904-FFC45906B38B}" dt="2023-03-02T14:18:39.882" v="3161" actId="20577"/>
          <ac:spMkLst>
            <pc:docMk/>
            <pc:sldMk cId="2444365791" sldId="277"/>
            <ac:spMk id="5" creationId="{2CC93BB4-C4DA-36B0-963C-33F9DF03E1B9}"/>
          </ac:spMkLst>
        </pc:spChg>
        <pc:spChg chg="add mod">
          <ac:chgData name="Hussein Elehwany" userId="49358f52-8da6-4e79-8f5a-9c263a08ce78" providerId="ADAL" clId="{10FAD99B-3229-450A-9904-FFC45906B38B}" dt="2023-03-02T14:18:42.417" v="3163" actId="20577"/>
          <ac:spMkLst>
            <pc:docMk/>
            <pc:sldMk cId="2444365791" sldId="277"/>
            <ac:spMk id="8" creationId="{3B647F7E-D2B0-3E2B-B8FF-1E25F17C3B35}"/>
          </ac:spMkLst>
        </pc:spChg>
        <pc:spChg chg="add mod">
          <ac:chgData name="Hussein Elehwany" userId="49358f52-8da6-4e79-8f5a-9c263a08ce78" providerId="ADAL" clId="{10FAD99B-3229-450A-9904-FFC45906B38B}" dt="2023-03-02T14:18:44.217" v="3165" actId="20577"/>
          <ac:spMkLst>
            <pc:docMk/>
            <pc:sldMk cId="2444365791" sldId="277"/>
            <ac:spMk id="11" creationId="{98AE3B67-A678-C655-7E9C-27BFDB93BCC3}"/>
          </ac:spMkLst>
        </pc:spChg>
        <pc:spChg chg="add mod">
          <ac:chgData name="Hussein Elehwany" userId="49358f52-8da6-4e79-8f5a-9c263a08ce78" providerId="ADAL" clId="{10FAD99B-3229-450A-9904-FFC45906B38B}" dt="2023-03-02T14:18:46.690" v="3167" actId="20577"/>
          <ac:spMkLst>
            <pc:docMk/>
            <pc:sldMk cId="2444365791" sldId="277"/>
            <ac:spMk id="14" creationId="{DFA6F7B2-1308-3A6E-80A2-93EE523C041E}"/>
          </ac:spMkLst>
        </pc:spChg>
        <pc:spChg chg="add mod">
          <ac:chgData name="Hussein Elehwany" userId="49358f52-8da6-4e79-8f5a-9c263a08ce78" providerId="ADAL" clId="{10FAD99B-3229-450A-9904-FFC45906B38B}" dt="2023-03-02T14:19:00.689" v="3171" actId="20577"/>
          <ac:spMkLst>
            <pc:docMk/>
            <pc:sldMk cId="2444365791" sldId="277"/>
            <ac:spMk id="17" creationId="{29EF03D5-081E-D3EE-5DD8-0CCB891738D1}"/>
          </ac:spMkLst>
        </pc:sp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6" creationId="{926EDADD-1523-3FBA-2414-0F0E53A51A4E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7" creationId="{0C0CF794-27B0-181E-4CE5-7D8ED0AE8C38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9" creationId="{FB9C7AD1-C780-E3A9-1100-AE464359D997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10" creationId="{277C360F-7044-7F3A-5379-705D0BB0D263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12" creationId="{DA1BA997-E464-D009-116B-2DEF80040A69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13" creationId="{E098E802-FD3F-0037-876A-DB7E4973C44C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15" creationId="{1B8E1E37-6884-8EC4-5B46-94653D0DC54B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16" creationId="{4DB14FD5-BD18-27E8-31A0-63798070CEB9}"/>
          </ac:cxnSpMkLst>
        </pc:cxnChg>
        <pc:cxnChg chg="add mod">
          <ac:chgData name="Hussein Elehwany" userId="49358f52-8da6-4e79-8f5a-9c263a08ce78" providerId="ADAL" clId="{10FAD99B-3229-450A-9904-FFC45906B38B}" dt="2023-03-02T14:16:04.157" v="3155"/>
          <ac:cxnSpMkLst>
            <pc:docMk/>
            <pc:sldMk cId="2444365791" sldId="277"/>
            <ac:cxnSpMk id="18" creationId="{B1C71BED-B1BB-53BD-D444-06138DE68393}"/>
          </ac:cxnSpMkLst>
        </pc:cxnChg>
        <pc:cxnChg chg="add mod">
          <ac:chgData name="Hussein Elehwany" userId="49358f52-8da6-4e79-8f5a-9c263a08ce78" providerId="ADAL" clId="{10FAD99B-3229-450A-9904-FFC45906B38B}" dt="2023-03-02T14:18:57.332" v="3169" actId="571"/>
          <ac:cxnSpMkLst>
            <pc:docMk/>
            <pc:sldMk cId="2444365791" sldId="277"/>
            <ac:cxnSpMk id="19" creationId="{C4906D2B-F235-D507-C929-FBD5D98272A1}"/>
          </ac:cxnSpMkLst>
        </pc:cxnChg>
        <pc:cxnChg chg="add mod">
          <ac:chgData name="Hussein Elehwany" userId="49358f52-8da6-4e79-8f5a-9c263a08ce78" providerId="ADAL" clId="{10FAD99B-3229-450A-9904-FFC45906B38B}" dt="2023-03-02T14:19:24.960" v="3175" actId="108"/>
          <ac:cxnSpMkLst>
            <pc:docMk/>
            <pc:sldMk cId="2444365791" sldId="277"/>
            <ac:cxnSpMk id="21" creationId="{58CD01AF-CD16-17D8-88E2-70360BC22555}"/>
          </ac:cxnSpMkLst>
        </pc:cxnChg>
        <pc:cxnChg chg="add mod">
          <ac:chgData name="Hussein Elehwany" userId="49358f52-8da6-4e79-8f5a-9c263a08ce78" providerId="ADAL" clId="{10FAD99B-3229-450A-9904-FFC45906B38B}" dt="2023-03-02T14:19:39.413" v="3177" actId="571"/>
          <ac:cxnSpMkLst>
            <pc:docMk/>
            <pc:sldMk cId="2444365791" sldId="277"/>
            <ac:cxnSpMk id="24" creationId="{29D9E6C8-A6D2-D576-E68C-B38218F1D94D}"/>
          </ac:cxnSpMkLst>
        </pc:cxnChg>
      </pc:sldChg>
      <pc:sldChg chg="addSp delSp modSp new mod">
        <pc:chgData name="Hussein Elehwany" userId="49358f52-8da6-4e79-8f5a-9c263a08ce78" providerId="ADAL" clId="{10FAD99B-3229-450A-9904-FFC45906B38B}" dt="2023-03-02T14:25:47.928" v="3329" actId="1076"/>
        <pc:sldMkLst>
          <pc:docMk/>
          <pc:sldMk cId="2379241232" sldId="278"/>
        </pc:sldMkLst>
        <pc:spChg chg="mod">
          <ac:chgData name="Hussein Elehwany" userId="49358f52-8da6-4e79-8f5a-9c263a08ce78" providerId="ADAL" clId="{10FAD99B-3229-450A-9904-FFC45906B38B}" dt="2023-03-02T14:23:28.251" v="3261" actId="20577"/>
          <ac:spMkLst>
            <pc:docMk/>
            <pc:sldMk cId="2379241232" sldId="278"/>
            <ac:spMk id="2" creationId="{E589BD71-30F7-E29A-4C53-18DE58B96788}"/>
          </ac:spMkLst>
        </pc:spChg>
        <pc:spChg chg="del mod">
          <ac:chgData name="Hussein Elehwany" userId="49358f52-8da6-4e79-8f5a-9c263a08ce78" providerId="ADAL" clId="{10FAD99B-3229-450A-9904-FFC45906B38B}" dt="2023-03-02T14:24:26.591" v="3263"/>
          <ac:spMkLst>
            <pc:docMk/>
            <pc:sldMk cId="2379241232" sldId="278"/>
            <ac:spMk id="3" creationId="{73B4E936-3C1D-A36B-BDBA-1CA804AB32D1}"/>
          </ac:spMkLst>
        </pc:spChg>
        <pc:spChg chg="add del mod">
          <ac:chgData name="Hussein Elehwany" userId="49358f52-8da6-4e79-8f5a-9c263a08ce78" providerId="ADAL" clId="{10FAD99B-3229-450A-9904-FFC45906B38B}" dt="2023-03-02T14:24:38.902" v="3266" actId="767"/>
          <ac:spMkLst>
            <pc:docMk/>
            <pc:sldMk cId="2379241232" sldId="278"/>
            <ac:spMk id="6" creationId="{580D8FC2-BEC1-E34A-4593-6BF49D3BEC80}"/>
          </ac:spMkLst>
        </pc:spChg>
        <pc:spChg chg="add mod">
          <ac:chgData name="Hussein Elehwany" userId="49358f52-8da6-4e79-8f5a-9c263a08ce78" providerId="ADAL" clId="{10FAD99B-3229-450A-9904-FFC45906B38B}" dt="2023-03-02T14:25:47.928" v="3329" actId="1076"/>
          <ac:spMkLst>
            <pc:docMk/>
            <pc:sldMk cId="2379241232" sldId="278"/>
            <ac:spMk id="7" creationId="{6BCCE7DA-2243-3B3E-8AEB-C95CB3CFD619}"/>
          </ac:spMkLst>
        </pc:spChg>
        <pc:picChg chg="add mod">
          <ac:chgData name="Hussein Elehwany" userId="49358f52-8da6-4e79-8f5a-9c263a08ce78" providerId="ADAL" clId="{10FAD99B-3229-450A-9904-FFC45906B38B}" dt="2023-03-02T14:25:29.737" v="3327" actId="1076"/>
          <ac:picMkLst>
            <pc:docMk/>
            <pc:sldMk cId="2379241232" sldId="278"/>
            <ac:picMk id="5" creationId="{38BD44D0-7821-95D1-1151-B83E9DF389DC}"/>
          </ac:picMkLst>
        </pc:picChg>
      </pc:sldChg>
      <pc:sldChg chg="addSp delSp modSp new mod">
        <pc:chgData name="Hussein Elehwany" userId="49358f52-8da6-4e79-8f5a-9c263a08ce78" providerId="ADAL" clId="{10FAD99B-3229-450A-9904-FFC45906B38B}" dt="2023-03-02T14:46:29.426" v="3738" actId="21"/>
        <pc:sldMkLst>
          <pc:docMk/>
          <pc:sldMk cId="2891754873" sldId="279"/>
        </pc:sldMkLst>
        <pc:spChg chg="mod">
          <ac:chgData name="Hussein Elehwany" userId="49358f52-8da6-4e79-8f5a-9c263a08ce78" providerId="ADAL" clId="{10FAD99B-3229-450A-9904-FFC45906B38B}" dt="2023-03-02T14:25:55.697" v="3336" actId="20577"/>
          <ac:spMkLst>
            <pc:docMk/>
            <pc:sldMk cId="2891754873" sldId="279"/>
            <ac:spMk id="2" creationId="{95FD1756-461C-199A-F1A1-B1C2DDF33470}"/>
          </ac:spMkLst>
        </pc:spChg>
        <pc:spChg chg="add del mod">
          <ac:chgData name="Hussein Elehwany" userId="49358f52-8da6-4e79-8f5a-9c263a08ce78" providerId="ADAL" clId="{10FAD99B-3229-450A-9904-FFC45906B38B}" dt="2023-03-02T14:28:02.731" v="3412" actId="1076"/>
          <ac:spMkLst>
            <pc:docMk/>
            <pc:sldMk cId="2891754873" sldId="279"/>
            <ac:spMk id="3" creationId="{7F515C12-5443-94B2-EAB5-9B2116905C50}"/>
          </ac:spMkLst>
        </pc:spChg>
        <pc:picChg chg="add del mod">
          <ac:chgData name="Hussein Elehwany" userId="49358f52-8da6-4e79-8f5a-9c263a08ce78" providerId="ADAL" clId="{10FAD99B-3229-450A-9904-FFC45906B38B}" dt="2023-03-02T14:26:14.681" v="3343"/>
          <ac:picMkLst>
            <pc:docMk/>
            <pc:sldMk cId="2891754873" sldId="279"/>
            <ac:picMk id="5" creationId="{5926A5CE-1931-0B60-B605-45B9FD278F9C}"/>
          </ac:picMkLst>
        </pc:picChg>
        <pc:picChg chg="add del mod">
          <ac:chgData name="Hussein Elehwany" userId="49358f52-8da6-4e79-8f5a-9c263a08ce78" providerId="ADAL" clId="{10FAD99B-3229-450A-9904-FFC45906B38B}" dt="2023-03-02T14:46:29.426" v="3738" actId="21"/>
          <ac:picMkLst>
            <pc:docMk/>
            <pc:sldMk cId="2891754873" sldId="279"/>
            <ac:picMk id="7" creationId="{6996FE35-5746-1060-4EB4-FBC97913A75C}"/>
          </ac:picMkLst>
        </pc:picChg>
      </pc:sldChg>
      <pc:sldChg chg="addSp delSp modSp new mod">
        <pc:chgData name="Hussein Elehwany" userId="49358f52-8da6-4e79-8f5a-9c263a08ce78" providerId="ADAL" clId="{10FAD99B-3229-450A-9904-FFC45906B38B}" dt="2023-03-02T14:50:28.232" v="3779" actId="21"/>
        <pc:sldMkLst>
          <pc:docMk/>
          <pc:sldMk cId="3994711376" sldId="280"/>
        </pc:sldMkLst>
        <pc:spChg chg="mod">
          <ac:chgData name="Hussein Elehwany" userId="49358f52-8da6-4e79-8f5a-9c263a08ce78" providerId="ADAL" clId="{10FAD99B-3229-450A-9904-FFC45906B38B}" dt="2023-03-02T14:28:20.890" v="3435" actId="20577"/>
          <ac:spMkLst>
            <pc:docMk/>
            <pc:sldMk cId="3994711376" sldId="280"/>
            <ac:spMk id="2" creationId="{49C1D887-92C3-9681-6FA5-AEBEEFD901D0}"/>
          </ac:spMkLst>
        </pc:spChg>
        <pc:spChg chg="add del mod">
          <ac:chgData name="Hussein Elehwany" userId="49358f52-8da6-4e79-8f5a-9c263a08ce78" providerId="ADAL" clId="{10FAD99B-3229-450A-9904-FFC45906B38B}" dt="2023-03-02T14:50:28.232" v="3779" actId="21"/>
          <ac:spMkLst>
            <pc:docMk/>
            <pc:sldMk cId="3994711376" sldId="280"/>
            <ac:spMk id="3" creationId="{252D61F2-C7A2-6DFA-8E36-0D05991B9E6B}"/>
          </ac:spMkLst>
        </pc:spChg>
        <pc:spChg chg="add del mod">
          <ac:chgData name="Hussein Elehwany" userId="49358f52-8da6-4e79-8f5a-9c263a08ce78" providerId="ADAL" clId="{10FAD99B-3229-450A-9904-FFC45906B38B}" dt="2023-03-02T14:34:44.892" v="3444" actId="478"/>
          <ac:spMkLst>
            <pc:docMk/>
            <pc:sldMk cId="3994711376" sldId="280"/>
            <ac:spMk id="4" creationId="{8843A9B6-B638-9577-15DE-A684C39A80BD}"/>
          </ac:spMkLst>
        </pc:spChg>
        <pc:spChg chg="add del mod">
          <ac:chgData name="Hussein Elehwany" userId="49358f52-8da6-4e79-8f5a-9c263a08ce78" providerId="ADAL" clId="{10FAD99B-3229-450A-9904-FFC45906B38B}" dt="2023-03-02T14:34:44.892" v="3444" actId="478"/>
          <ac:spMkLst>
            <pc:docMk/>
            <pc:sldMk cId="3994711376" sldId="280"/>
            <ac:spMk id="5" creationId="{297F7ACE-C8B3-90FA-577F-12035D6142C8}"/>
          </ac:spMkLst>
        </pc:spChg>
        <pc:spChg chg="add del mod">
          <ac:chgData name="Hussein Elehwany" userId="49358f52-8da6-4e79-8f5a-9c263a08ce78" providerId="ADAL" clId="{10FAD99B-3229-450A-9904-FFC45906B38B}" dt="2023-03-02T14:34:44.892" v="3444" actId="478"/>
          <ac:spMkLst>
            <pc:docMk/>
            <pc:sldMk cId="3994711376" sldId="280"/>
            <ac:spMk id="8" creationId="{00A0565F-8155-6174-96ED-27A924B1062F}"/>
          </ac:spMkLst>
        </pc:spChg>
        <pc:spChg chg="add del mod">
          <ac:chgData name="Hussein Elehwany" userId="49358f52-8da6-4e79-8f5a-9c263a08ce78" providerId="ADAL" clId="{10FAD99B-3229-450A-9904-FFC45906B38B}" dt="2023-03-02T14:34:44.892" v="3444" actId="478"/>
          <ac:spMkLst>
            <pc:docMk/>
            <pc:sldMk cId="3994711376" sldId="280"/>
            <ac:spMk id="11" creationId="{1A7447BA-C763-D063-EEEF-D128DEF07421}"/>
          </ac:spMkLst>
        </pc:spChg>
        <pc:spChg chg="add del mod">
          <ac:chgData name="Hussein Elehwany" userId="49358f52-8da6-4e79-8f5a-9c263a08ce78" providerId="ADAL" clId="{10FAD99B-3229-450A-9904-FFC45906B38B}" dt="2023-03-02T14:34:44.892" v="3444" actId="478"/>
          <ac:spMkLst>
            <pc:docMk/>
            <pc:sldMk cId="3994711376" sldId="280"/>
            <ac:spMk id="14" creationId="{369FED94-2475-3CBE-304F-688766D9FC74}"/>
          </ac:spMkLst>
        </pc:spChg>
        <pc:spChg chg="add del mod">
          <ac:chgData name="Hussein Elehwany" userId="49358f52-8da6-4e79-8f5a-9c263a08ce78" providerId="ADAL" clId="{10FAD99B-3229-450A-9904-FFC45906B38B}" dt="2023-03-02T14:34:44.892" v="3444" actId="478"/>
          <ac:spMkLst>
            <pc:docMk/>
            <pc:sldMk cId="3994711376" sldId="280"/>
            <ac:spMk id="17" creationId="{C06B9D22-727B-843C-CF2D-3D8C8C238200}"/>
          </ac:spMkLst>
        </pc:spChg>
        <pc:spChg chg="add del mod">
          <ac:chgData name="Hussein Elehwany" userId="49358f52-8da6-4e79-8f5a-9c263a08ce78" providerId="ADAL" clId="{10FAD99B-3229-450A-9904-FFC45906B38B}" dt="2023-03-02T14:41:34.611" v="3678"/>
          <ac:spMkLst>
            <pc:docMk/>
            <pc:sldMk cId="3994711376" sldId="280"/>
            <ac:spMk id="21" creationId="{6315550C-BBC7-728E-1B1B-4873F9DF8913}"/>
          </ac:spMkLst>
        </pc:spChg>
        <pc:spChg chg="add del mod">
          <ac:chgData name="Hussein Elehwany" userId="49358f52-8da6-4e79-8f5a-9c263a08ce78" providerId="ADAL" clId="{10FAD99B-3229-450A-9904-FFC45906B38B}" dt="2023-03-02T14:50:28.232" v="3779" actId="21"/>
          <ac:spMkLst>
            <pc:docMk/>
            <pc:sldMk cId="3994711376" sldId="280"/>
            <ac:spMk id="24" creationId="{EC281046-0B9C-BA47-07F1-D536E5153D54}"/>
          </ac:spMkLst>
        </pc:spChg>
        <pc:picChg chg="add mod">
          <ac:chgData name="Hussein Elehwany" userId="49358f52-8da6-4e79-8f5a-9c263a08ce78" providerId="ADAL" clId="{10FAD99B-3229-450A-9904-FFC45906B38B}" dt="2023-03-02T14:46:44.347" v="3742" actId="1076"/>
          <ac:picMkLst>
            <pc:docMk/>
            <pc:sldMk cId="3994711376" sldId="280"/>
            <ac:picMk id="22" creationId="{778A558B-A793-2FD6-9B65-6D1490432DF7}"/>
          </ac:picMkLst>
        </pc:pic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6" creationId="{072B7DD2-FE6F-E697-FB60-3386E845C3AE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7" creationId="{9919F072-3A85-F024-2C7A-A6C0729871DF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9" creationId="{A13523E4-90A9-9F41-AF51-278FD1915699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10" creationId="{F693417C-6A67-BBC1-00E7-AFE3E8763A7D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12" creationId="{D81AFF23-6BD2-D51C-75BB-C7A53C7E6ACE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13" creationId="{6EB30BEC-85B4-D28D-2664-4764A6488451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15" creationId="{EC342006-6F5C-93BA-81DC-51639BE18C19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16" creationId="{0A11DB95-19C1-FFBE-B914-25B1F6A78BD6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18" creationId="{CF2B9C97-4F75-F24A-D41E-EFD3334EDAB8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19" creationId="{4754B5E7-7ADF-5F16-3AA4-92F6EF2D5EFC}"/>
          </ac:cxnSpMkLst>
        </pc:cxnChg>
        <pc:cxnChg chg="add del mod">
          <ac:chgData name="Hussein Elehwany" userId="49358f52-8da6-4e79-8f5a-9c263a08ce78" providerId="ADAL" clId="{10FAD99B-3229-450A-9904-FFC45906B38B}" dt="2023-03-02T14:34:44.892" v="3444" actId="478"/>
          <ac:cxnSpMkLst>
            <pc:docMk/>
            <pc:sldMk cId="3994711376" sldId="280"/>
            <ac:cxnSpMk id="20" creationId="{EE213BF6-6455-E21A-BA18-22CE98F79F41}"/>
          </ac:cxnSpMkLst>
        </pc:cxnChg>
      </pc:sldChg>
      <pc:sldChg chg="addSp delSp modSp new mod">
        <pc:chgData name="Hussein Elehwany" userId="49358f52-8da6-4e79-8f5a-9c263a08ce78" providerId="ADAL" clId="{10FAD99B-3229-450A-9904-FFC45906B38B}" dt="2023-03-02T15:02:58.634" v="4044" actId="20577"/>
        <pc:sldMkLst>
          <pc:docMk/>
          <pc:sldMk cId="4127649437" sldId="281"/>
        </pc:sldMkLst>
        <pc:spChg chg="mod">
          <ac:chgData name="Hussein Elehwany" userId="49358f52-8da6-4e79-8f5a-9c263a08ce78" providerId="ADAL" clId="{10FAD99B-3229-450A-9904-FFC45906B38B}" dt="2023-03-02T14:50:09.113" v="3773" actId="20577"/>
          <ac:spMkLst>
            <pc:docMk/>
            <pc:sldMk cId="4127649437" sldId="281"/>
            <ac:spMk id="2" creationId="{07410143-F950-7D00-C031-559ECBB9C752}"/>
          </ac:spMkLst>
        </pc:spChg>
        <pc:spChg chg="del">
          <ac:chgData name="Hussein Elehwany" userId="49358f52-8da6-4e79-8f5a-9c263a08ce78" providerId="ADAL" clId="{10FAD99B-3229-450A-9904-FFC45906B38B}" dt="2023-03-02T14:50:00.155" v="3762"/>
          <ac:spMkLst>
            <pc:docMk/>
            <pc:sldMk cId="4127649437" sldId="281"/>
            <ac:spMk id="3" creationId="{7247AFB8-E2AC-92EE-1958-E23A802AAF64}"/>
          </ac:spMkLst>
        </pc:spChg>
        <pc:spChg chg="add del mod">
          <ac:chgData name="Hussein Elehwany" userId="49358f52-8da6-4e79-8f5a-9c263a08ce78" providerId="ADAL" clId="{10FAD99B-3229-450A-9904-FFC45906B38B}" dt="2023-03-02T14:50:23.632" v="3777"/>
          <ac:spMkLst>
            <pc:docMk/>
            <pc:sldMk cId="4127649437" sldId="281"/>
            <ac:spMk id="6" creationId="{02D06BD9-17E9-D94F-064D-9383D34329BE}"/>
          </ac:spMkLst>
        </pc:spChg>
        <pc:spChg chg="add mod">
          <ac:chgData name="Hussein Elehwany" userId="49358f52-8da6-4e79-8f5a-9c263a08ce78" providerId="ADAL" clId="{10FAD99B-3229-450A-9904-FFC45906B38B}" dt="2023-03-02T15:02:58.634" v="4044" actId="20577"/>
          <ac:spMkLst>
            <pc:docMk/>
            <pc:sldMk cId="4127649437" sldId="281"/>
            <ac:spMk id="7" creationId="{2FDCF413-71E9-ADF4-2E73-018AA4F24DF4}"/>
          </ac:spMkLst>
        </pc:spChg>
        <pc:spChg chg="add mod">
          <ac:chgData name="Hussein Elehwany" userId="49358f52-8da6-4e79-8f5a-9c263a08ce78" providerId="ADAL" clId="{10FAD99B-3229-450A-9904-FFC45906B38B}" dt="2023-03-02T14:52:22.497" v="3885" actId="1076"/>
          <ac:spMkLst>
            <pc:docMk/>
            <pc:sldMk cId="4127649437" sldId="281"/>
            <ac:spMk id="8" creationId="{A6302048-7B39-E32C-29E4-C1026C7EB838}"/>
          </ac:spMkLst>
        </pc:spChg>
        <pc:spChg chg="add mod">
          <ac:chgData name="Hussein Elehwany" userId="49358f52-8da6-4e79-8f5a-9c263a08ce78" providerId="ADAL" clId="{10FAD99B-3229-450A-9904-FFC45906B38B}" dt="2023-03-02T14:52:30.869" v="3886" actId="571"/>
          <ac:spMkLst>
            <pc:docMk/>
            <pc:sldMk cId="4127649437" sldId="281"/>
            <ac:spMk id="9" creationId="{563BD808-A703-EE02-E98E-45EB832DBE32}"/>
          </ac:spMkLst>
        </pc:spChg>
        <pc:spChg chg="add mod">
          <ac:chgData name="Hussein Elehwany" userId="49358f52-8da6-4e79-8f5a-9c263a08ce78" providerId="ADAL" clId="{10FAD99B-3229-450A-9904-FFC45906B38B}" dt="2023-03-02T14:54:22.317" v="3937" actId="1076"/>
          <ac:spMkLst>
            <pc:docMk/>
            <pc:sldMk cId="4127649437" sldId="281"/>
            <ac:spMk id="10" creationId="{920ABA0B-7F47-8731-CC8E-0E716EC8421A}"/>
          </ac:spMkLst>
        </pc:spChg>
        <pc:spChg chg="add mod">
          <ac:chgData name="Hussein Elehwany" userId="49358f52-8da6-4e79-8f5a-9c263a08ce78" providerId="ADAL" clId="{10FAD99B-3229-450A-9904-FFC45906B38B}" dt="2023-03-02T14:54:25.167" v="3938" actId="1076"/>
          <ac:spMkLst>
            <pc:docMk/>
            <pc:sldMk cId="4127649437" sldId="281"/>
            <ac:spMk id="11" creationId="{D84A91C9-85E5-EC53-E6A9-84831A54986E}"/>
          </ac:spMkLst>
        </pc:spChg>
        <pc:picChg chg="add mod modCrop">
          <ac:chgData name="Hussein Elehwany" userId="49358f52-8da6-4e79-8f5a-9c263a08ce78" providerId="ADAL" clId="{10FAD99B-3229-450A-9904-FFC45906B38B}" dt="2023-03-02T14:50:17.833" v="3774" actId="732"/>
          <ac:picMkLst>
            <pc:docMk/>
            <pc:sldMk cId="4127649437" sldId="281"/>
            <ac:picMk id="5" creationId="{3C748034-0C21-33D0-B93D-137208AB3AF0}"/>
          </ac:picMkLst>
        </pc:picChg>
        <pc:picChg chg="add mod modCrop">
          <ac:chgData name="Hussein Elehwany" userId="49358f52-8da6-4e79-8f5a-9c263a08ce78" providerId="ADAL" clId="{10FAD99B-3229-450A-9904-FFC45906B38B}" dt="2023-03-02T14:53:55.187" v="3915" actId="1076"/>
          <ac:picMkLst>
            <pc:docMk/>
            <pc:sldMk cId="4127649437" sldId="281"/>
            <ac:picMk id="13" creationId="{03EFE006-C951-F25A-270F-71EC47638314}"/>
          </ac:picMkLst>
        </pc:picChg>
        <pc:cxnChg chg="add mod">
          <ac:chgData name="Hussein Elehwany" userId="49358f52-8da6-4e79-8f5a-9c263a08ce78" providerId="ADAL" clId="{10FAD99B-3229-450A-9904-FFC45906B38B}" dt="2023-03-02T14:54:42.783" v="3940" actId="1582"/>
          <ac:cxnSpMkLst>
            <pc:docMk/>
            <pc:sldMk cId="4127649437" sldId="281"/>
            <ac:cxnSpMk id="15" creationId="{31925916-E7F4-0BC2-7A3B-A8F89BE34354}"/>
          </ac:cxnSpMkLst>
        </pc:cxnChg>
        <pc:cxnChg chg="add mod">
          <ac:chgData name="Hussein Elehwany" userId="49358f52-8da6-4e79-8f5a-9c263a08ce78" providerId="ADAL" clId="{10FAD99B-3229-450A-9904-FFC45906B38B}" dt="2023-03-02T14:54:46.470" v="3941" actId="108"/>
          <ac:cxnSpMkLst>
            <pc:docMk/>
            <pc:sldMk cId="4127649437" sldId="281"/>
            <ac:cxnSpMk id="18" creationId="{248807D8-046A-2503-4CFA-80DE4FCCF81B}"/>
          </ac:cxnSpMkLst>
        </pc:cxnChg>
      </pc:sldChg>
      <pc:sldChg chg="addSp delSp modSp new mod">
        <pc:chgData name="Hussein Elehwany" userId="49358f52-8da6-4e79-8f5a-9c263a08ce78" providerId="ADAL" clId="{10FAD99B-3229-450A-9904-FFC45906B38B}" dt="2023-03-02T14:59:42.898" v="3966" actId="732"/>
        <pc:sldMkLst>
          <pc:docMk/>
          <pc:sldMk cId="2619119497" sldId="282"/>
        </pc:sldMkLst>
        <pc:spChg chg="mod">
          <ac:chgData name="Hussein Elehwany" userId="49358f52-8da6-4e79-8f5a-9c263a08ce78" providerId="ADAL" clId="{10FAD99B-3229-450A-9904-FFC45906B38B}" dt="2023-03-02T14:57:58.529" v="3953" actId="20577"/>
          <ac:spMkLst>
            <pc:docMk/>
            <pc:sldMk cId="2619119497" sldId="282"/>
            <ac:spMk id="2" creationId="{796E5896-9AEC-FED6-BB7A-3B0700DEAF1C}"/>
          </ac:spMkLst>
        </pc:spChg>
        <pc:spChg chg="del mod">
          <ac:chgData name="Hussein Elehwany" userId="49358f52-8da6-4e79-8f5a-9c263a08ce78" providerId="ADAL" clId="{10FAD99B-3229-450A-9904-FFC45906B38B}" dt="2023-03-02T14:58:17.619" v="3955"/>
          <ac:spMkLst>
            <pc:docMk/>
            <pc:sldMk cId="2619119497" sldId="282"/>
            <ac:spMk id="3" creationId="{CF237F68-F249-69F3-CF00-3B2EDDEB6638}"/>
          </ac:spMkLst>
        </pc:spChg>
        <pc:picChg chg="add mod modCrop">
          <ac:chgData name="Hussein Elehwany" userId="49358f52-8da6-4e79-8f5a-9c263a08ce78" providerId="ADAL" clId="{10FAD99B-3229-450A-9904-FFC45906B38B}" dt="2023-03-02T14:59:42.898" v="3966" actId="732"/>
          <ac:picMkLst>
            <pc:docMk/>
            <pc:sldMk cId="2619119497" sldId="282"/>
            <ac:picMk id="5" creationId="{57261CED-CD23-CE21-A5F1-6701959721FD}"/>
          </ac:picMkLst>
        </pc:picChg>
        <pc:picChg chg="add mod">
          <ac:chgData name="Hussein Elehwany" userId="49358f52-8da6-4e79-8f5a-9c263a08ce78" providerId="ADAL" clId="{10FAD99B-3229-450A-9904-FFC45906B38B}" dt="2023-03-02T14:59:28.163" v="3964" actId="1076"/>
          <ac:picMkLst>
            <pc:docMk/>
            <pc:sldMk cId="2619119497" sldId="282"/>
            <ac:picMk id="6" creationId="{BB22AAA1-D9D4-D4AD-3E3B-DD8BB198F7AF}"/>
          </ac:picMkLst>
        </pc:picChg>
      </pc:sldChg>
      <pc:sldChg chg="addSp delSp modSp new mod">
        <pc:chgData name="Hussein Elehwany" userId="49358f52-8da6-4e79-8f5a-9c263a08ce78" providerId="ADAL" clId="{10FAD99B-3229-450A-9904-FFC45906B38B}" dt="2023-03-02T15:10:07.009" v="4130" actId="1076"/>
        <pc:sldMkLst>
          <pc:docMk/>
          <pc:sldMk cId="2802316865" sldId="283"/>
        </pc:sldMkLst>
        <pc:spChg chg="mod">
          <ac:chgData name="Hussein Elehwany" userId="49358f52-8da6-4e79-8f5a-9c263a08ce78" providerId="ADAL" clId="{10FAD99B-3229-450A-9904-FFC45906B38B}" dt="2023-03-02T15:06:19.612" v="4085" actId="20577"/>
          <ac:spMkLst>
            <pc:docMk/>
            <pc:sldMk cId="2802316865" sldId="283"/>
            <ac:spMk id="2" creationId="{F65AA12B-2801-386C-F16C-B4602CA12D09}"/>
          </ac:spMkLst>
        </pc:spChg>
        <pc:spChg chg="add del">
          <ac:chgData name="Hussein Elehwany" userId="49358f52-8da6-4e79-8f5a-9c263a08ce78" providerId="ADAL" clId="{10FAD99B-3229-450A-9904-FFC45906B38B}" dt="2023-03-02T15:08:28.721" v="4088"/>
          <ac:spMkLst>
            <pc:docMk/>
            <pc:sldMk cId="2802316865" sldId="283"/>
            <ac:spMk id="3" creationId="{5E9B838E-C296-F010-3D2A-53C78D8E1206}"/>
          </ac:spMkLst>
        </pc:spChg>
        <pc:spChg chg="add del mod">
          <ac:chgData name="Hussein Elehwany" userId="49358f52-8da6-4e79-8f5a-9c263a08ce78" providerId="ADAL" clId="{10FAD99B-3229-450A-9904-FFC45906B38B}" dt="2023-03-02T15:08:30.370" v="4089"/>
          <ac:spMkLst>
            <pc:docMk/>
            <pc:sldMk cId="2802316865" sldId="283"/>
            <ac:spMk id="6" creationId="{83143ADF-585F-43B8-FCCA-E7B4F22EB336}"/>
          </ac:spMkLst>
        </pc:spChg>
        <pc:spChg chg="add del mod">
          <ac:chgData name="Hussein Elehwany" userId="49358f52-8da6-4e79-8f5a-9c263a08ce78" providerId="ADAL" clId="{10FAD99B-3229-450A-9904-FFC45906B38B}" dt="2023-03-02T15:08:44.887" v="4090" actId="22"/>
          <ac:spMkLst>
            <pc:docMk/>
            <pc:sldMk cId="2802316865" sldId="283"/>
            <ac:spMk id="7" creationId="{97A48718-DF26-4947-8589-4BACA27D819D}"/>
          </ac:spMkLst>
        </pc:spChg>
        <pc:spChg chg="add mod">
          <ac:chgData name="Hussein Elehwany" userId="49358f52-8da6-4e79-8f5a-9c263a08ce78" providerId="ADAL" clId="{10FAD99B-3229-450A-9904-FFC45906B38B}" dt="2023-03-02T15:09:25.991" v="4118" actId="14100"/>
          <ac:spMkLst>
            <pc:docMk/>
            <pc:sldMk cId="2802316865" sldId="283"/>
            <ac:spMk id="10" creationId="{15805945-ECDD-94C4-668F-9DD99EA514F9}"/>
          </ac:spMkLst>
        </pc:spChg>
        <pc:spChg chg="add mod">
          <ac:chgData name="Hussein Elehwany" userId="49358f52-8da6-4e79-8f5a-9c263a08ce78" providerId="ADAL" clId="{10FAD99B-3229-450A-9904-FFC45906B38B}" dt="2023-03-02T15:09:21.886" v="4116" actId="1076"/>
          <ac:spMkLst>
            <pc:docMk/>
            <pc:sldMk cId="2802316865" sldId="283"/>
            <ac:spMk id="11" creationId="{442A328B-2E72-BBEE-934F-F227B1E25ABB}"/>
          </ac:spMkLst>
        </pc:spChg>
        <pc:spChg chg="add mod">
          <ac:chgData name="Hussein Elehwany" userId="49358f52-8da6-4e79-8f5a-9c263a08ce78" providerId="ADAL" clId="{10FAD99B-3229-450A-9904-FFC45906B38B}" dt="2023-03-02T15:09:36.880" v="4125" actId="20577"/>
          <ac:spMkLst>
            <pc:docMk/>
            <pc:sldMk cId="2802316865" sldId="283"/>
            <ac:spMk id="12" creationId="{7D02F283-4994-09C2-95EA-A57B71DC7858}"/>
          </ac:spMkLst>
        </pc:spChg>
        <pc:spChg chg="add mod">
          <ac:chgData name="Hussein Elehwany" userId="49358f52-8da6-4e79-8f5a-9c263a08ce78" providerId="ADAL" clId="{10FAD99B-3229-450A-9904-FFC45906B38B}" dt="2023-03-02T15:10:07.009" v="4130" actId="1076"/>
          <ac:spMkLst>
            <pc:docMk/>
            <pc:sldMk cId="2802316865" sldId="283"/>
            <ac:spMk id="13" creationId="{0D9FD7D8-F5DE-01DE-BD88-C8877767DAE7}"/>
          </ac:spMkLst>
        </pc:spChg>
        <pc:picChg chg="add del mod">
          <ac:chgData name="Hussein Elehwany" userId="49358f52-8da6-4e79-8f5a-9c263a08ce78" providerId="ADAL" clId="{10FAD99B-3229-450A-9904-FFC45906B38B}" dt="2023-03-02T15:08:13.092" v="4087"/>
          <ac:picMkLst>
            <pc:docMk/>
            <pc:sldMk cId="2802316865" sldId="283"/>
            <ac:picMk id="5" creationId="{B1C4C9E7-8FE5-4901-CC9C-7A4F7539E28E}"/>
          </ac:picMkLst>
        </pc:picChg>
        <pc:picChg chg="add mod ord">
          <ac:chgData name="Hussein Elehwany" userId="49358f52-8da6-4e79-8f5a-9c263a08ce78" providerId="ADAL" clId="{10FAD99B-3229-450A-9904-FFC45906B38B}" dt="2023-03-02T15:08:48.863" v="4092" actId="1076"/>
          <ac:picMkLst>
            <pc:docMk/>
            <pc:sldMk cId="2802316865" sldId="283"/>
            <ac:picMk id="9" creationId="{4D9689AC-F555-6744-3DEC-73A06C852527}"/>
          </ac:picMkLst>
        </pc:picChg>
      </pc:sldChg>
      <pc:sldChg chg="modSp new mod">
        <pc:chgData name="Hussein Elehwany" userId="49358f52-8da6-4e79-8f5a-9c263a08ce78" providerId="ADAL" clId="{10FAD99B-3229-450A-9904-FFC45906B38B}" dt="2023-03-02T15:58:50.998" v="4755" actId="20577"/>
        <pc:sldMkLst>
          <pc:docMk/>
          <pc:sldMk cId="568880376" sldId="284"/>
        </pc:sldMkLst>
        <pc:spChg chg="mod">
          <ac:chgData name="Hussein Elehwany" userId="49358f52-8da6-4e79-8f5a-9c263a08ce78" providerId="ADAL" clId="{10FAD99B-3229-450A-9904-FFC45906B38B}" dt="2023-03-02T15:52:51.196" v="4222" actId="20577"/>
          <ac:spMkLst>
            <pc:docMk/>
            <pc:sldMk cId="568880376" sldId="284"/>
            <ac:spMk id="2" creationId="{9BEAC757-F16A-E59B-3548-89754966646C}"/>
          </ac:spMkLst>
        </pc:spChg>
        <pc:spChg chg="mod">
          <ac:chgData name="Hussein Elehwany" userId="49358f52-8da6-4e79-8f5a-9c263a08ce78" providerId="ADAL" clId="{10FAD99B-3229-450A-9904-FFC45906B38B}" dt="2023-03-02T15:58:50.998" v="4755" actId="20577"/>
          <ac:spMkLst>
            <pc:docMk/>
            <pc:sldMk cId="568880376" sldId="284"/>
            <ac:spMk id="3" creationId="{7F963035-0FCA-8A45-F204-04C5F182D4F2}"/>
          </ac:spMkLst>
        </pc:spChg>
      </pc:sldChg>
    </pc:docChg>
  </pc:docChgLst>
  <pc:docChgLst>
    <pc:chgData name="Hussein Elehwany" userId="49358f52-8da6-4e79-8f5a-9c263a08ce78" providerId="ADAL" clId="{59F80D82-D360-4C3E-87B0-C805F6B3BAB5}"/>
    <pc:docChg chg="custSel addSld delSld modSld">
      <pc:chgData name="Hussein Elehwany" userId="49358f52-8da6-4e79-8f5a-9c263a08ce78" providerId="ADAL" clId="{59F80D82-D360-4C3E-87B0-C805F6B3BAB5}" dt="2022-11-02T14:01:39.239" v="1302" actId="478"/>
      <pc:docMkLst>
        <pc:docMk/>
      </pc:docMkLst>
      <pc:sldChg chg="modSp new mod">
        <pc:chgData name="Hussein Elehwany" userId="49358f52-8da6-4e79-8f5a-9c263a08ce78" providerId="ADAL" clId="{59F80D82-D360-4C3E-87B0-C805F6B3BAB5}" dt="2022-10-27T00:41:45.944" v="77" actId="20577"/>
        <pc:sldMkLst>
          <pc:docMk/>
          <pc:sldMk cId="1827205781" sldId="258"/>
        </pc:sldMkLst>
        <pc:spChg chg="mod">
          <ac:chgData name="Hussein Elehwany" userId="49358f52-8da6-4e79-8f5a-9c263a08ce78" providerId="ADAL" clId="{59F80D82-D360-4C3E-87B0-C805F6B3BAB5}" dt="2022-10-27T00:41:45.944" v="77" actId="20577"/>
          <ac:spMkLst>
            <pc:docMk/>
            <pc:sldMk cId="1827205781" sldId="258"/>
            <ac:spMk id="2" creationId="{D1522B65-2869-8A85-D18E-B486BE221F68}"/>
          </ac:spMkLst>
        </pc:spChg>
        <pc:spChg chg="mod">
          <ac:chgData name="Hussein Elehwany" userId="49358f52-8da6-4e79-8f5a-9c263a08ce78" providerId="ADAL" clId="{59F80D82-D360-4C3E-87B0-C805F6B3BAB5}" dt="2022-10-27T00:28:16.187" v="71" actId="20577"/>
          <ac:spMkLst>
            <pc:docMk/>
            <pc:sldMk cId="1827205781" sldId="258"/>
            <ac:spMk id="3" creationId="{024C5E2D-5F08-2255-C1BC-90B474D8D551}"/>
          </ac:spMkLst>
        </pc:spChg>
      </pc:sldChg>
      <pc:sldChg chg="addSp delSp modSp new mod">
        <pc:chgData name="Hussein Elehwany" userId="49358f52-8da6-4e79-8f5a-9c263a08ce78" providerId="ADAL" clId="{59F80D82-D360-4C3E-87B0-C805F6B3BAB5}" dt="2022-10-28T19:39:21.303" v="1174" actId="1076"/>
        <pc:sldMkLst>
          <pc:docMk/>
          <pc:sldMk cId="3657424650" sldId="259"/>
        </pc:sldMkLst>
        <pc:spChg chg="mod">
          <ac:chgData name="Hussein Elehwany" userId="49358f52-8da6-4e79-8f5a-9c263a08ce78" providerId="ADAL" clId="{59F80D82-D360-4C3E-87B0-C805F6B3BAB5}" dt="2022-10-27T00:42:05.025" v="108" actId="20577"/>
          <ac:spMkLst>
            <pc:docMk/>
            <pc:sldMk cId="3657424650" sldId="259"/>
            <ac:spMk id="2" creationId="{9F4DAAB9-8F5E-CE58-3E66-7A6654CE6A75}"/>
          </ac:spMkLst>
        </pc:spChg>
        <pc:spChg chg="add mod">
          <ac:chgData name="Hussein Elehwany" userId="49358f52-8da6-4e79-8f5a-9c263a08ce78" providerId="ADAL" clId="{59F80D82-D360-4C3E-87B0-C805F6B3BAB5}" dt="2022-10-28T19:39:21.303" v="1174" actId="1076"/>
          <ac:spMkLst>
            <pc:docMk/>
            <pc:sldMk cId="3657424650" sldId="259"/>
            <ac:spMk id="3" creationId="{54103CB5-B1DA-B08B-AE58-47824A33BCA9}"/>
          </ac:spMkLst>
        </pc:spChg>
        <pc:spChg chg="del">
          <ac:chgData name="Hussein Elehwany" userId="49358f52-8da6-4e79-8f5a-9c263a08ce78" providerId="ADAL" clId="{59F80D82-D360-4C3E-87B0-C805F6B3BAB5}" dt="2022-10-27T00:53:06.683" v="109"/>
          <ac:spMkLst>
            <pc:docMk/>
            <pc:sldMk cId="3657424650" sldId="259"/>
            <ac:spMk id="3" creationId="{8E2613DA-04CD-D662-1AD2-CE448FCC86C9}"/>
          </ac:spMkLst>
        </pc:spChg>
        <pc:spChg chg="add mod">
          <ac:chgData name="Hussein Elehwany" userId="49358f52-8da6-4e79-8f5a-9c263a08ce78" providerId="ADAL" clId="{59F80D82-D360-4C3E-87B0-C805F6B3BAB5}" dt="2022-10-27T02:58:52.300" v="415" actId="1035"/>
          <ac:spMkLst>
            <pc:docMk/>
            <pc:sldMk cId="3657424650" sldId="259"/>
            <ac:spMk id="8" creationId="{3A655BD9-279B-781D-3016-078EEC8BB259}"/>
          </ac:spMkLst>
        </pc:spChg>
        <pc:spChg chg="add mod">
          <ac:chgData name="Hussein Elehwany" userId="49358f52-8da6-4e79-8f5a-9c263a08ce78" providerId="ADAL" clId="{59F80D82-D360-4C3E-87B0-C805F6B3BAB5}" dt="2022-10-27T02:58:52.300" v="415" actId="1035"/>
          <ac:spMkLst>
            <pc:docMk/>
            <pc:sldMk cId="3657424650" sldId="259"/>
            <ac:spMk id="9" creationId="{8B108C9A-8A7D-0675-DFDA-852EE2974161}"/>
          </ac:spMkLst>
        </pc:spChg>
        <pc:picChg chg="add mod">
          <ac:chgData name="Hussein Elehwany" userId="49358f52-8da6-4e79-8f5a-9c263a08ce78" providerId="ADAL" clId="{59F80D82-D360-4C3E-87B0-C805F6B3BAB5}" dt="2022-10-27T02:58:52.300" v="415" actId="1035"/>
          <ac:picMkLst>
            <pc:docMk/>
            <pc:sldMk cId="3657424650" sldId="259"/>
            <ac:picMk id="5" creationId="{46BEEFE2-9650-A2F7-9BAC-5B29977338D0}"/>
          </ac:picMkLst>
        </pc:picChg>
        <pc:picChg chg="add mod">
          <ac:chgData name="Hussein Elehwany" userId="49358f52-8da6-4e79-8f5a-9c263a08ce78" providerId="ADAL" clId="{59F80D82-D360-4C3E-87B0-C805F6B3BAB5}" dt="2022-10-27T02:58:52.300" v="415" actId="1035"/>
          <ac:picMkLst>
            <pc:docMk/>
            <pc:sldMk cId="3657424650" sldId="259"/>
            <ac:picMk id="7" creationId="{6F9F826A-0C28-D749-C7CA-0F15AA31DF4D}"/>
          </ac:picMkLst>
        </pc:picChg>
      </pc:sldChg>
      <pc:sldChg chg="addSp delSp modSp new mod">
        <pc:chgData name="Hussein Elehwany" userId="49358f52-8da6-4e79-8f5a-9c263a08ce78" providerId="ADAL" clId="{59F80D82-D360-4C3E-87B0-C805F6B3BAB5}" dt="2022-10-28T19:39:50.478" v="1217" actId="20577"/>
        <pc:sldMkLst>
          <pc:docMk/>
          <pc:sldMk cId="1900660194" sldId="260"/>
        </pc:sldMkLst>
        <pc:spChg chg="mod">
          <ac:chgData name="Hussein Elehwany" userId="49358f52-8da6-4e79-8f5a-9c263a08ce78" providerId="ADAL" clId="{59F80D82-D360-4C3E-87B0-C805F6B3BAB5}" dt="2022-10-27T02:06:46.142" v="229" actId="20577"/>
          <ac:spMkLst>
            <pc:docMk/>
            <pc:sldMk cId="1900660194" sldId="260"/>
            <ac:spMk id="2" creationId="{3D03D39B-779C-75B6-7C88-1490BECC09D8}"/>
          </ac:spMkLst>
        </pc:spChg>
        <pc:spChg chg="del">
          <ac:chgData name="Hussein Elehwany" userId="49358f52-8da6-4e79-8f5a-9c263a08ce78" providerId="ADAL" clId="{59F80D82-D360-4C3E-87B0-C805F6B3BAB5}" dt="2022-10-27T01:48:45.424" v="168"/>
          <ac:spMkLst>
            <pc:docMk/>
            <pc:sldMk cId="1900660194" sldId="260"/>
            <ac:spMk id="3" creationId="{7FD0199A-0318-E99D-F2EB-226DE537F693}"/>
          </ac:spMkLst>
        </pc:spChg>
        <pc:spChg chg="add mod">
          <ac:chgData name="Hussein Elehwany" userId="49358f52-8da6-4e79-8f5a-9c263a08ce78" providerId="ADAL" clId="{59F80D82-D360-4C3E-87B0-C805F6B3BAB5}" dt="2022-10-28T19:39:50.478" v="1217" actId="20577"/>
          <ac:spMkLst>
            <pc:docMk/>
            <pc:sldMk cId="1900660194" sldId="260"/>
            <ac:spMk id="3" creationId="{91A23D8B-94D2-355C-3C54-70DBD5941E17}"/>
          </ac:spMkLst>
        </pc:spChg>
        <pc:picChg chg="add mod">
          <ac:chgData name="Hussein Elehwany" userId="49358f52-8da6-4e79-8f5a-9c263a08ce78" providerId="ADAL" clId="{59F80D82-D360-4C3E-87B0-C805F6B3BAB5}" dt="2022-10-27T02:20:21.719" v="231" actId="1076"/>
          <ac:picMkLst>
            <pc:docMk/>
            <pc:sldMk cId="1900660194" sldId="260"/>
            <ac:picMk id="5" creationId="{5B877897-D37E-8A24-2BFB-C667B7632AC5}"/>
          </ac:picMkLst>
        </pc:picChg>
      </pc:sldChg>
      <pc:sldChg chg="addSp delSp modSp new mod">
        <pc:chgData name="Hussein Elehwany" userId="49358f52-8da6-4e79-8f5a-9c263a08ce78" providerId="ADAL" clId="{59F80D82-D360-4C3E-87B0-C805F6B3BAB5}" dt="2022-10-28T19:40:27.477" v="1285" actId="20577"/>
        <pc:sldMkLst>
          <pc:docMk/>
          <pc:sldMk cId="2450936327" sldId="261"/>
        </pc:sldMkLst>
        <pc:spChg chg="mod">
          <ac:chgData name="Hussein Elehwany" userId="49358f52-8da6-4e79-8f5a-9c263a08ce78" providerId="ADAL" clId="{59F80D82-D360-4C3E-87B0-C805F6B3BAB5}" dt="2022-10-27T02:06:28.333" v="205" actId="20577"/>
          <ac:spMkLst>
            <pc:docMk/>
            <pc:sldMk cId="2450936327" sldId="261"/>
            <ac:spMk id="2" creationId="{10BEB493-B12B-A3EF-6D74-65B4C52363E6}"/>
          </ac:spMkLst>
        </pc:spChg>
        <pc:spChg chg="add mod">
          <ac:chgData name="Hussein Elehwany" userId="49358f52-8da6-4e79-8f5a-9c263a08ce78" providerId="ADAL" clId="{59F80D82-D360-4C3E-87B0-C805F6B3BAB5}" dt="2022-10-28T19:40:27.477" v="1285" actId="20577"/>
          <ac:spMkLst>
            <pc:docMk/>
            <pc:sldMk cId="2450936327" sldId="261"/>
            <ac:spMk id="3" creationId="{151D865E-8E3E-5AB1-BF4A-9E94B8CC1E9A}"/>
          </ac:spMkLst>
        </pc:spChg>
        <pc:spChg chg="del mod">
          <ac:chgData name="Hussein Elehwany" userId="49358f52-8da6-4e79-8f5a-9c263a08ce78" providerId="ADAL" clId="{59F80D82-D360-4C3E-87B0-C805F6B3BAB5}" dt="2022-10-27T02:06:18.568" v="175"/>
          <ac:spMkLst>
            <pc:docMk/>
            <pc:sldMk cId="2450936327" sldId="261"/>
            <ac:spMk id="3" creationId="{520B8028-B483-7102-80FA-DED2538F5C7A}"/>
          </ac:spMkLst>
        </pc:spChg>
        <pc:picChg chg="add mod">
          <ac:chgData name="Hussein Elehwany" userId="49358f52-8da6-4e79-8f5a-9c263a08ce78" providerId="ADAL" clId="{59F80D82-D360-4C3E-87B0-C805F6B3BAB5}" dt="2022-10-27T02:20:32.091" v="233" actId="1076"/>
          <ac:picMkLst>
            <pc:docMk/>
            <pc:sldMk cId="2450936327" sldId="261"/>
            <ac:picMk id="5" creationId="{13D99BA6-2F14-7E66-C795-25A6AEB01F69}"/>
          </ac:picMkLst>
        </pc:picChg>
      </pc:sldChg>
      <pc:sldChg chg="addSp delSp modSp new mod">
        <pc:chgData name="Hussein Elehwany" userId="49358f52-8da6-4e79-8f5a-9c263a08ce78" providerId="ADAL" clId="{59F80D82-D360-4C3E-87B0-C805F6B3BAB5}" dt="2022-11-02T14:01:39.239" v="1302" actId="478"/>
        <pc:sldMkLst>
          <pc:docMk/>
          <pc:sldMk cId="2451621956" sldId="262"/>
        </pc:sldMkLst>
        <pc:spChg chg="mod">
          <ac:chgData name="Hussein Elehwany" userId="49358f52-8da6-4e79-8f5a-9c263a08ce78" providerId="ADAL" clId="{59F80D82-D360-4C3E-87B0-C805F6B3BAB5}" dt="2022-10-27T03:03:00.811" v="425"/>
          <ac:spMkLst>
            <pc:docMk/>
            <pc:sldMk cId="2451621956" sldId="262"/>
            <ac:spMk id="2" creationId="{CD38093F-BA89-55AA-64E2-F1FE05C951F0}"/>
          </ac:spMkLst>
        </pc:spChg>
        <pc:spChg chg="add del mod">
          <ac:chgData name="Hussein Elehwany" userId="49358f52-8da6-4e79-8f5a-9c263a08ce78" providerId="ADAL" clId="{59F80D82-D360-4C3E-87B0-C805F6B3BAB5}" dt="2022-11-02T14:01:39.239" v="1302" actId="478"/>
          <ac:spMkLst>
            <pc:docMk/>
            <pc:sldMk cId="2451621956" sldId="262"/>
            <ac:spMk id="3" creationId="{99E772F2-7690-C213-0155-74472966275C}"/>
          </ac:spMkLst>
        </pc:spChg>
        <pc:spChg chg="del">
          <ac:chgData name="Hussein Elehwany" userId="49358f52-8da6-4e79-8f5a-9c263a08ce78" providerId="ADAL" clId="{59F80D82-D360-4C3E-87B0-C805F6B3BAB5}" dt="2022-10-27T02:36:27.913" v="235"/>
          <ac:spMkLst>
            <pc:docMk/>
            <pc:sldMk cId="2451621956" sldId="262"/>
            <ac:spMk id="3" creationId="{DF5C2DB4-07AA-E925-A3F4-FE150D848618}"/>
          </ac:spMkLst>
        </pc:spChg>
        <pc:spChg chg="add mod">
          <ac:chgData name="Hussein Elehwany" userId="49358f52-8da6-4e79-8f5a-9c263a08ce78" providerId="ADAL" clId="{59F80D82-D360-4C3E-87B0-C805F6B3BAB5}" dt="2022-10-27T02:55:45.257" v="362" actId="1076"/>
          <ac:spMkLst>
            <pc:docMk/>
            <pc:sldMk cId="2451621956" sldId="262"/>
            <ac:spMk id="8" creationId="{85DCAE58-9A08-AA53-9BC6-1DD45396A9F8}"/>
          </ac:spMkLst>
        </pc:spChg>
        <pc:spChg chg="add mod">
          <ac:chgData name="Hussein Elehwany" userId="49358f52-8da6-4e79-8f5a-9c263a08ce78" providerId="ADAL" clId="{59F80D82-D360-4C3E-87B0-C805F6B3BAB5}" dt="2022-10-27T02:55:50.797" v="365" actId="20577"/>
          <ac:spMkLst>
            <pc:docMk/>
            <pc:sldMk cId="2451621956" sldId="262"/>
            <ac:spMk id="9" creationId="{9BBE150B-D0C5-244D-DCFF-3ADEE361592C}"/>
          </ac:spMkLst>
        </pc:spChg>
        <pc:spChg chg="add mod">
          <ac:chgData name="Hussein Elehwany" userId="49358f52-8da6-4e79-8f5a-9c263a08ce78" providerId="ADAL" clId="{59F80D82-D360-4C3E-87B0-C805F6B3BAB5}" dt="2022-10-27T02:55:58.348" v="368" actId="20577"/>
          <ac:spMkLst>
            <pc:docMk/>
            <pc:sldMk cId="2451621956" sldId="262"/>
            <ac:spMk id="10" creationId="{1B2D60BB-5884-EB0A-549A-F9D75DFC14A7}"/>
          </ac:spMkLst>
        </pc:spChg>
        <pc:spChg chg="add mod">
          <ac:chgData name="Hussein Elehwany" userId="49358f52-8da6-4e79-8f5a-9c263a08ce78" providerId="ADAL" clId="{59F80D82-D360-4C3E-87B0-C805F6B3BAB5}" dt="2022-10-27T02:56:03.570" v="371" actId="20577"/>
          <ac:spMkLst>
            <pc:docMk/>
            <pc:sldMk cId="2451621956" sldId="262"/>
            <ac:spMk id="11" creationId="{F2C627C7-216B-6821-E8C2-743AEA70DCCF}"/>
          </ac:spMkLst>
        </pc:spChg>
        <pc:spChg chg="add mod">
          <ac:chgData name="Hussein Elehwany" userId="49358f52-8da6-4e79-8f5a-9c263a08ce78" providerId="ADAL" clId="{59F80D82-D360-4C3E-87B0-C805F6B3BAB5}" dt="2022-10-27T02:56:09.561" v="374" actId="20577"/>
          <ac:spMkLst>
            <pc:docMk/>
            <pc:sldMk cId="2451621956" sldId="262"/>
            <ac:spMk id="12" creationId="{35FAF949-3870-BBD6-BCB1-F694283417D7}"/>
          </ac:spMkLst>
        </pc:spChg>
        <pc:spChg chg="add mod">
          <ac:chgData name="Hussein Elehwany" userId="49358f52-8da6-4e79-8f5a-9c263a08ce78" providerId="ADAL" clId="{59F80D82-D360-4C3E-87B0-C805F6B3BAB5}" dt="2022-10-27T02:56:15.202" v="377" actId="20577"/>
          <ac:spMkLst>
            <pc:docMk/>
            <pc:sldMk cId="2451621956" sldId="262"/>
            <ac:spMk id="13" creationId="{AFDD0C0D-6A4F-2B3E-EFFB-8889ABF0ABFB}"/>
          </ac:spMkLst>
        </pc:spChg>
        <pc:picChg chg="add mod">
          <ac:chgData name="Hussein Elehwany" userId="49358f52-8da6-4e79-8f5a-9c263a08ce78" providerId="ADAL" clId="{59F80D82-D360-4C3E-87B0-C805F6B3BAB5}" dt="2022-10-27T02:37:05.180" v="249" actId="1076"/>
          <ac:picMkLst>
            <pc:docMk/>
            <pc:sldMk cId="2451621956" sldId="262"/>
            <ac:picMk id="5" creationId="{95CFFCF4-5D6D-849D-E1AE-FC31BCBB3C1F}"/>
          </ac:picMkLst>
        </pc:picChg>
        <pc:picChg chg="add del mod">
          <ac:chgData name="Hussein Elehwany" userId="49358f52-8da6-4e79-8f5a-9c263a08ce78" providerId="ADAL" clId="{59F80D82-D360-4C3E-87B0-C805F6B3BAB5}" dt="2022-10-27T02:36:55.728" v="245" actId="478"/>
          <ac:picMkLst>
            <pc:docMk/>
            <pc:sldMk cId="2451621956" sldId="262"/>
            <ac:picMk id="7" creationId="{19B0A07A-2961-25DA-1A1F-74B486C7885C}"/>
          </ac:picMkLst>
        </pc:picChg>
      </pc:sldChg>
      <pc:sldChg chg="addSp delSp modSp new mod">
        <pc:chgData name="Hussein Elehwany" userId="49358f52-8da6-4e79-8f5a-9c263a08ce78" providerId="ADAL" clId="{59F80D82-D360-4C3E-87B0-C805F6B3BAB5}" dt="2022-10-27T03:03:05.183" v="426"/>
        <pc:sldMkLst>
          <pc:docMk/>
          <pc:sldMk cId="3959913667" sldId="263"/>
        </pc:sldMkLst>
        <pc:spChg chg="mod">
          <ac:chgData name="Hussein Elehwany" userId="49358f52-8da6-4e79-8f5a-9c263a08ce78" providerId="ADAL" clId="{59F80D82-D360-4C3E-87B0-C805F6B3BAB5}" dt="2022-10-27T03:03:05.183" v="426"/>
          <ac:spMkLst>
            <pc:docMk/>
            <pc:sldMk cId="3959913667" sldId="263"/>
            <ac:spMk id="2" creationId="{7D13017D-6643-EEFF-6065-856317A35BC7}"/>
          </ac:spMkLst>
        </pc:spChg>
        <pc:spChg chg="del">
          <ac:chgData name="Hussein Elehwany" userId="49358f52-8da6-4e79-8f5a-9c263a08ce78" providerId="ADAL" clId="{59F80D82-D360-4C3E-87B0-C805F6B3BAB5}" dt="2022-10-27T02:38:37.196" v="334"/>
          <ac:spMkLst>
            <pc:docMk/>
            <pc:sldMk cId="3959913667" sldId="263"/>
            <ac:spMk id="3" creationId="{B4DB4661-1437-0A51-CC27-8948EA252B4E}"/>
          </ac:spMkLst>
        </pc:spChg>
        <pc:spChg chg="add mod">
          <ac:chgData name="Hussein Elehwany" userId="49358f52-8da6-4e79-8f5a-9c263a08ce78" providerId="ADAL" clId="{59F80D82-D360-4C3E-87B0-C805F6B3BAB5}" dt="2022-10-27T02:56:33.422" v="379" actId="1076"/>
          <ac:spMkLst>
            <pc:docMk/>
            <pc:sldMk cId="3959913667" sldId="263"/>
            <ac:spMk id="6" creationId="{7C0EB6C6-FCF7-E3CE-39BF-66CCBA4F508B}"/>
          </ac:spMkLst>
        </pc:spChg>
        <pc:spChg chg="add mod">
          <ac:chgData name="Hussein Elehwany" userId="49358f52-8da6-4e79-8f5a-9c263a08ce78" providerId="ADAL" clId="{59F80D82-D360-4C3E-87B0-C805F6B3BAB5}" dt="2022-10-27T02:56:33.422" v="379" actId="1076"/>
          <ac:spMkLst>
            <pc:docMk/>
            <pc:sldMk cId="3959913667" sldId="263"/>
            <ac:spMk id="7" creationId="{F9117DD5-3006-32C3-3A88-23D2ACA0D629}"/>
          </ac:spMkLst>
        </pc:spChg>
        <pc:spChg chg="add mod">
          <ac:chgData name="Hussein Elehwany" userId="49358f52-8da6-4e79-8f5a-9c263a08ce78" providerId="ADAL" clId="{59F80D82-D360-4C3E-87B0-C805F6B3BAB5}" dt="2022-10-27T02:56:33.422" v="379" actId="1076"/>
          <ac:spMkLst>
            <pc:docMk/>
            <pc:sldMk cId="3959913667" sldId="263"/>
            <ac:spMk id="8" creationId="{98E1AAD8-1C5E-4911-06DC-C98E69196A69}"/>
          </ac:spMkLst>
        </pc:spChg>
        <pc:spChg chg="add mod">
          <ac:chgData name="Hussein Elehwany" userId="49358f52-8da6-4e79-8f5a-9c263a08ce78" providerId="ADAL" clId="{59F80D82-D360-4C3E-87B0-C805F6B3BAB5}" dt="2022-10-27T02:56:33.422" v="379" actId="1076"/>
          <ac:spMkLst>
            <pc:docMk/>
            <pc:sldMk cId="3959913667" sldId="263"/>
            <ac:spMk id="9" creationId="{6FFEAA06-9BE7-E76E-32E2-3943ACC62E36}"/>
          </ac:spMkLst>
        </pc:spChg>
        <pc:spChg chg="add mod">
          <ac:chgData name="Hussein Elehwany" userId="49358f52-8da6-4e79-8f5a-9c263a08ce78" providerId="ADAL" clId="{59F80D82-D360-4C3E-87B0-C805F6B3BAB5}" dt="2022-10-27T02:56:33.422" v="379" actId="1076"/>
          <ac:spMkLst>
            <pc:docMk/>
            <pc:sldMk cId="3959913667" sldId="263"/>
            <ac:spMk id="10" creationId="{D53A6D57-9132-23A6-7A27-5865057A1781}"/>
          </ac:spMkLst>
        </pc:spChg>
        <pc:spChg chg="add mod">
          <ac:chgData name="Hussein Elehwany" userId="49358f52-8da6-4e79-8f5a-9c263a08ce78" providerId="ADAL" clId="{59F80D82-D360-4C3E-87B0-C805F6B3BAB5}" dt="2022-10-27T02:56:33.422" v="379" actId="1076"/>
          <ac:spMkLst>
            <pc:docMk/>
            <pc:sldMk cId="3959913667" sldId="263"/>
            <ac:spMk id="11" creationId="{114D111D-D5DF-BF5A-EB1F-870E99168F07}"/>
          </ac:spMkLst>
        </pc:spChg>
        <pc:picChg chg="add mod">
          <ac:chgData name="Hussein Elehwany" userId="49358f52-8da6-4e79-8f5a-9c263a08ce78" providerId="ADAL" clId="{59F80D82-D360-4C3E-87B0-C805F6B3BAB5}" dt="2022-10-27T02:38:45.940" v="341" actId="14100"/>
          <ac:picMkLst>
            <pc:docMk/>
            <pc:sldMk cId="3959913667" sldId="263"/>
            <ac:picMk id="5" creationId="{3B674A1C-422E-98A2-200E-D3CA431E382B}"/>
          </ac:picMkLst>
        </pc:picChg>
      </pc:sldChg>
      <pc:sldChg chg="addSp delSp modSp new mod">
        <pc:chgData name="Hussein Elehwany" userId="49358f52-8da6-4e79-8f5a-9c263a08ce78" providerId="ADAL" clId="{59F80D82-D360-4C3E-87B0-C805F6B3BAB5}" dt="2022-10-27T03:03:08.641" v="427"/>
        <pc:sldMkLst>
          <pc:docMk/>
          <pc:sldMk cId="3419465329" sldId="264"/>
        </pc:sldMkLst>
        <pc:spChg chg="mod">
          <ac:chgData name="Hussein Elehwany" userId="49358f52-8da6-4e79-8f5a-9c263a08ce78" providerId="ADAL" clId="{59F80D82-D360-4C3E-87B0-C805F6B3BAB5}" dt="2022-10-27T03:03:08.641" v="427"/>
          <ac:spMkLst>
            <pc:docMk/>
            <pc:sldMk cId="3419465329" sldId="264"/>
            <ac:spMk id="2" creationId="{670135D7-C5B6-B127-B53C-27246E3F7DB1}"/>
          </ac:spMkLst>
        </pc:spChg>
        <pc:spChg chg="del">
          <ac:chgData name="Hussein Elehwany" userId="49358f52-8da6-4e79-8f5a-9c263a08ce78" providerId="ADAL" clId="{59F80D82-D360-4C3E-87B0-C805F6B3BAB5}" dt="2022-10-27T02:48:48.761" v="343"/>
          <ac:spMkLst>
            <pc:docMk/>
            <pc:sldMk cId="3419465329" sldId="264"/>
            <ac:spMk id="3" creationId="{F4188C08-30C5-332A-1BE5-038FAECAB8AE}"/>
          </ac:spMkLst>
        </pc:spChg>
        <pc:spChg chg="add mod">
          <ac:chgData name="Hussein Elehwany" userId="49358f52-8da6-4e79-8f5a-9c263a08ce78" providerId="ADAL" clId="{59F80D82-D360-4C3E-87B0-C805F6B3BAB5}" dt="2022-10-27T02:57:01.392" v="386" actId="1076"/>
          <ac:spMkLst>
            <pc:docMk/>
            <pc:sldMk cId="3419465329" sldId="264"/>
            <ac:spMk id="6" creationId="{52B13D09-E7C3-F0B1-177F-F43F84BBD786}"/>
          </ac:spMkLst>
        </pc:spChg>
        <pc:spChg chg="add mod">
          <ac:chgData name="Hussein Elehwany" userId="49358f52-8da6-4e79-8f5a-9c263a08ce78" providerId="ADAL" clId="{59F80D82-D360-4C3E-87B0-C805F6B3BAB5}" dt="2022-10-27T02:56:58.890" v="385" actId="1076"/>
          <ac:spMkLst>
            <pc:docMk/>
            <pc:sldMk cId="3419465329" sldId="264"/>
            <ac:spMk id="7" creationId="{A52ECB3F-31F9-BA64-75F4-BF5064F234D8}"/>
          </ac:spMkLst>
        </pc:spChg>
        <pc:spChg chg="add mod">
          <ac:chgData name="Hussein Elehwany" userId="49358f52-8da6-4e79-8f5a-9c263a08ce78" providerId="ADAL" clId="{59F80D82-D360-4C3E-87B0-C805F6B3BAB5}" dt="2022-10-27T02:57:09.692" v="389" actId="1076"/>
          <ac:spMkLst>
            <pc:docMk/>
            <pc:sldMk cId="3419465329" sldId="264"/>
            <ac:spMk id="8" creationId="{60BD058F-A242-7AA4-9F61-990C07D6CBA8}"/>
          </ac:spMkLst>
        </pc:spChg>
        <pc:spChg chg="add mod">
          <ac:chgData name="Hussein Elehwany" userId="49358f52-8da6-4e79-8f5a-9c263a08ce78" providerId="ADAL" clId="{59F80D82-D360-4C3E-87B0-C805F6B3BAB5}" dt="2022-10-27T02:57:06.685" v="388" actId="1076"/>
          <ac:spMkLst>
            <pc:docMk/>
            <pc:sldMk cId="3419465329" sldId="264"/>
            <ac:spMk id="9" creationId="{82D01472-BB29-4BFE-3FD5-D2FA6AEB6BA1}"/>
          </ac:spMkLst>
        </pc:spChg>
        <pc:spChg chg="add mod">
          <ac:chgData name="Hussein Elehwany" userId="49358f52-8da6-4e79-8f5a-9c263a08ce78" providerId="ADAL" clId="{59F80D82-D360-4C3E-87B0-C805F6B3BAB5}" dt="2022-10-27T02:57:12.280" v="390" actId="1076"/>
          <ac:spMkLst>
            <pc:docMk/>
            <pc:sldMk cId="3419465329" sldId="264"/>
            <ac:spMk id="10" creationId="{4E2AAAED-D0AE-021B-1558-F381C418754C}"/>
          </ac:spMkLst>
        </pc:spChg>
        <pc:spChg chg="add mod">
          <ac:chgData name="Hussein Elehwany" userId="49358f52-8da6-4e79-8f5a-9c263a08ce78" providerId="ADAL" clId="{59F80D82-D360-4C3E-87B0-C805F6B3BAB5}" dt="2022-10-27T02:57:03.911" v="387" actId="1076"/>
          <ac:spMkLst>
            <pc:docMk/>
            <pc:sldMk cId="3419465329" sldId="264"/>
            <ac:spMk id="11" creationId="{B52FD0FA-1D27-44F0-DB3C-64C8248F66CE}"/>
          </ac:spMkLst>
        </pc:spChg>
        <pc:picChg chg="add mod">
          <ac:chgData name="Hussein Elehwany" userId="49358f52-8da6-4e79-8f5a-9c263a08ce78" providerId="ADAL" clId="{59F80D82-D360-4C3E-87B0-C805F6B3BAB5}" dt="2022-10-27T02:56:55.563" v="384" actId="1076"/>
          <ac:picMkLst>
            <pc:docMk/>
            <pc:sldMk cId="3419465329" sldId="264"/>
            <ac:picMk id="5" creationId="{57EB7A75-19C9-5609-0EDA-22A9F37E3317}"/>
          </ac:picMkLst>
        </pc:picChg>
      </pc:sldChg>
      <pc:sldChg chg="del">
        <pc:chgData name="Hussein Elehwany" userId="49358f52-8da6-4e79-8f5a-9c263a08ce78" providerId="ADAL" clId="{59F80D82-D360-4C3E-87B0-C805F6B3BAB5}" dt="2022-10-27T00:27:30.885" v="0" actId="47"/>
        <pc:sldMkLst>
          <pc:docMk/>
          <pc:sldMk cId="1231624685" sldId="265"/>
        </pc:sldMkLst>
      </pc:sldChg>
      <pc:sldChg chg="modSp new mod">
        <pc:chgData name="Hussein Elehwany" userId="49358f52-8da6-4e79-8f5a-9c263a08ce78" providerId="ADAL" clId="{59F80D82-D360-4C3E-87B0-C805F6B3BAB5}" dt="2022-10-27T03:04:54.131" v="484" actId="20577"/>
        <pc:sldMkLst>
          <pc:docMk/>
          <pc:sldMk cId="1309649108" sldId="265"/>
        </pc:sldMkLst>
        <pc:spChg chg="mod">
          <ac:chgData name="Hussein Elehwany" userId="49358f52-8da6-4e79-8f5a-9c263a08ce78" providerId="ADAL" clId="{59F80D82-D360-4C3E-87B0-C805F6B3BAB5}" dt="2022-10-27T02:49:07.288" v="348"/>
          <ac:spMkLst>
            <pc:docMk/>
            <pc:sldMk cId="1309649108" sldId="265"/>
            <ac:spMk id="2" creationId="{5E24B91F-05BB-5D77-A902-990E1045E7B9}"/>
          </ac:spMkLst>
        </pc:spChg>
        <pc:spChg chg="mod">
          <ac:chgData name="Hussein Elehwany" userId="49358f52-8da6-4e79-8f5a-9c263a08ce78" providerId="ADAL" clId="{59F80D82-D360-4C3E-87B0-C805F6B3BAB5}" dt="2022-10-27T03:04:54.131" v="484" actId="20577"/>
          <ac:spMkLst>
            <pc:docMk/>
            <pc:sldMk cId="1309649108" sldId="265"/>
            <ac:spMk id="3" creationId="{645CF842-81FC-8808-D322-9AB6CE8270C1}"/>
          </ac:spMkLst>
        </pc:spChg>
      </pc:sldChg>
      <pc:sldChg chg="del">
        <pc:chgData name="Hussein Elehwany" userId="49358f52-8da6-4e79-8f5a-9c263a08ce78" providerId="ADAL" clId="{59F80D82-D360-4C3E-87B0-C805F6B3BAB5}" dt="2022-10-27T00:27:30.885" v="0" actId="47"/>
        <pc:sldMkLst>
          <pc:docMk/>
          <pc:sldMk cId="2201099176" sldId="266"/>
        </pc:sldMkLst>
      </pc:sldChg>
      <pc:sldChg chg="modSp new mod">
        <pc:chgData name="Hussein Elehwany" userId="49358f52-8da6-4e79-8f5a-9c263a08ce78" providerId="ADAL" clId="{59F80D82-D360-4C3E-87B0-C805F6B3BAB5}" dt="2022-10-27T12:47:31.890" v="1097" actId="20577"/>
        <pc:sldMkLst>
          <pc:docMk/>
          <pc:sldMk cId="2490820511" sldId="266"/>
        </pc:sldMkLst>
        <pc:spChg chg="mod">
          <ac:chgData name="Hussein Elehwany" userId="49358f52-8da6-4e79-8f5a-9c263a08ce78" providerId="ADAL" clId="{59F80D82-D360-4C3E-87B0-C805F6B3BAB5}" dt="2022-10-27T03:05:34.322" v="517" actId="20577"/>
          <ac:spMkLst>
            <pc:docMk/>
            <pc:sldMk cId="2490820511" sldId="266"/>
            <ac:spMk id="2" creationId="{3AEADF3C-D7EE-2C8B-2C74-ECB1682E4090}"/>
          </ac:spMkLst>
        </pc:spChg>
        <pc:spChg chg="mod">
          <ac:chgData name="Hussein Elehwany" userId="49358f52-8da6-4e79-8f5a-9c263a08ce78" providerId="ADAL" clId="{59F80D82-D360-4C3E-87B0-C805F6B3BAB5}" dt="2022-10-27T12:47:31.890" v="1097" actId="20577"/>
          <ac:spMkLst>
            <pc:docMk/>
            <pc:sldMk cId="2490820511" sldId="266"/>
            <ac:spMk id="3" creationId="{1AF37393-0A08-8F91-8C51-A2C1B05C366F}"/>
          </ac:spMkLst>
        </pc:spChg>
      </pc:sldChg>
      <pc:sldChg chg="del">
        <pc:chgData name="Hussein Elehwany" userId="49358f52-8da6-4e79-8f5a-9c263a08ce78" providerId="ADAL" clId="{59F80D82-D360-4C3E-87B0-C805F6B3BAB5}" dt="2022-10-27T00:27:30.885" v="0" actId="47"/>
        <pc:sldMkLst>
          <pc:docMk/>
          <pc:sldMk cId="1456118697" sldId="267"/>
        </pc:sldMkLst>
      </pc:sldChg>
      <pc:sldChg chg="del">
        <pc:chgData name="Hussein Elehwany" userId="49358f52-8da6-4e79-8f5a-9c263a08ce78" providerId="ADAL" clId="{59F80D82-D360-4C3E-87B0-C805F6B3BAB5}" dt="2022-10-27T00:27:30.885" v="0" actId="47"/>
        <pc:sldMkLst>
          <pc:docMk/>
          <pc:sldMk cId="3189547063" sldId="270"/>
        </pc:sldMkLst>
      </pc:sldChg>
    </pc:docChg>
  </pc:docChgLst>
  <pc:docChgLst>
    <pc:chgData name="Hussein Elehwany" userId="49358f52-8da6-4e79-8f5a-9c263a08ce78" providerId="ADAL" clId="{A2EE62E8-5AA0-4002-9461-090BE8AA4CA9}"/>
    <pc:docChg chg="delSld modSld">
      <pc:chgData name="Hussein Elehwany" userId="49358f52-8da6-4e79-8f5a-9c263a08ce78" providerId="ADAL" clId="{A2EE62E8-5AA0-4002-9461-090BE8AA4CA9}" dt="2022-10-13T14:43:41.780" v="16" actId="20577"/>
      <pc:docMkLst>
        <pc:docMk/>
      </pc:docMkLst>
      <pc:sldChg chg="modSp mod">
        <pc:chgData name="Hussein Elehwany" userId="49358f52-8da6-4e79-8f5a-9c263a08ce78" providerId="ADAL" clId="{A2EE62E8-5AA0-4002-9461-090BE8AA4CA9}" dt="2022-10-13T14:43:41.780" v="16" actId="20577"/>
        <pc:sldMkLst>
          <pc:docMk/>
          <pc:sldMk cId="543072389" sldId="256"/>
        </pc:sldMkLst>
        <pc:spChg chg="mod">
          <ac:chgData name="Hussein Elehwany" userId="49358f52-8da6-4e79-8f5a-9c263a08ce78" providerId="ADAL" clId="{A2EE62E8-5AA0-4002-9461-090BE8AA4CA9}" dt="2022-10-13T14:43:41.780" v="16" actId="20577"/>
          <ac:spMkLst>
            <pc:docMk/>
            <pc:sldMk cId="543072389" sldId="256"/>
            <ac:spMk id="5" creationId="{8F3EDF66-B95C-40D0-A7FA-C1A12C51C89E}"/>
          </ac:spMkLst>
        </pc:spChg>
      </pc:sldChg>
      <pc:sldChg chg="del">
        <pc:chgData name="Hussein Elehwany" userId="49358f52-8da6-4e79-8f5a-9c263a08ce78" providerId="ADAL" clId="{A2EE62E8-5AA0-4002-9461-090BE8AA4CA9}" dt="2022-10-13T14:43:07.293" v="0" actId="47"/>
        <pc:sldMkLst>
          <pc:docMk/>
          <pc:sldMk cId="3376962614" sldId="258"/>
        </pc:sldMkLst>
      </pc:sldChg>
      <pc:sldChg chg="del">
        <pc:chgData name="Hussein Elehwany" userId="49358f52-8da6-4e79-8f5a-9c263a08ce78" providerId="ADAL" clId="{A2EE62E8-5AA0-4002-9461-090BE8AA4CA9}" dt="2022-10-13T14:43:07.293" v="0" actId="47"/>
        <pc:sldMkLst>
          <pc:docMk/>
          <pc:sldMk cId="150019480" sldId="259"/>
        </pc:sldMkLst>
      </pc:sldChg>
      <pc:sldChg chg="del">
        <pc:chgData name="Hussein Elehwany" userId="49358f52-8da6-4e79-8f5a-9c263a08ce78" providerId="ADAL" clId="{A2EE62E8-5AA0-4002-9461-090BE8AA4CA9}" dt="2022-10-13T14:43:07.293" v="0" actId="47"/>
        <pc:sldMkLst>
          <pc:docMk/>
          <pc:sldMk cId="3255456109" sldId="260"/>
        </pc:sldMkLst>
      </pc:sldChg>
      <pc:sldChg chg="del">
        <pc:chgData name="Hussein Elehwany" userId="49358f52-8da6-4e79-8f5a-9c263a08ce78" providerId="ADAL" clId="{A2EE62E8-5AA0-4002-9461-090BE8AA4CA9}" dt="2022-10-13T14:43:07.293" v="0" actId="47"/>
        <pc:sldMkLst>
          <pc:docMk/>
          <pc:sldMk cId="4275999852" sldId="261"/>
        </pc:sldMkLst>
      </pc:sldChg>
      <pc:sldChg chg="del">
        <pc:chgData name="Hussein Elehwany" userId="49358f52-8da6-4e79-8f5a-9c263a08ce78" providerId="ADAL" clId="{A2EE62E8-5AA0-4002-9461-090BE8AA4CA9}" dt="2022-10-13T14:43:07.293" v="0" actId="47"/>
        <pc:sldMkLst>
          <pc:docMk/>
          <pc:sldMk cId="2179702451" sldId="262"/>
        </pc:sldMkLst>
      </pc:sldChg>
      <pc:sldChg chg="del">
        <pc:chgData name="Hussein Elehwany" userId="49358f52-8da6-4e79-8f5a-9c263a08ce78" providerId="ADAL" clId="{A2EE62E8-5AA0-4002-9461-090BE8AA4CA9}" dt="2022-10-13T14:43:07.293" v="0" actId="47"/>
        <pc:sldMkLst>
          <pc:docMk/>
          <pc:sldMk cId="1415408415" sldId="264"/>
        </pc:sldMkLst>
      </pc:sldChg>
      <pc:sldChg chg="del">
        <pc:chgData name="Hussein Elehwany" userId="49358f52-8da6-4e79-8f5a-9c263a08ce78" providerId="ADAL" clId="{A2EE62E8-5AA0-4002-9461-090BE8AA4CA9}" dt="2022-10-13T14:43:15.060" v="1" actId="47"/>
        <pc:sldMkLst>
          <pc:docMk/>
          <pc:sldMk cId="2932396867" sldId="268"/>
        </pc:sldMkLst>
      </pc:sldChg>
      <pc:sldChg chg="del">
        <pc:chgData name="Hussein Elehwany" userId="49358f52-8da6-4e79-8f5a-9c263a08ce78" providerId="ADAL" clId="{A2EE62E8-5AA0-4002-9461-090BE8AA4CA9}" dt="2022-10-13T14:43:15.060" v="1" actId="47"/>
        <pc:sldMkLst>
          <pc:docMk/>
          <pc:sldMk cId="2174841035" sldId="269"/>
        </pc:sldMkLst>
      </pc:sldChg>
    </pc:docChg>
  </pc:docChgLst>
  <pc:docChgLst>
    <pc:chgData name="Hussein Elehwany" userId="49358f52-8da6-4e79-8f5a-9c263a08ce78" providerId="ADAL" clId="{023A8C21-D263-4FAC-94D6-B61DA4A68595}"/>
    <pc:docChg chg="undo custSel addSld delSld modSld sldOrd">
      <pc:chgData name="Hussein Elehwany" userId="49358f52-8da6-4e79-8f5a-9c263a08ce78" providerId="ADAL" clId="{023A8C21-D263-4FAC-94D6-B61DA4A68595}" dt="2023-02-02T18:54:25.501" v="1174" actId="208"/>
      <pc:docMkLst>
        <pc:docMk/>
      </pc:docMkLst>
      <pc:sldChg chg="addSp modSp mod">
        <pc:chgData name="Hussein Elehwany" userId="49358f52-8da6-4e79-8f5a-9c263a08ce78" providerId="ADAL" clId="{023A8C21-D263-4FAC-94D6-B61DA4A68595}" dt="2023-02-02T18:02:55.945" v="1161" actId="14100"/>
        <pc:sldMkLst>
          <pc:docMk/>
          <pc:sldMk cId="3290021618" sldId="262"/>
        </pc:sldMkLst>
        <pc:spChg chg="add mod">
          <ac:chgData name="Hussein Elehwany" userId="49358f52-8da6-4e79-8f5a-9c263a08ce78" providerId="ADAL" clId="{023A8C21-D263-4FAC-94D6-B61DA4A68595}" dt="2023-02-02T18:02:49.563" v="1159" actId="20577"/>
          <ac:spMkLst>
            <pc:docMk/>
            <pc:sldMk cId="3290021618" sldId="262"/>
            <ac:spMk id="3" creationId="{CEEA9346-DE1C-4380-5E6F-6ED0DB78B923}"/>
          </ac:spMkLst>
        </pc:spChg>
        <pc:spChg chg="mod">
          <ac:chgData name="Hussein Elehwany" userId="49358f52-8da6-4e79-8f5a-9c263a08ce78" providerId="ADAL" clId="{023A8C21-D263-4FAC-94D6-B61DA4A68595}" dt="2023-02-02T18:02:52.648" v="1160" actId="1076"/>
          <ac:spMkLst>
            <pc:docMk/>
            <pc:sldMk cId="3290021618" sldId="262"/>
            <ac:spMk id="32" creationId="{D07CB6BD-8702-F04A-9F61-8F6C0AEE96CE}"/>
          </ac:spMkLst>
        </pc:spChg>
        <pc:cxnChg chg="mod">
          <ac:chgData name="Hussein Elehwany" userId="49358f52-8da6-4e79-8f5a-9c263a08ce78" providerId="ADAL" clId="{023A8C21-D263-4FAC-94D6-B61DA4A68595}" dt="2023-02-02T18:02:55.945" v="1161" actId="14100"/>
          <ac:cxnSpMkLst>
            <pc:docMk/>
            <pc:sldMk cId="3290021618" sldId="262"/>
            <ac:cxnSpMk id="31" creationId="{19174BC3-3DCF-811C-962E-5EE2E2E608CF}"/>
          </ac:cxnSpMkLst>
        </pc:cxnChg>
      </pc:sldChg>
      <pc:sldChg chg="addSp modSp new mod">
        <pc:chgData name="Hussein Elehwany" userId="49358f52-8da6-4e79-8f5a-9c263a08ce78" providerId="ADAL" clId="{023A8C21-D263-4FAC-94D6-B61DA4A68595}" dt="2023-02-02T17:14:45.890" v="304" actId="1076"/>
        <pc:sldMkLst>
          <pc:docMk/>
          <pc:sldMk cId="523641138" sldId="275"/>
        </pc:sldMkLst>
        <pc:spChg chg="mod">
          <ac:chgData name="Hussein Elehwany" userId="49358f52-8da6-4e79-8f5a-9c263a08ce78" providerId="ADAL" clId="{023A8C21-D263-4FAC-94D6-B61DA4A68595}" dt="2023-02-02T16:48:22.134" v="286" actId="20577"/>
          <ac:spMkLst>
            <pc:docMk/>
            <pc:sldMk cId="523641138" sldId="275"/>
            <ac:spMk id="2" creationId="{1DFE9D26-C0D9-BD18-FC24-3667B767F10E}"/>
          </ac:spMkLst>
        </pc:spChg>
        <pc:spChg chg="mod">
          <ac:chgData name="Hussein Elehwany" userId="49358f52-8da6-4e79-8f5a-9c263a08ce78" providerId="ADAL" clId="{023A8C21-D263-4FAC-94D6-B61DA4A68595}" dt="2023-02-02T16:42:06.225" v="257" actId="20577"/>
          <ac:spMkLst>
            <pc:docMk/>
            <pc:sldMk cId="523641138" sldId="275"/>
            <ac:spMk id="3" creationId="{9979E631-D8D3-FE28-859D-7A8CA1328648}"/>
          </ac:spMkLst>
        </pc:spChg>
        <pc:picChg chg="add mod">
          <ac:chgData name="Hussein Elehwany" userId="49358f52-8da6-4e79-8f5a-9c263a08ce78" providerId="ADAL" clId="{023A8C21-D263-4FAC-94D6-B61DA4A68595}" dt="2023-02-02T17:14:45.890" v="304" actId="1076"/>
          <ac:picMkLst>
            <pc:docMk/>
            <pc:sldMk cId="523641138" sldId="275"/>
            <ac:picMk id="4" creationId="{C9A1C7C1-506D-E01F-7FB4-D46255D030AC}"/>
          </ac:picMkLst>
        </pc:picChg>
      </pc:sldChg>
      <pc:sldChg chg="addSp delSp modSp new del mod ord">
        <pc:chgData name="Hussein Elehwany" userId="49358f52-8da6-4e79-8f5a-9c263a08ce78" providerId="ADAL" clId="{023A8C21-D263-4FAC-94D6-B61DA4A68595}" dt="2023-02-02T17:27:05.399" v="369" actId="47"/>
        <pc:sldMkLst>
          <pc:docMk/>
          <pc:sldMk cId="821666902" sldId="276"/>
        </pc:sldMkLst>
        <pc:spChg chg="mod">
          <ac:chgData name="Hussein Elehwany" userId="49358f52-8da6-4e79-8f5a-9c263a08ce78" providerId="ADAL" clId="{023A8C21-D263-4FAC-94D6-B61DA4A68595}" dt="2023-02-02T17:22:05.342" v="334" actId="20577"/>
          <ac:spMkLst>
            <pc:docMk/>
            <pc:sldMk cId="821666902" sldId="276"/>
            <ac:spMk id="2" creationId="{3D6DE71E-C7B4-117B-F756-BDE1D4CB459B}"/>
          </ac:spMkLst>
        </pc:spChg>
        <pc:spChg chg="del">
          <ac:chgData name="Hussein Elehwany" userId="49358f52-8da6-4e79-8f5a-9c263a08ce78" providerId="ADAL" clId="{023A8C21-D263-4FAC-94D6-B61DA4A68595}" dt="2023-02-02T16:27:14.854" v="74" actId="22"/>
          <ac:spMkLst>
            <pc:docMk/>
            <pc:sldMk cId="821666902" sldId="276"/>
            <ac:spMk id="3" creationId="{C445AEA3-1C98-771D-470C-0A5AD02997F5}"/>
          </ac:spMkLst>
        </pc:spChg>
        <pc:picChg chg="add mod ord">
          <ac:chgData name="Hussein Elehwany" userId="49358f52-8da6-4e79-8f5a-9c263a08ce78" providerId="ADAL" clId="{023A8C21-D263-4FAC-94D6-B61DA4A68595}" dt="2023-02-02T16:27:14.854" v="74" actId="22"/>
          <ac:picMkLst>
            <pc:docMk/>
            <pc:sldMk cId="821666902" sldId="276"/>
            <ac:picMk id="5" creationId="{29FA8401-237B-2527-98B7-D87073C73C7A}"/>
          </ac:picMkLst>
        </pc:picChg>
      </pc:sldChg>
      <pc:sldChg chg="addSp delSp modSp new mod">
        <pc:chgData name="Hussein Elehwany" userId="49358f52-8da6-4e79-8f5a-9c263a08ce78" providerId="ADAL" clId="{023A8C21-D263-4FAC-94D6-B61DA4A68595}" dt="2023-02-02T17:25:48.486" v="353" actId="1076"/>
        <pc:sldMkLst>
          <pc:docMk/>
          <pc:sldMk cId="2535542781" sldId="277"/>
        </pc:sldMkLst>
        <pc:spChg chg="mod">
          <ac:chgData name="Hussein Elehwany" userId="49358f52-8da6-4e79-8f5a-9c263a08ce78" providerId="ADAL" clId="{023A8C21-D263-4FAC-94D6-B61DA4A68595}" dt="2023-02-02T16:48:26.242" v="287"/>
          <ac:spMkLst>
            <pc:docMk/>
            <pc:sldMk cId="2535542781" sldId="277"/>
            <ac:spMk id="2" creationId="{B09F2215-8177-E555-6E20-EEC3E7F49B21}"/>
          </ac:spMkLst>
        </pc:spChg>
        <pc:spChg chg="del">
          <ac:chgData name="Hussein Elehwany" userId="49358f52-8da6-4e79-8f5a-9c263a08ce78" providerId="ADAL" clId="{023A8C21-D263-4FAC-94D6-B61DA4A68595}" dt="2023-02-02T16:40:40.036" v="235" actId="22"/>
          <ac:spMkLst>
            <pc:docMk/>
            <pc:sldMk cId="2535542781" sldId="277"/>
            <ac:spMk id="3" creationId="{E83AF96F-4807-7089-6383-D2DDD8339301}"/>
          </ac:spMkLst>
        </pc:spChg>
        <pc:spChg chg="add del mod">
          <ac:chgData name="Hussein Elehwany" userId="49358f52-8da6-4e79-8f5a-9c263a08ce78" providerId="ADAL" clId="{023A8C21-D263-4FAC-94D6-B61DA4A68595}" dt="2023-02-02T17:21:47.598" v="310" actId="22"/>
          <ac:spMkLst>
            <pc:docMk/>
            <pc:sldMk cId="2535542781" sldId="277"/>
            <ac:spMk id="7" creationId="{E31B5371-53A0-5CB3-979D-54F7DE7C7B3C}"/>
          </ac:spMkLst>
        </pc:spChg>
        <pc:spChg chg="add mod">
          <ac:chgData name="Hussein Elehwany" userId="49358f52-8da6-4e79-8f5a-9c263a08ce78" providerId="ADAL" clId="{023A8C21-D263-4FAC-94D6-B61DA4A68595}" dt="2023-02-02T17:25:48.486" v="353" actId="1076"/>
          <ac:spMkLst>
            <pc:docMk/>
            <pc:sldMk cId="2535542781" sldId="277"/>
            <ac:spMk id="10" creationId="{C5E7AB47-9ED1-1A19-B581-6AFD0C1D77FD}"/>
          </ac:spMkLst>
        </pc:spChg>
        <pc:picChg chg="add del mod ord">
          <ac:chgData name="Hussein Elehwany" userId="49358f52-8da6-4e79-8f5a-9c263a08ce78" providerId="ADAL" clId="{023A8C21-D263-4FAC-94D6-B61DA4A68595}" dt="2023-02-02T17:21:45.879" v="309" actId="478"/>
          <ac:picMkLst>
            <pc:docMk/>
            <pc:sldMk cId="2535542781" sldId="277"/>
            <ac:picMk id="5" creationId="{73824EC7-4476-F3C1-C76A-41FCCC642220}"/>
          </ac:picMkLst>
        </pc:picChg>
        <pc:picChg chg="add mod ord">
          <ac:chgData name="Hussein Elehwany" userId="49358f52-8da6-4e79-8f5a-9c263a08ce78" providerId="ADAL" clId="{023A8C21-D263-4FAC-94D6-B61DA4A68595}" dt="2023-02-02T17:25:41.358" v="350" actId="1076"/>
          <ac:picMkLst>
            <pc:docMk/>
            <pc:sldMk cId="2535542781" sldId="277"/>
            <ac:picMk id="9" creationId="{2EF20C12-2C8C-A0B8-8E27-558F274B7EC1}"/>
          </ac:picMkLst>
        </pc:picChg>
      </pc:sldChg>
      <pc:sldChg chg="addSp delSp modSp new mod">
        <pc:chgData name="Hussein Elehwany" userId="49358f52-8da6-4e79-8f5a-9c263a08ce78" providerId="ADAL" clId="{023A8C21-D263-4FAC-94D6-B61DA4A68595}" dt="2023-02-02T18:07:12.665" v="1172" actId="571"/>
        <pc:sldMkLst>
          <pc:docMk/>
          <pc:sldMk cId="1997650360" sldId="278"/>
        </pc:sldMkLst>
        <pc:spChg chg="mod">
          <ac:chgData name="Hussein Elehwany" userId="49358f52-8da6-4e79-8f5a-9c263a08ce78" providerId="ADAL" clId="{023A8C21-D263-4FAC-94D6-B61DA4A68595}" dt="2023-02-02T16:48:47.674" v="296"/>
          <ac:spMkLst>
            <pc:docMk/>
            <pc:sldMk cId="1997650360" sldId="278"/>
            <ac:spMk id="2" creationId="{153F1C44-0F47-15D4-7505-52526A7A0FD5}"/>
          </ac:spMkLst>
        </pc:spChg>
        <pc:spChg chg="del">
          <ac:chgData name="Hussein Elehwany" userId="49358f52-8da6-4e79-8f5a-9c263a08ce78" providerId="ADAL" clId="{023A8C21-D263-4FAC-94D6-B61DA4A68595}" dt="2023-02-02T16:47:53.128" v="258" actId="22"/>
          <ac:spMkLst>
            <pc:docMk/>
            <pc:sldMk cId="1997650360" sldId="278"/>
            <ac:spMk id="3" creationId="{C7A03255-C5FF-2618-548A-092BEA7C5B3C}"/>
          </ac:spMkLst>
        </pc:spChg>
        <pc:spChg chg="add del mod">
          <ac:chgData name="Hussein Elehwany" userId="49358f52-8da6-4e79-8f5a-9c263a08ce78" providerId="ADAL" clId="{023A8C21-D263-4FAC-94D6-B61DA4A68595}" dt="2023-02-02T17:20:44.964" v="308" actId="22"/>
          <ac:spMkLst>
            <pc:docMk/>
            <pc:sldMk cId="1997650360" sldId="278"/>
            <ac:spMk id="7" creationId="{B8116A6D-15D4-8C02-CC44-5911B006701E}"/>
          </ac:spMkLst>
        </pc:spChg>
        <pc:spChg chg="add mod">
          <ac:chgData name="Hussein Elehwany" userId="49358f52-8da6-4e79-8f5a-9c263a08ce78" providerId="ADAL" clId="{023A8C21-D263-4FAC-94D6-B61DA4A68595}" dt="2023-02-02T17:26:21.478" v="361" actId="1076"/>
          <ac:spMkLst>
            <pc:docMk/>
            <pc:sldMk cId="1997650360" sldId="278"/>
            <ac:spMk id="10" creationId="{6667D6FE-ABA2-F05F-30E5-D7229263E384}"/>
          </ac:spMkLst>
        </pc:spChg>
        <pc:spChg chg="add mod">
          <ac:chgData name="Hussein Elehwany" userId="49358f52-8da6-4e79-8f5a-9c263a08ce78" providerId="ADAL" clId="{023A8C21-D263-4FAC-94D6-B61DA4A68595}" dt="2023-02-02T17:26:25.757" v="362" actId="571"/>
          <ac:spMkLst>
            <pc:docMk/>
            <pc:sldMk cId="1997650360" sldId="278"/>
            <ac:spMk id="11" creationId="{8CD82D11-CBEE-23EB-B536-0B85BDCD7B7B}"/>
          </ac:spMkLst>
        </pc:spChg>
        <pc:spChg chg="add mod">
          <ac:chgData name="Hussein Elehwany" userId="49358f52-8da6-4e79-8f5a-9c263a08ce78" providerId="ADAL" clId="{023A8C21-D263-4FAC-94D6-B61DA4A68595}" dt="2023-02-02T17:26:46.554" v="368" actId="1076"/>
          <ac:spMkLst>
            <pc:docMk/>
            <pc:sldMk cId="1997650360" sldId="278"/>
            <ac:spMk id="12" creationId="{0222E133-B038-79D7-765F-2BB59E8F102D}"/>
          </ac:spMkLst>
        </pc:spChg>
        <pc:spChg chg="add mod">
          <ac:chgData name="Hussein Elehwany" userId="49358f52-8da6-4e79-8f5a-9c263a08ce78" providerId="ADAL" clId="{023A8C21-D263-4FAC-94D6-B61DA4A68595}" dt="2023-02-02T18:07:07.772" v="1170" actId="1076"/>
          <ac:spMkLst>
            <pc:docMk/>
            <pc:sldMk cId="1997650360" sldId="278"/>
            <ac:spMk id="13" creationId="{CDF0D8D8-27F3-7D33-619A-95CB994DC951}"/>
          </ac:spMkLst>
        </pc:spChg>
        <pc:spChg chg="add mod">
          <ac:chgData name="Hussein Elehwany" userId="49358f52-8da6-4e79-8f5a-9c263a08ce78" providerId="ADAL" clId="{023A8C21-D263-4FAC-94D6-B61DA4A68595}" dt="2023-02-02T18:07:09.678" v="1171" actId="571"/>
          <ac:spMkLst>
            <pc:docMk/>
            <pc:sldMk cId="1997650360" sldId="278"/>
            <ac:spMk id="14" creationId="{BCE0D91A-E055-3533-DDE7-4D10D910746A}"/>
          </ac:spMkLst>
        </pc:spChg>
        <pc:spChg chg="add mod">
          <ac:chgData name="Hussein Elehwany" userId="49358f52-8da6-4e79-8f5a-9c263a08ce78" providerId="ADAL" clId="{023A8C21-D263-4FAC-94D6-B61DA4A68595}" dt="2023-02-02T18:07:12.665" v="1172" actId="571"/>
          <ac:spMkLst>
            <pc:docMk/>
            <pc:sldMk cId="1997650360" sldId="278"/>
            <ac:spMk id="15" creationId="{5A35DEED-BB85-8211-4F71-7A1EF602BB5E}"/>
          </ac:spMkLst>
        </pc:spChg>
        <pc:picChg chg="add del mod ord">
          <ac:chgData name="Hussein Elehwany" userId="49358f52-8da6-4e79-8f5a-9c263a08ce78" providerId="ADAL" clId="{023A8C21-D263-4FAC-94D6-B61DA4A68595}" dt="2023-02-02T17:19:56.447" v="307" actId="478"/>
          <ac:picMkLst>
            <pc:docMk/>
            <pc:sldMk cId="1997650360" sldId="278"/>
            <ac:picMk id="5" creationId="{4AB5AF79-EB59-0A81-3FA2-64AE4B0C7897}"/>
          </ac:picMkLst>
        </pc:picChg>
        <pc:picChg chg="add mod ord">
          <ac:chgData name="Hussein Elehwany" userId="49358f52-8da6-4e79-8f5a-9c263a08ce78" providerId="ADAL" clId="{023A8C21-D263-4FAC-94D6-B61DA4A68595}" dt="2023-02-02T17:26:37.774" v="365" actId="1076"/>
          <ac:picMkLst>
            <pc:docMk/>
            <pc:sldMk cId="1997650360" sldId="278"/>
            <ac:picMk id="9" creationId="{2D66D4BF-3E78-7501-CDB4-6A172E858EBF}"/>
          </ac:picMkLst>
        </pc:picChg>
      </pc:sldChg>
      <pc:sldChg chg="modSp add mod">
        <pc:chgData name="Hussein Elehwany" userId="49358f52-8da6-4e79-8f5a-9c263a08ce78" providerId="ADAL" clId="{023A8C21-D263-4FAC-94D6-B61DA4A68595}" dt="2023-02-02T16:48:42.152" v="295" actId="20577"/>
        <pc:sldMkLst>
          <pc:docMk/>
          <pc:sldMk cId="2251058773" sldId="279"/>
        </pc:sldMkLst>
        <pc:spChg chg="mod">
          <ac:chgData name="Hussein Elehwany" userId="49358f52-8da6-4e79-8f5a-9c263a08ce78" providerId="ADAL" clId="{023A8C21-D263-4FAC-94D6-B61DA4A68595}" dt="2023-02-02T16:48:42.152" v="295" actId="20577"/>
          <ac:spMkLst>
            <pc:docMk/>
            <pc:sldMk cId="2251058773" sldId="279"/>
            <ac:spMk id="2" creationId="{1DFE9D26-C0D9-BD18-FC24-3667B767F10E}"/>
          </ac:spMkLst>
        </pc:spChg>
        <pc:spChg chg="mod">
          <ac:chgData name="Hussein Elehwany" userId="49358f52-8da6-4e79-8f5a-9c263a08ce78" providerId="ADAL" clId="{023A8C21-D263-4FAC-94D6-B61DA4A68595}" dt="2023-02-02T16:48:07.343" v="262" actId="207"/>
          <ac:spMkLst>
            <pc:docMk/>
            <pc:sldMk cId="2251058773" sldId="279"/>
            <ac:spMk id="3" creationId="{9979E631-D8D3-FE28-859D-7A8CA1328648}"/>
          </ac:spMkLst>
        </pc:spChg>
      </pc:sldChg>
      <pc:sldChg chg="addSp delSp modSp new mod ord">
        <pc:chgData name="Hussein Elehwany" userId="49358f52-8da6-4e79-8f5a-9c263a08ce78" providerId="ADAL" clId="{023A8C21-D263-4FAC-94D6-B61DA4A68595}" dt="2023-02-02T17:26:10.604" v="359" actId="14100"/>
        <pc:sldMkLst>
          <pc:docMk/>
          <pc:sldMk cId="3252606013" sldId="280"/>
        </pc:sldMkLst>
        <pc:spChg chg="mod">
          <ac:chgData name="Hussein Elehwany" userId="49358f52-8da6-4e79-8f5a-9c263a08ce78" providerId="ADAL" clId="{023A8C21-D263-4FAC-94D6-B61DA4A68595}" dt="2023-02-02T17:14:17.962" v="299"/>
          <ac:spMkLst>
            <pc:docMk/>
            <pc:sldMk cId="3252606013" sldId="280"/>
            <ac:spMk id="2" creationId="{5BDB27EA-2972-D8FB-D46D-35D1B41F6FC1}"/>
          </ac:spMkLst>
        </pc:spChg>
        <pc:spChg chg="del">
          <ac:chgData name="Hussein Elehwany" userId="49358f52-8da6-4e79-8f5a-9c263a08ce78" providerId="ADAL" clId="{023A8C21-D263-4FAC-94D6-B61DA4A68595}" dt="2023-02-02T17:14:08.802" v="298" actId="22"/>
          <ac:spMkLst>
            <pc:docMk/>
            <pc:sldMk cId="3252606013" sldId="280"/>
            <ac:spMk id="3" creationId="{22B334DA-3BC5-74A8-30F3-98D50C0D019D}"/>
          </ac:spMkLst>
        </pc:spChg>
        <pc:spChg chg="add del mod">
          <ac:chgData name="Hussein Elehwany" userId="49358f52-8da6-4e79-8f5a-9c263a08ce78" providerId="ADAL" clId="{023A8C21-D263-4FAC-94D6-B61DA4A68595}" dt="2023-02-02T17:19:52" v="306" actId="22"/>
          <ac:spMkLst>
            <pc:docMk/>
            <pc:sldMk cId="3252606013" sldId="280"/>
            <ac:spMk id="7" creationId="{8416005F-4780-E564-244C-86C5151CF511}"/>
          </ac:spMkLst>
        </pc:spChg>
        <pc:spChg chg="add mod">
          <ac:chgData name="Hussein Elehwany" userId="49358f52-8da6-4e79-8f5a-9c263a08ce78" providerId="ADAL" clId="{023A8C21-D263-4FAC-94D6-B61DA4A68595}" dt="2023-02-02T17:26:10.604" v="359" actId="14100"/>
          <ac:spMkLst>
            <pc:docMk/>
            <pc:sldMk cId="3252606013" sldId="280"/>
            <ac:spMk id="10" creationId="{0E7E5A5B-1529-4392-DF0C-C699BFB69F0C}"/>
          </ac:spMkLst>
        </pc:spChg>
        <pc:picChg chg="add del mod ord">
          <ac:chgData name="Hussein Elehwany" userId="49358f52-8da6-4e79-8f5a-9c263a08ce78" providerId="ADAL" clId="{023A8C21-D263-4FAC-94D6-B61DA4A68595}" dt="2023-02-02T17:19:50.118" v="305" actId="478"/>
          <ac:picMkLst>
            <pc:docMk/>
            <pc:sldMk cId="3252606013" sldId="280"/>
            <ac:picMk id="5" creationId="{39D1AB25-3190-3DDC-00CD-427CE79C56CA}"/>
          </ac:picMkLst>
        </pc:picChg>
        <pc:picChg chg="add mod ord">
          <ac:chgData name="Hussein Elehwany" userId="49358f52-8da6-4e79-8f5a-9c263a08ce78" providerId="ADAL" clId="{023A8C21-D263-4FAC-94D6-B61DA4A68595}" dt="2023-02-02T17:26:02.440" v="356" actId="1076"/>
          <ac:picMkLst>
            <pc:docMk/>
            <pc:sldMk cId="3252606013" sldId="280"/>
            <ac:picMk id="9" creationId="{047E3694-47B6-EB72-2735-09B18B13E73C}"/>
          </ac:picMkLst>
        </pc:picChg>
      </pc:sldChg>
      <pc:sldChg chg="addSp delSp modSp new mod">
        <pc:chgData name="Hussein Elehwany" userId="49358f52-8da6-4e79-8f5a-9c263a08ce78" providerId="ADAL" clId="{023A8C21-D263-4FAC-94D6-B61DA4A68595}" dt="2023-02-02T17:25:00.292" v="348" actId="1076"/>
        <pc:sldMkLst>
          <pc:docMk/>
          <pc:sldMk cId="880518573" sldId="281"/>
        </pc:sldMkLst>
        <pc:spChg chg="mod">
          <ac:chgData name="Hussein Elehwany" userId="49358f52-8da6-4e79-8f5a-9c263a08ce78" providerId="ADAL" clId="{023A8C21-D263-4FAC-94D6-B61DA4A68595}" dt="2023-02-02T17:22:17.225" v="338"/>
          <ac:spMkLst>
            <pc:docMk/>
            <pc:sldMk cId="880518573" sldId="281"/>
            <ac:spMk id="2" creationId="{986FCD6C-12F6-AA8D-2DDA-78C6A18DDB8C}"/>
          </ac:spMkLst>
        </pc:spChg>
        <pc:spChg chg="del">
          <ac:chgData name="Hussein Elehwany" userId="49358f52-8da6-4e79-8f5a-9c263a08ce78" providerId="ADAL" clId="{023A8C21-D263-4FAC-94D6-B61DA4A68595}" dt="2023-02-02T17:24:22.361" v="339" actId="22"/>
          <ac:spMkLst>
            <pc:docMk/>
            <pc:sldMk cId="880518573" sldId="281"/>
            <ac:spMk id="3" creationId="{2647C923-EF43-7937-3EBE-65DBC35AA91D}"/>
          </ac:spMkLst>
        </pc:spChg>
        <pc:spChg chg="add mod">
          <ac:chgData name="Hussein Elehwany" userId="49358f52-8da6-4e79-8f5a-9c263a08ce78" providerId="ADAL" clId="{023A8C21-D263-4FAC-94D6-B61DA4A68595}" dt="2023-02-02T17:25:00.292" v="348" actId="1076"/>
          <ac:spMkLst>
            <pc:docMk/>
            <pc:sldMk cId="880518573" sldId="281"/>
            <ac:spMk id="6" creationId="{8A8C36F7-B8D8-D8F7-97C0-828F05871313}"/>
          </ac:spMkLst>
        </pc:spChg>
        <pc:picChg chg="add mod ord">
          <ac:chgData name="Hussein Elehwany" userId="49358f52-8da6-4e79-8f5a-9c263a08ce78" providerId="ADAL" clId="{023A8C21-D263-4FAC-94D6-B61DA4A68595}" dt="2023-02-02T17:24:34.780" v="342" actId="1076"/>
          <ac:picMkLst>
            <pc:docMk/>
            <pc:sldMk cId="880518573" sldId="281"/>
            <ac:picMk id="5" creationId="{00CC29D3-BE8D-95B3-6DE9-9661A174414D}"/>
          </ac:picMkLst>
        </pc:picChg>
      </pc:sldChg>
      <pc:sldChg chg="addSp modSp new mod">
        <pc:chgData name="Hussein Elehwany" userId="49358f52-8da6-4e79-8f5a-9c263a08ce78" providerId="ADAL" clId="{023A8C21-D263-4FAC-94D6-B61DA4A68595}" dt="2023-02-02T17:51:42.067" v="1149" actId="20577"/>
        <pc:sldMkLst>
          <pc:docMk/>
          <pc:sldMk cId="3690808565" sldId="282"/>
        </pc:sldMkLst>
        <pc:spChg chg="mod">
          <ac:chgData name="Hussein Elehwany" userId="49358f52-8da6-4e79-8f5a-9c263a08ce78" providerId="ADAL" clId="{023A8C21-D263-4FAC-94D6-B61DA4A68595}" dt="2023-02-02T17:51:42.067" v="1149" actId="20577"/>
          <ac:spMkLst>
            <pc:docMk/>
            <pc:sldMk cId="3690808565" sldId="282"/>
            <ac:spMk id="2" creationId="{AFC00427-F003-4081-CC64-80BBA0E0171E}"/>
          </ac:spMkLst>
        </pc:spChg>
        <pc:spChg chg="mod">
          <ac:chgData name="Hussein Elehwany" userId="49358f52-8da6-4e79-8f5a-9c263a08ce78" providerId="ADAL" clId="{023A8C21-D263-4FAC-94D6-B61DA4A68595}" dt="2023-02-02T17:51:36.492" v="1137" actId="20577"/>
          <ac:spMkLst>
            <pc:docMk/>
            <pc:sldMk cId="3690808565" sldId="282"/>
            <ac:spMk id="3" creationId="{67128BFE-5BF6-3C59-CB11-BD985AAC7BED}"/>
          </ac:spMkLst>
        </pc:spChg>
        <pc:spChg chg="add mod">
          <ac:chgData name="Hussein Elehwany" userId="49358f52-8da6-4e79-8f5a-9c263a08ce78" providerId="ADAL" clId="{023A8C21-D263-4FAC-94D6-B61DA4A68595}" dt="2023-02-02T17:50:54.237" v="1096" actId="1076"/>
          <ac:spMkLst>
            <pc:docMk/>
            <pc:sldMk cId="3690808565" sldId="282"/>
            <ac:spMk id="6" creationId="{7455324D-AE53-B1E7-6383-6551EDB945B0}"/>
          </ac:spMkLst>
        </pc:spChg>
        <pc:picChg chg="add mod">
          <ac:chgData name="Hussein Elehwany" userId="49358f52-8da6-4e79-8f5a-9c263a08ce78" providerId="ADAL" clId="{023A8C21-D263-4FAC-94D6-B61DA4A68595}" dt="2023-02-02T17:50:29.410" v="1062" actId="14100"/>
          <ac:picMkLst>
            <pc:docMk/>
            <pc:sldMk cId="3690808565" sldId="282"/>
            <ac:picMk id="5" creationId="{1844C4A5-6E85-A65E-5BCD-2C46B1D7A320}"/>
          </ac:picMkLst>
        </pc:picChg>
      </pc:sldChg>
      <pc:sldChg chg="addSp delSp modSp new mod">
        <pc:chgData name="Hussein Elehwany" userId="49358f52-8da6-4e79-8f5a-9c263a08ce78" providerId="ADAL" clId="{023A8C21-D263-4FAC-94D6-B61DA4A68595}" dt="2023-02-02T17:51:55.846" v="1156"/>
        <pc:sldMkLst>
          <pc:docMk/>
          <pc:sldMk cId="3209995577" sldId="283"/>
        </pc:sldMkLst>
        <pc:spChg chg="mod">
          <ac:chgData name="Hussein Elehwany" userId="49358f52-8da6-4e79-8f5a-9c263a08ce78" providerId="ADAL" clId="{023A8C21-D263-4FAC-94D6-B61DA4A68595}" dt="2023-02-02T17:51:55.846" v="1156"/>
          <ac:spMkLst>
            <pc:docMk/>
            <pc:sldMk cId="3209995577" sldId="283"/>
            <ac:spMk id="2" creationId="{53AE2ED3-F35B-B291-DF98-9BF913F7011B}"/>
          </ac:spMkLst>
        </pc:spChg>
        <pc:spChg chg="del">
          <ac:chgData name="Hussein Elehwany" userId="49358f52-8da6-4e79-8f5a-9c263a08ce78" providerId="ADAL" clId="{023A8C21-D263-4FAC-94D6-B61DA4A68595}" dt="2023-02-02T17:39:48.297" v="842" actId="22"/>
          <ac:spMkLst>
            <pc:docMk/>
            <pc:sldMk cId="3209995577" sldId="283"/>
            <ac:spMk id="3" creationId="{AC171BF6-033A-99ED-B943-472B4BF72018}"/>
          </ac:spMkLst>
        </pc:spChg>
        <pc:spChg chg="add mod">
          <ac:chgData name="Hussein Elehwany" userId="49358f52-8da6-4e79-8f5a-9c263a08ce78" providerId="ADAL" clId="{023A8C21-D263-4FAC-94D6-B61DA4A68595}" dt="2023-02-02T17:40:15.764" v="847" actId="1582"/>
          <ac:spMkLst>
            <pc:docMk/>
            <pc:sldMk cId="3209995577" sldId="283"/>
            <ac:spMk id="6" creationId="{B6899FB8-0778-3B5E-3F62-7BAB666120E7}"/>
          </ac:spMkLst>
        </pc:spChg>
        <pc:spChg chg="add mod">
          <ac:chgData name="Hussein Elehwany" userId="49358f52-8da6-4e79-8f5a-9c263a08ce78" providerId="ADAL" clId="{023A8C21-D263-4FAC-94D6-B61DA4A68595}" dt="2023-02-02T17:40:24.947" v="850" actId="1076"/>
          <ac:spMkLst>
            <pc:docMk/>
            <pc:sldMk cId="3209995577" sldId="283"/>
            <ac:spMk id="7" creationId="{BC743A2E-158F-3087-70D5-E79D8CB768CC}"/>
          </ac:spMkLst>
        </pc:spChg>
        <pc:spChg chg="add mod">
          <ac:chgData name="Hussein Elehwany" userId="49358f52-8da6-4e79-8f5a-9c263a08ce78" providerId="ADAL" clId="{023A8C21-D263-4FAC-94D6-B61DA4A68595}" dt="2023-02-02T17:40:32.258" v="851" actId="571"/>
          <ac:spMkLst>
            <pc:docMk/>
            <pc:sldMk cId="3209995577" sldId="283"/>
            <ac:spMk id="8" creationId="{2862A355-572F-0E9C-C6DF-24B23B0D38F3}"/>
          </ac:spMkLst>
        </pc:spChg>
        <pc:picChg chg="add mod ord">
          <ac:chgData name="Hussein Elehwany" userId="49358f52-8da6-4e79-8f5a-9c263a08ce78" providerId="ADAL" clId="{023A8C21-D263-4FAC-94D6-B61DA4A68595}" dt="2023-02-02T17:39:48.297" v="842" actId="22"/>
          <ac:picMkLst>
            <pc:docMk/>
            <pc:sldMk cId="3209995577" sldId="283"/>
            <ac:picMk id="5" creationId="{47C450B2-2EC9-F0C3-7E7F-09BFB788E4F9}"/>
          </ac:picMkLst>
        </pc:picChg>
      </pc:sldChg>
      <pc:sldChg chg="modSp add mod">
        <pc:chgData name="Hussein Elehwany" userId="49358f52-8da6-4e79-8f5a-9c263a08ce78" providerId="ADAL" clId="{023A8C21-D263-4FAC-94D6-B61DA4A68595}" dt="2023-02-02T17:51:51.163" v="1155" actId="6549"/>
        <pc:sldMkLst>
          <pc:docMk/>
          <pc:sldMk cId="299256183" sldId="284"/>
        </pc:sldMkLst>
        <pc:spChg chg="mod">
          <ac:chgData name="Hussein Elehwany" userId="49358f52-8da6-4e79-8f5a-9c263a08ce78" providerId="ADAL" clId="{023A8C21-D263-4FAC-94D6-B61DA4A68595}" dt="2023-02-02T17:51:51.163" v="1155" actId="6549"/>
          <ac:spMkLst>
            <pc:docMk/>
            <pc:sldMk cId="299256183" sldId="284"/>
            <ac:spMk id="2" creationId="{1DFE9D26-C0D9-BD18-FC24-3667B767F10E}"/>
          </ac:spMkLst>
        </pc:spChg>
        <pc:spChg chg="mod">
          <ac:chgData name="Hussein Elehwany" userId="49358f52-8da6-4e79-8f5a-9c263a08ce78" providerId="ADAL" clId="{023A8C21-D263-4FAC-94D6-B61DA4A68595}" dt="2023-02-02T17:48:54.636" v="1053" actId="20577"/>
          <ac:spMkLst>
            <pc:docMk/>
            <pc:sldMk cId="299256183" sldId="284"/>
            <ac:spMk id="3" creationId="{9979E631-D8D3-FE28-859D-7A8CA1328648}"/>
          </ac:spMkLst>
        </pc:spChg>
      </pc:sldChg>
      <pc:sldChg chg="addSp delSp modSp new mod">
        <pc:chgData name="Hussein Elehwany" userId="49358f52-8da6-4e79-8f5a-9c263a08ce78" providerId="ADAL" clId="{023A8C21-D263-4FAC-94D6-B61DA4A68595}" dt="2023-02-02T18:54:25.501" v="1174" actId="208"/>
        <pc:sldMkLst>
          <pc:docMk/>
          <pc:sldMk cId="3426553679" sldId="285"/>
        </pc:sldMkLst>
        <pc:spChg chg="mod">
          <ac:chgData name="Hussein Elehwany" userId="49358f52-8da6-4e79-8f5a-9c263a08ce78" providerId="ADAL" clId="{023A8C21-D263-4FAC-94D6-B61DA4A68595}" dt="2023-02-02T17:48:06.539" v="1001" actId="20577"/>
          <ac:spMkLst>
            <pc:docMk/>
            <pc:sldMk cId="3426553679" sldId="285"/>
            <ac:spMk id="2" creationId="{BD6EEE72-74A3-70BE-5B54-60669CABC8EC}"/>
          </ac:spMkLst>
        </pc:spChg>
        <pc:spChg chg="del">
          <ac:chgData name="Hussein Elehwany" userId="49358f52-8da6-4e79-8f5a-9c263a08ce78" providerId="ADAL" clId="{023A8C21-D263-4FAC-94D6-B61DA4A68595}" dt="2023-02-02T17:44:13.316" v="873" actId="478"/>
          <ac:spMkLst>
            <pc:docMk/>
            <pc:sldMk cId="3426553679" sldId="285"/>
            <ac:spMk id="3" creationId="{4060BE19-6B98-5DCE-0C0E-D064331D06F9}"/>
          </ac:spMkLst>
        </pc:spChg>
        <pc:graphicFrameChg chg="add mod modGraphic">
          <ac:chgData name="Hussein Elehwany" userId="49358f52-8da6-4e79-8f5a-9c263a08ce78" providerId="ADAL" clId="{023A8C21-D263-4FAC-94D6-B61DA4A68595}" dt="2023-02-02T17:47:24.623" v="970" actId="1076"/>
          <ac:graphicFrameMkLst>
            <pc:docMk/>
            <pc:sldMk cId="3426553679" sldId="285"/>
            <ac:graphicFrameMk id="4" creationId="{84852AE1-5FEA-6296-DDAE-0812FE6F2953}"/>
          </ac:graphicFrameMkLst>
        </pc:graphicFrameChg>
        <pc:cxnChg chg="add mod">
          <ac:chgData name="Hussein Elehwany" userId="49358f52-8da6-4e79-8f5a-9c263a08ce78" providerId="ADAL" clId="{023A8C21-D263-4FAC-94D6-B61DA4A68595}" dt="2023-02-02T18:54:25.501" v="1174" actId="208"/>
          <ac:cxnSpMkLst>
            <pc:docMk/>
            <pc:sldMk cId="3426553679" sldId="285"/>
            <ac:cxnSpMk id="6" creationId="{23990751-85E1-B34F-46A3-84D6AACCC336}"/>
          </ac:cxnSpMkLst>
        </pc:cxnChg>
      </pc:sldChg>
      <pc:sldChg chg="modSp add mod">
        <pc:chgData name="Hussein Elehwany" userId="49358f52-8da6-4e79-8f5a-9c263a08ce78" providerId="ADAL" clId="{023A8C21-D263-4FAC-94D6-B61DA4A68595}" dt="2023-02-02T17:47:55.747" v="983" actId="20577"/>
        <pc:sldMkLst>
          <pc:docMk/>
          <pc:sldMk cId="2030835664" sldId="286"/>
        </pc:sldMkLst>
        <pc:spChg chg="mod">
          <ac:chgData name="Hussein Elehwany" userId="49358f52-8da6-4e79-8f5a-9c263a08ce78" providerId="ADAL" clId="{023A8C21-D263-4FAC-94D6-B61DA4A68595}" dt="2023-02-02T17:47:55.747" v="983" actId="20577"/>
          <ac:spMkLst>
            <pc:docMk/>
            <pc:sldMk cId="2030835664" sldId="286"/>
            <ac:spMk id="2" creationId="{7E98FEF1-7696-0085-E889-F3EFEFAE1E27}"/>
          </ac:spMkLst>
        </pc:spChg>
      </pc:sldChg>
    </pc:docChg>
  </pc:docChgLst>
  <pc:docChgLst>
    <pc:chgData name="Hussein Elehwany" userId="49358f52-8da6-4e79-8f5a-9c263a08ce78" providerId="ADAL" clId="{0931D335-B00D-4DE2-84FA-0D8C3F7404D0}"/>
    <pc:docChg chg="undo custSel addSld delSld modSld sldOrd">
      <pc:chgData name="Hussein Elehwany" userId="49358f52-8da6-4e79-8f5a-9c263a08ce78" providerId="ADAL" clId="{0931D335-B00D-4DE2-84FA-0D8C3F7404D0}" dt="2022-09-28T13:59:36.263" v="765" actId="20577"/>
      <pc:docMkLst>
        <pc:docMk/>
      </pc:docMkLst>
      <pc:sldChg chg="addSp delSp modSp mod">
        <pc:chgData name="Hussein Elehwany" userId="49358f52-8da6-4e79-8f5a-9c263a08ce78" providerId="ADAL" clId="{0931D335-B00D-4DE2-84FA-0D8C3F7404D0}" dt="2022-09-28T13:59:36.263" v="765" actId="20577"/>
        <pc:sldMkLst>
          <pc:docMk/>
          <pc:sldMk cId="543072389" sldId="256"/>
        </pc:sldMkLst>
        <pc:spChg chg="mod">
          <ac:chgData name="Hussein Elehwany" userId="49358f52-8da6-4e79-8f5a-9c263a08ce78" providerId="ADAL" clId="{0931D335-B00D-4DE2-84FA-0D8C3F7404D0}" dt="2022-09-27T20:39:14.496" v="0"/>
          <ac:spMkLst>
            <pc:docMk/>
            <pc:sldMk cId="543072389" sldId="256"/>
            <ac:spMk id="2" creationId="{EA7C199A-F6A9-4EDA-9D89-06861D848131}"/>
          </ac:spMkLst>
        </pc:spChg>
        <pc:spChg chg="del">
          <ac:chgData name="Hussein Elehwany" userId="49358f52-8da6-4e79-8f5a-9c263a08ce78" providerId="ADAL" clId="{0931D335-B00D-4DE2-84FA-0D8C3F7404D0}" dt="2022-09-27T20:39:29.014" v="1" actId="21"/>
          <ac:spMkLst>
            <pc:docMk/>
            <pc:sldMk cId="543072389" sldId="256"/>
            <ac:spMk id="3" creationId="{7278C493-1123-4260-9818-80EE74B7A520}"/>
          </ac:spMkLst>
        </pc:spChg>
        <pc:spChg chg="mod">
          <ac:chgData name="Hussein Elehwany" userId="49358f52-8da6-4e79-8f5a-9c263a08ce78" providerId="ADAL" clId="{0931D335-B00D-4DE2-84FA-0D8C3F7404D0}" dt="2022-09-28T13:59:36.263" v="765" actId="20577"/>
          <ac:spMkLst>
            <pc:docMk/>
            <pc:sldMk cId="543072389" sldId="256"/>
            <ac:spMk id="5" creationId="{8F3EDF66-B95C-40D0-A7FA-C1A12C51C89E}"/>
          </ac:spMkLst>
        </pc:spChg>
        <pc:spChg chg="add del mod">
          <ac:chgData name="Hussein Elehwany" userId="49358f52-8da6-4e79-8f5a-9c263a08ce78" providerId="ADAL" clId="{0931D335-B00D-4DE2-84FA-0D8C3F7404D0}" dt="2022-09-27T20:39:35.751" v="2" actId="478"/>
          <ac:spMkLst>
            <pc:docMk/>
            <pc:sldMk cId="543072389" sldId="256"/>
            <ac:spMk id="7" creationId="{93BE43FF-03BF-71A0-6D7F-796A60D41ACA}"/>
          </ac:spMkLst>
        </pc:spChg>
      </pc:sldChg>
      <pc:sldChg chg="new del">
        <pc:chgData name="Hussein Elehwany" userId="49358f52-8da6-4e79-8f5a-9c263a08ce78" providerId="ADAL" clId="{0931D335-B00D-4DE2-84FA-0D8C3F7404D0}" dt="2022-09-27T20:40:02.771" v="8" actId="47"/>
        <pc:sldMkLst>
          <pc:docMk/>
          <pc:sldMk cId="1179302594" sldId="258"/>
        </pc:sldMkLst>
      </pc:sldChg>
      <pc:sldChg chg="new del">
        <pc:chgData name="Hussein Elehwany" userId="49358f52-8da6-4e79-8f5a-9c263a08ce78" providerId="ADAL" clId="{0931D335-B00D-4DE2-84FA-0D8C3F7404D0}" dt="2022-09-27T20:39:56.515" v="6" actId="680"/>
        <pc:sldMkLst>
          <pc:docMk/>
          <pc:sldMk cId="3007950916" sldId="258"/>
        </pc:sldMkLst>
      </pc:sldChg>
      <pc:sldChg chg="addSp delSp modSp new mod">
        <pc:chgData name="Hussein Elehwany" userId="49358f52-8da6-4e79-8f5a-9c263a08ce78" providerId="ADAL" clId="{0931D335-B00D-4DE2-84FA-0D8C3F7404D0}" dt="2022-09-27T20:57:42.649" v="331" actId="1076"/>
        <pc:sldMkLst>
          <pc:docMk/>
          <pc:sldMk cId="3376962614" sldId="258"/>
        </pc:sldMkLst>
        <pc:spChg chg="del">
          <ac:chgData name="Hussein Elehwany" userId="49358f52-8da6-4e79-8f5a-9c263a08ce78" providerId="ADAL" clId="{0931D335-B00D-4DE2-84FA-0D8C3F7404D0}" dt="2022-09-27T20:40:16.303" v="10"/>
          <ac:spMkLst>
            <pc:docMk/>
            <pc:sldMk cId="3376962614" sldId="258"/>
            <ac:spMk id="2" creationId="{DF0CBC81-1103-8845-C9BA-4704B5EAE04D}"/>
          </ac:spMkLst>
        </pc:spChg>
        <pc:spChg chg="mod">
          <ac:chgData name="Hussein Elehwany" userId="49358f52-8da6-4e79-8f5a-9c263a08ce78" providerId="ADAL" clId="{0931D335-B00D-4DE2-84FA-0D8C3F7404D0}" dt="2022-09-27T20:55:34.504" v="232" actId="20577"/>
          <ac:spMkLst>
            <pc:docMk/>
            <pc:sldMk cId="3376962614" sldId="258"/>
            <ac:spMk id="3" creationId="{6F70C306-9D96-DD14-27BD-7EB5B4206BAE}"/>
          </ac:spMkLst>
        </pc:spChg>
        <pc:spChg chg="add del mod">
          <ac:chgData name="Hussein Elehwany" userId="49358f52-8da6-4e79-8f5a-9c263a08ce78" providerId="ADAL" clId="{0931D335-B00D-4DE2-84FA-0D8C3F7404D0}" dt="2022-09-27T20:52:40.601" v="102" actId="3680"/>
          <ac:spMkLst>
            <pc:docMk/>
            <pc:sldMk cId="3376962614" sldId="258"/>
            <ac:spMk id="4" creationId="{431621DC-7FDC-9C8B-95C3-8E715639B5A1}"/>
          </ac:spMkLst>
        </pc:spChg>
        <pc:spChg chg="del">
          <ac:chgData name="Hussein Elehwany" userId="49358f52-8da6-4e79-8f5a-9c263a08ce78" providerId="ADAL" clId="{0931D335-B00D-4DE2-84FA-0D8C3F7404D0}" dt="2022-09-27T20:40:21.484" v="11"/>
          <ac:spMkLst>
            <pc:docMk/>
            <pc:sldMk cId="3376962614" sldId="258"/>
            <ac:spMk id="4" creationId="{9A92133C-5C19-6ABA-8A28-B5537370FF4D}"/>
          </ac:spMkLst>
        </pc:spChg>
        <pc:spChg chg="add mod">
          <ac:chgData name="Hussein Elehwany" userId="49358f52-8da6-4e79-8f5a-9c263a08ce78" providerId="ADAL" clId="{0931D335-B00D-4DE2-84FA-0D8C3F7404D0}" dt="2022-09-27T20:57:42.649" v="331" actId="1076"/>
          <ac:spMkLst>
            <pc:docMk/>
            <pc:sldMk cId="3376962614" sldId="258"/>
            <ac:spMk id="8" creationId="{1A347FB5-930B-A39F-FF14-18440FE11D16}"/>
          </ac:spMkLst>
        </pc:spChg>
        <pc:graphicFrameChg chg="add mod ord modGraphic">
          <ac:chgData name="Hussein Elehwany" userId="49358f52-8da6-4e79-8f5a-9c263a08ce78" providerId="ADAL" clId="{0931D335-B00D-4DE2-84FA-0D8C3F7404D0}" dt="2022-09-27T20:55:43.917" v="233" actId="1076"/>
          <ac:graphicFrameMkLst>
            <pc:docMk/>
            <pc:sldMk cId="3376962614" sldId="258"/>
            <ac:graphicFrameMk id="7" creationId="{6DD00AA5-4C50-C54F-C2B9-6E9D136B576B}"/>
          </ac:graphicFrameMkLst>
        </pc:graphicFrameChg>
        <pc:picChg chg="add mod">
          <ac:chgData name="Hussein Elehwany" userId="49358f52-8da6-4e79-8f5a-9c263a08ce78" providerId="ADAL" clId="{0931D335-B00D-4DE2-84FA-0D8C3F7404D0}" dt="2022-09-27T20:55:31.513" v="230" actId="1076"/>
          <ac:picMkLst>
            <pc:docMk/>
            <pc:sldMk cId="3376962614" sldId="258"/>
            <ac:picMk id="5" creationId="{34EE9574-CA35-53BE-66B1-43843AD90B43}"/>
          </ac:picMkLst>
        </pc:picChg>
        <pc:picChg chg="add del mod">
          <ac:chgData name="Hussein Elehwany" userId="49358f52-8da6-4e79-8f5a-9c263a08ce78" providerId="ADAL" clId="{0931D335-B00D-4DE2-84FA-0D8C3F7404D0}" dt="2022-09-27T20:52:17.995" v="100" actId="21"/>
          <ac:picMkLst>
            <pc:docMk/>
            <pc:sldMk cId="3376962614" sldId="258"/>
            <ac:picMk id="6" creationId="{66400CF2-9A02-C39E-6BEB-FB2D9BA04B0A}"/>
          </ac:picMkLst>
        </pc:picChg>
      </pc:sldChg>
      <pc:sldChg chg="del">
        <pc:chgData name="Hussein Elehwany" userId="49358f52-8da6-4e79-8f5a-9c263a08ce78" providerId="ADAL" clId="{0931D335-B00D-4DE2-84FA-0D8C3F7404D0}" dt="2022-09-27T20:39:51.751" v="4" actId="2696"/>
        <pc:sldMkLst>
          <pc:docMk/>
          <pc:sldMk cId="3917333350" sldId="258"/>
        </pc:sldMkLst>
      </pc:sldChg>
      <pc:sldChg chg="modSp new mod ord">
        <pc:chgData name="Hussein Elehwany" userId="49358f52-8da6-4e79-8f5a-9c263a08ce78" providerId="ADAL" clId="{0931D335-B00D-4DE2-84FA-0D8C3F7404D0}" dt="2022-09-27T20:49:45.193" v="89" actId="20577"/>
        <pc:sldMkLst>
          <pc:docMk/>
          <pc:sldMk cId="150019480" sldId="259"/>
        </pc:sldMkLst>
        <pc:spChg chg="mod">
          <ac:chgData name="Hussein Elehwany" userId="49358f52-8da6-4e79-8f5a-9c263a08ce78" providerId="ADAL" clId="{0931D335-B00D-4DE2-84FA-0D8C3F7404D0}" dt="2022-09-27T20:44:33.470" v="50" actId="5793"/>
          <ac:spMkLst>
            <pc:docMk/>
            <pc:sldMk cId="150019480" sldId="259"/>
            <ac:spMk id="2" creationId="{BB5138B9-5CA6-84EC-3DED-1DA2A228BFC7}"/>
          </ac:spMkLst>
        </pc:spChg>
        <pc:spChg chg="mod">
          <ac:chgData name="Hussein Elehwany" userId="49358f52-8da6-4e79-8f5a-9c263a08ce78" providerId="ADAL" clId="{0931D335-B00D-4DE2-84FA-0D8C3F7404D0}" dt="2022-09-27T20:49:45.193" v="89" actId="20577"/>
          <ac:spMkLst>
            <pc:docMk/>
            <pc:sldMk cId="150019480" sldId="259"/>
            <ac:spMk id="3" creationId="{33E52EBE-CB20-196B-5476-47934482F82B}"/>
          </ac:spMkLst>
        </pc:spChg>
        <pc:spChg chg="mod">
          <ac:chgData name="Hussein Elehwany" userId="49358f52-8da6-4e79-8f5a-9c263a08ce78" providerId="ADAL" clId="{0931D335-B00D-4DE2-84FA-0D8C3F7404D0}" dt="2022-09-27T20:44:36.358" v="51" actId="5793"/>
          <ac:spMkLst>
            <pc:docMk/>
            <pc:sldMk cId="150019480" sldId="259"/>
            <ac:spMk id="4" creationId="{AB716239-A93B-0157-5421-3CCE5313D3A7}"/>
          </ac:spMkLst>
        </pc:spChg>
      </pc:sldChg>
      <pc:sldChg chg="del">
        <pc:chgData name="Hussein Elehwany" userId="49358f52-8da6-4e79-8f5a-9c263a08ce78" providerId="ADAL" clId="{0931D335-B00D-4DE2-84FA-0D8C3F7404D0}" dt="2022-09-27T20:39:40.361" v="3" actId="2696"/>
        <pc:sldMkLst>
          <pc:docMk/>
          <pc:sldMk cId="3635630497" sldId="259"/>
        </pc:sldMkLst>
      </pc:sldChg>
      <pc:sldChg chg="addSp delSp modSp new mod">
        <pc:chgData name="Hussein Elehwany" userId="49358f52-8da6-4e79-8f5a-9c263a08ce78" providerId="ADAL" clId="{0931D335-B00D-4DE2-84FA-0D8C3F7404D0}" dt="2022-09-28T13:29:17.695" v="749" actId="5793"/>
        <pc:sldMkLst>
          <pc:docMk/>
          <pc:sldMk cId="3255456109" sldId="260"/>
        </pc:sldMkLst>
        <pc:spChg chg="mod">
          <ac:chgData name="Hussein Elehwany" userId="49358f52-8da6-4e79-8f5a-9c263a08ce78" providerId="ADAL" clId="{0931D335-B00D-4DE2-84FA-0D8C3F7404D0}" dt="2022-09-28T13:28:15.229" v="707" actId="14100"/>
          <ac:spMkLst>
            <pc:docMk/>
            <pc:sldMk cId="3255456109" sldId="260"/>
            <ac:spMk id="2" creationId="{931660AD-EFD8-92F3-3B3C-9E79507DDB40}"/>
          </ac:spMkLst>
        </pc:spChg>
        <pc:spChg chg="mod">
          <ac:chgData name="Hussein Elehwany" userId="49358f52-8da6-4e79-8f5a-9c263a08ce78" providerId="ADAL" clId="{0931D335-B00D-4DE2-84FA-0D8C3F7404D0}" dt="2022-09-27T20:44:50.925" v="53"/>
          <ac:spMkLst>
            <pc:docMk/>
            <pc:sldMk cId="3255456109" sldId="260"/>
            <ac:spMk id="3" creationId="{D58D2DD6-ED76-D3EF-4DE2-A2DC54CE2A46}"/>
          </ac:spMkLst>
        </pc:spChg>
        <pc:spChg chg="del">
          <ac:chgData name="Hussein Elehwany" userId="49358f52-8da6-4e79-8f5a-9c263a08ce78" providerId="ADAL" clId="{0931D335-B00D-4DE2-84FA-0D8C3F7404D0}" dt="2022-09-27T20:45:01.467" v="55"/>
          <ac:spMkLst>
            <pc:docMk/>
            <pc:sldMk cId="3255456109" sldId="260"/>
            <ac:spMk id="4" creationId="{714E48B4-BD9B-C52C-0920-21938533C0CE}"/>
          </ac:spMkLst>
        </pc:spChg>
        <pc:spChg chg="add mod">
          <ac:chgData name="Hussein Elehwany" userId="49358f52-8da6-4e79-8f5a-9c263a08ce78" providerId="ADAL" clId="{0931D335-B00D-4DE2-84FA-0D8C3F7404D0}" dt="2022-09-28T13:29:17.695" v="749" actId="5793"/>
          <ac:spMkLst>
            <pc:docMk/>
            <pc:sldMk cId="3255456109" sldId="260"/>
            <ac:spMk id="4" creationId="{8D7CEE74-F926-BA0B-9D41-CD2CA6CD227D}"/>
          </ac:spMkLst>
        </pc:spChg>
        <pc:picChg chg="add mod">
          <ac:chgData name="Hussein Elehwany" userId="49358f52-8da6-4e79-8f5a-9c263a08ce78" providerId="ADAL" clId="{0931D335-B00D-4DE2-84FA-0D8C3F7404D0}" dt="2022-09-27T20:45:05.278" v="57" actId="14100"/>
          <ac:picMkLst>
            <pc:docMk/>
            <pc:sldMk cId="3255456109" sldId="260"/>
            <ac:picMk id="5" creationId="{C3FCC9E9-81F9-3C4B-81CE-4263B882C041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13:24:48.441" v="613" actId="20577"/>
        <pc:sldMkLst>
          <pc:docMk/>
          <pc:sldMk cId="4275999852" sldId="261"/>
        </pc:sldMkLst>
        <pc:spChg chg="del">
          <ac:chgData name="Hussein Elehwany" userId="49358f52-8da6-4e79-8f5a-9c263a08ce78" providerId="ADAL" clId="{0931D335-B00D-4DE2-84FA-0D8C3F7404D0}" dt="2022-09-27T20:52:20.427" v="101"/>
          <ac:spMkLst>
            <pc:docMk/>
            <pc:sldMk cId="4275999852" sldId="261"/>
            <ac:spMk id="2" creationId="{BBF3FDE4-67C8-02DD-57DD-4E212FEE5B3C}"/>
          </ac:spMkLst>
        </pc:spChg>
        <pc:spChg chg="mod">
          <ac:chgData name="Hussein Elehwany" userId="49358f52-8da6-4e79-8f5a-9c263a08ce78" providerId="ADAL" clId="{0931D335-B00D-4DE2-84FA-0D8C3F7404D0}" dt="2022-09-27T20:57:49.763" v="332" actId="20577"/>
          <ac:spMkLst>
            <pc:docMk/>
            <pc:sldMk cId="4275999852" sldId="261"/>
            <ac:spMk id="3" creationId="{5E1CD020-9684-37E9-E93A-885E79C2A319}"/>
          </ac:spMkLst>
        </pc:spChg>
        <pc:spChg chg="del">
          <ac:chgData name="Hussein Elehwany" userId="49358f52-8da6-4e79-8f5a-9c263a08ce78" providerId="ADAL" clId="{0931D335-B00D-4DE2-84FA-0D8C3F7404D0}" dt="2022-09-27T20:58:59.273" v="348" actId="22"/>
          <ac:spMkLst>
            <pc:docMk/>
            <pc:sldMk cId="4275999852" sldId="261"/>
            <ac:spMk id="4" creationId="{CAFD74AA-D487-22ED-767A-561F44B0C4D2}"/>
          </ac:spMkLst>
        </pc:spChg>
        <pc:spChg chg="add del mod">
          <ac:chgData name="Hussein Elehwany" userId="49358f52-8da6-4e79-8f5a-9c263a08ce78" providerId="ADAL" clId="{0931D335-B00D-4DE2-84FA-0D8C3F7404D0}" dt="2022-09-27T21:08:19.833" v="353" actId="478"/>
          <ac:spMkLst>
            <pc:docMk/>
            <pc:sldMk cId="4275999852" sldId="261"/>
            <ac:spMk id="6" creationId="{DCDAD052-7CD2-681F-F4E8-CE29BCB5DF7E}"/>
          </ac:spMkLst>
        </pc:spChg>
        <pc:spChg chg="add del mod">
          <ac:chgData name="Hussein Elehwany" userId="49358f52-8da6-4e79-8f5a-9c263a08ce78" providerId="ADAL" clId="{0931D335-B00D-4DE2-84FA-0D8C3F7404D0}" dt="2022-09-28T13:24:48.441" v="613" actId="20577"/>
          <ac:spMkLst>
            <pc:docMk/>
            <pc:sldMk cId="4275999852" sldId="261"/>
            <ac:spMk id="10" creationId="{D998FCED-10B7-7EAC-2AFA-6D955E7F40D7}"/>
          </ac:spMkLst>
        </pc:spChg>
        <pc:spChg chg="add del mod">
          <ac:chgData name="Hussein Elehwany" userId="49358f52-8da6-4e79-8f5a-9c263a08ce78" providerId="ADAL" clId="{0931D335-B00D-4DE2-84FA-0D8C3F7404D0}" dt="2022-09-27T21:08:27.688" v="355" actId="22"/>
          <ac:spMkLst>
            <pc:docMk/>
            <pc:sldMk cId="4275999852" sldId="261"/>
            <ac:spMk id="12" creationId="{077750FA-0FD7-F622-C5F5-221F89870AA2}"/>
          </ac:spMkLst>
        </pc:spChg>
        <pc:picChg chg="add del mod">
          <ac:chgData name="Hussein Elehwany" userId="49358f52-8da6-4e79-8f5a-9c263a08ce78" providerId="ADAL" clId="{0931D335-B00D-4DE2-84FA-0D8C3F7404D0}" dt="2022-09-27T21:08:15.450" v="351" actId="478"/>
          <ac:picMkLst>
            <pc:docMk/>
            <pc:sldMk cId="4275999852" sldId="261"/>
            <ac:picMk id="5" creationId="{669A5B5D-6DBA-2BE2-78E2-00F288E62CDE}"/>
          </ac:picMkLst>
        </pc:picChg>
        <pc:picChg chg="add del mod ord">
          <ac:chgData name="Hussein Elehwany" userId="49358f52-8da6-4e79-8f5a-9c263a08ce78" providerId="ADAL" clId="{0931D335-B00D-4DE2-84FA-0D8C3F7404D0}" dt="2022-09-27T21:08:13.987" v="350" actId="478"/>
          <ac:picMkLst>
            <pc:docMk/>
            <pc:sldMk cId="4275999852" sldId="261"/>
            <ac:picMk id="8" creationId="{8489FC8D-75D2-3D53-8E7F-696D44B0DB1F}"/>
          </ac:picMkLst>
        </pc:picChg>
        <pc:picChg chg="add mod ord">
          <ac:chgData name="Hussein Elehwany" userId="49358f52-8da6-4e79-8f5a-9c263a08ce78" providerId="ADAL" clId="{0931D335-B00D-4DE2-84FA-0D8C3F7404D0}" dt="2022-09-27T21:08:43.497" v="360" actId="14100"/>
          <ac:picMkLst>
            <pc:docMk/>
            <pc:sldMk cId="4275999852" sldId="261"/>
            <ac:picMk id="14" creationId="{91ADA625-D872-BE53-6318-8944170A1B27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7T20:51:51.890" v="99"/>
        <pc:sldMkLst>
          <pc:docMk/>
          <pc:sldMk cId="2179702451" sldId="262"/>
        </pc:sldMkLst>
        <pc:spChg chg="mod">
          <ac:chgData name="Hussein Elehwany" userId="49358f52-8da6-4e79-8f5a-9c263a08ce78" providerId="ADAL" clId="{0931D335-B00D-4DE2-84FA-0D8C3F7404D0}" dt="2022-09-27T20:51:51.890" v="99"/>
          <ac:spMkLst>
            <pc:docMk/>
            <pc:sldMk cId="2179702451" sldId="262"/>
            <ac:spMk id="2" creationId="{1F498522-1378-052B-BBE6-0D463A59D38F}"/>
          </ac:spMkLst>
        </pc:spChg>
        <pc:spChg chg="del">
          <ac:chgData name="Hussein Elehwany" userId="49358f52-8da6-4e79-8f5a-9c263a08ce78" providerId="ADAL" clId="{0931D335-B00D-4DE2-84FA-0D8C3F7404D0}" dt="2022-09-27T20:51:05.745" v="91" actId="478"/>
          <ac:spMkLst>
            <pc:docMk/>
            <pc:sldMk cId="2179702451" sldId="262"/>
            <ac:spMk id="3" creationId="{5FB4467B-AE23-E495-A654-E128B14EA7FB}"/>
          </ac:spMkLst>
        </pc:spChg>
        <pc:spChg chg="add del">
          <ac:chgData name="Hussein Elehwany" userId="49358f52-8da6-4e79-8f5a-9c263a08ce78" providerId="ADAL" clId="{0931D335-B00D-4DE2-84FA-0D8C3F7404D0}" dt="2022-09-27T20:51:08.412" v="93" actId="22"/>
          <ac:spMkLst>
            <pc:docMk/>
            <pc:sldMk cId="2179702451" sldId="262"/>
            <ac:spMk id="5" creationId="{96772F0A-59A5-BE8B-EB06-A543B6DA19A2}"/>
          </ac:spMkLst>
        </pc:spChg>
        <pc:spChg chg="add mod">
          <ac:chgData name="Hussein Elehwany" userId="49358f52-8da6-4e79-8f5a-9c263a08ce78" providerId="ADAL" clId="{0931D335-B00D-4DE2-84FA-0D8C3F7404D0}" dt="2022-09-27T20:51:42.610" v="98" actId="1076"/>
          <ac:spMkLst>
            <pc:docMk/>
            <pc:sldMk cId="2179702451" sldId="262"/>
            <ac:spMk id="7" creationId="{7EC88BD2-C90F-2583-8ACC-8B55C21CF197}"/>
          </ac:spMkLst>
        </pc:spChg>
        <pc:spChg chg="add mod">
          <ac:chgData name="Hussein Elehwany" userId="49358f52-8da6-4e79-8f5a-9c263a08ce78" providerId="ADAL" clId="{0931D335-B00D-4DE2-84FA-0D8C3F7404D0}" dt="2022-09-27T20:51:38.111" v="97" actId="1076"/>
          <ac:spMkLst>
            <pc:docMk/>
            <pc:sldMk cId="2179702451" sldId="262"/>
            <ac:spMk id="8" creationId="{C924072E-3079-21C1-6186-E24CF6DAE9AC}"/>
          </ac:spMkLst>
        </pc:spChg>
        <pc:spChg chg="add mod">
          <ac:chgData name="Hussein Elehwany" userId="49358f52-8da6-4e79-8f5a-9c263a08ce78" providerId="ADAL" clId="{0931D335-B00D-4DE2-84FA-0D8C3F7404D0}" dt="2022-09-27T20:51:38.111" v="97" actId="1076"/>
          <ac:spMkLst>
            <pc:docMk/>
            <pc:sldMk cId="2179702451" sldId="262"/>
            <ac:spMk id="11" creationId="{5A2F6421-77C0-D1F8-ACCF-79BD9B103449}"/>
          </ac:spMkLst>
        </pc:spChg>
        <pc:spChg chg="add mod">
          <ac:chgData name="Hussein Elehwany" userId="49358f52-8da6-4e79-8f5a-9c263a08ce78" providerId="ADAL" clId="{0931D335-B00D-4DE2-84FA-0D8C3F7404D0}" dt="2022-09-27T20:51:38.111" v="97" actId="1076"/>
          <ac:spMkLst>
            <pc:docMk/>
            <pc:sldMk cId="2179702451" sldId="262"/>
            <ac:spMk id="12" creationId="{E81EF268-239C-FDB3-6C1C-9CC00F5AB7DC}"/>
          </ac:spMkLst>
        </pc:spChg>
        <pc:spChg chg="add mod">
          <ac:chgData name="Hussein Elehwany" userId="49358f52-8da6-4e79-8f5a-9c263a08ce78" providerId="ADAL" clId="{0931D335-B00D-4DE2-84FA-0D8C3F7404D0}" dt="2022-09-27T20:51:38.111" v="97" actId="1076"/>
          <ac:spMkLst>
            <pc:docMk/>
            <pc:sldMk cId="2179702451" sldId="262"/>
            <ac:spMk id="13" creationId="{ADE884DF-120E-2CD6-C81E-9675FF3D11B0}"/>
          </ac:spMkLst>
        </pc:spChg>
        <pc:graphicFrameChg chg="add mod">
          <ac:chgData name="Hussein Elehwany" userId="49358f52-8da6-4e79-8f5a-9c263a08ce78" providerId="ADAL" clId="{0931D335-B00D-4DE2-84FA-0D8C3F7404D0}" dt="2022-09-27T20:51:17.428" v="95" actId="1076"/>
          <ac:graphicFrameMkLst>
            <pc:docMk/>
            <pc:sldMk cId="2179702451" sldId="262"/>
            <ac:graphicFrameMk id="6" creationId="{29A5659A-FA72-D706-37A6-781DA849AA09}"/>
          </ac:graphicFrameMkLst>
        </pc:graphicFrameChg>
        <pc:cxnChg chg="add mod">
          <ac:chgData name="Hussein Elehwany" userId="49358f52-8da6-4e79-8f5a-9c263a08ce78" providerId="ADAL" clId="{0931D335-B00D-4DE2-84FA-0D8C3F7404D0}" dt="2022-09-27T20:51:38.111" v="97" actId="1076"/>
          <ac:cxnSpMkLst>
            <pc:docMk/>
            <pc:sldMk cId="2179702451" sldId="262"/>
            <ac:cxnSpMk id="9" creationId="{6E850E58-5B8D-42FB-60F1-7F48D86B8C8C}"/>
          </ac:cxnSpMkLst>
        </pc:cxnChg>
        <pc:cxnChg chg="add mod">
          <ac:chgData name="Hussein Elehwany" userId="49358f52-8da6-4e79-8f5a-9c263a08ce78" providerId="ADAL" clId="{0931D335-B00D-4DE2-84FA-0D8C3F7404D0}" dt="2022-09-27T20:51:38.111" v="97" actId="1076"/>
          <ac:cxnSpMkLst>
            <pc:docMk/>
            <pc:sldMk cId="2179702451" sldId="262"/>
            <ac:cxnSpMk id="10" creationId="{418A1844-D481-635C-8DED-76003F735994}"/>
          </ac:cxnSpMkLst>
        </pc:cxnChg>
      </pc:sldChg>
      <pc:sldChg chg="addSp delSp modSp new mod">
        <pc:chgData name="Hussein Elehwany" userId="49358f52-8da6-4e79-8f5a-9c263a08ce78" providerId="ADAL" clId="{0931D335-B00D-4DE2-84FA-0D8C3F7404D0}" dt="2022-09-28T02:31:09.772" v="401" actId="14100"/>
        <pc:sldMkLst>
          <pc:docMk/>
          <pc:sldMk cId="3522345199" sldId="263"/>
        </pc:sldMkLst>
        <pc:spChg chg="del">
          <ac:chgData name="Hussein Elehwany" userId="49358f52-8da6-4e79-8f5a-9c263a08ce78" providerId="ADAL" clId="{0931D335-B00D-4DE2-84FA-0D8C3F7404D0}" dt="2022-09-28T02:25:55.202" v="378"/>
          <ac:spMkLst>
            <pc:docMk/>
            <pc:sldMk cId="3522345199" sldId="263"/>
            <ac:spMk id="2" creationId="{C668DF46-861E-0144-2593-E921132EEAB7}"/>
          </ac:spMkLst>
        </pc:spChg>
        <pc:spChg chg="mod">
          <ac:chgData name="Hussein Elehwany" userId="49358f52-8da6-4e79-8f5a-9c263a08ce78" providerId="ADAL" clId="{0931D335-B00D-4DE2-84FA-0D8C3F7404D0}" dt="2022-09-28T02:22:45.022" v="372" actId="20577"/>
          <ac:spMkLst>
            <pc:docMk/>
            <pc:sldMk cId="3522345199" sldId="263"/>
            <ac:spMk id="3" creationId="{A32B505A-2FD2-D857-0B0C-74967124CEB8}"/>
          </ac:spMkLst>
        </pc:spChg>
        <pc:spChg chg="del">
          <ac:chgData name="Hussein Elehwany" userId="49358f52-8da6-4e79-8f5a-9c263a08ce78" providerId="ADAL" clId="{0931D335-B00D-4DE2-84FA-0D8C3F7404D0}" dt="2022-09-28T02:23:15.211" v="373"/>
          <ac:spMkLst>
            <pc:docMk/>
            <pc:sldMk cId="3522345199" sldId="263"/>
            <ac:spMk id="4" creationId="{5E33F47E-263C-C783-54E0-2F874EA9C316}"/>
          </ac:spMkLst>
        </pc:spChg>
        <pc:spChg chg="add del mod">
          <ac:chgData name="Hussein Elehwany" userId="49358f52-8da6-4e79-8f5a-9c263a08ce78" providerId="ADAL" clId="{0931D335-B00D-4DE2-84FA-0D8C3F7404D0}" dt="2022-09-28T02:30:53.343" v="395" actId="22"/>
          <ac:spMkLst>
            <pc:docMk/>
            <pc:sldMk cId="3522345199" sldId="263"/>
            <ac:spMk id="10" creationId="{E4F05699-9636-F7C9-D754-5D4E01B1A8A5}"/>
          </ac:spMkLst>
        </pc:spChg>
        <pc:picChg chg="add mod">
          <ac:chgData name="Hussein Elehwany" userId="49358f52-8da6-4e79-8f5a-9c263a08ce78" providerId="ADAL" clId="{0931D335-B00D-4DE2-84FA-0D8C3F7404D0}" dt="2022-09-28T02:31:09.772" v="401" actId="14100"/>
          <ac:picMkLst>
            <pc:docMk/>
            <pc:sldMk cId="3522345199" sldId="263"/>
            <ac:picMk id="6" creationId="{728CFB41-2E08-4097-D6F0-B27044213DA8}"/>
          </ac:picMkLst>
        </pc:picChg>
        <pc:picChg chg="add del mod">
          <ac:chgData name="Hussein Elehwany" userId="49358f52-8da6-4e79-8f5a-9c263a08ce78" providerId="ADAL" clId="{0931D335-B00D-4DE2-84FA-0D8C3F7404D0}" dt="2022-09-28T02:26:15.305" v="387" actId="21"/>
          <ac:picMkLst>
            <pc:docMk/>
            <pc:sldMk cId="3522345199" sldId="263"/>
            <ac:picMk id="8" creationId="{38CA741E-9942-EB97-3BDB-5E8DF974CE79}"/>
          </ac:picMkLst>
        </pc:picChg>
        <pc:picChg chg="add mod ord">
          <ac:chgData name="Hussein Elehwany" userId="49358f52-8da6-4e79-8f5a-9c263a08ce78" providerId="ADAL" clId="{0931D335-B00D-4DE2-84FA-0D8C3F7404D0}" dt="2022-09-28T02:31:04.023" v="398" actId="1076"/>
          <ac:picMkLst>
            <pc:docMk/>
            <pc:sldMk cId="3522345199" sldId="263"/>
            <ac:picMk id="12" creationId="{2A661138-6186-F363-21B1-D3625C235CFE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02:31:22.424" v="402"/>
        <pc:sldMkLst>
          <pc:docMk/>
          <pc:sldMk cId="1450833434" sldId="264"/>
        </pc:sldMkLst>
        <pc:spChg chg="del">
          <ac:chgData name="Hussein Elehwany" userId="49358f52-8da6-4e79-8f5a-9c263a08ce78" providerId="ADAL" clId="{0931D335-B00D-4DE2-84FA-0D8C3F7404D0}" dt="2022-09-28T02:26:18.430" v="389"/>
          <ac:spMkLst>
            <pc:docMk/>
            <pc:sldMk cId="1450833434" sldId="264"/>
            <ac:spMk id="2" creationId="{DCB18456-69C1-F24F-01D2-7C1BAE7B78E5}"/>
          </ac:spMkLst>
        </pc:spChg>
        <pc:spChg chg="mod">
          <ac:chgData name="Hussein Elehwany" userId="49358f52-8da6-4e79-8f5a-9c263a08ce78" providerId="ADAL" clId="{0931D335-B00D-4DE2-84FA-0D8C3F7404D0}" dt="2022-09-28T02:31:22.424" v="402"/>
          <ac:spMkLst>
            <pc:docMk/>
            <pc:sldMk cId="1450833434" sldId="264"/>
            <ac:spMk id="3" creationId="{1FA83B1B-F273-39AF-A501-8C1F8688BE4C}"/>
          </ac:spMkLst>
        </pc:spChg>
        <pc:spChg chg="del">
          <ac:chgData name="Hussein Elehwany" userId="49358f52-8da6-4e79-8f5a-9c263a08ce78" providerId="ADAL" clId="{0931D335-B00D-4DE2-84FA-0D8C3F7404D0}" dt="2022-09-28T02:26:20.937" v="390" actId="478"/>
          <ac:spMkLst>
            <pc:docMk/>
            <pc:sldMk cId="1450833434" sldId="264"/>
            <ac:spMk id="4" creationId="{3AEE05BE-D3B8-748A-8D1C-BC84C26CE549}"/>
          </ac:spMkLst>
        </pc:spChg>
        <pc:picChg chg="add mod">
          <ac:chgData name="Hussein Elehwany" userId="49358f52-8da6-4e79-8f5a-9c263a08ce78" providerId="ADAL" clId="{0931D335-B00D-4DE2-84FA-0D8C3F7404D0}" dt="2022-09-28T02:26:25.927" v="393" actId="1076"/>
          <ac:picMkLst>
            <pc:docMk/>
            <pc:sldMk cId="1450833434" sldId="264"/>
            <ac:picMk id="5" creationId="{02FF87B1-ACD6-87BD-B4C1-7926C26AF96E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03:43:49.707" v="443" actId="962"/>
        <pc:sldMkLst>
          <pc:docMk/>
          <pc:sldMk cId="994429699" sldId="265"/>
        </pc:sldMkLst>
        <pc:spChg chg="del">
          <ac:chgData name="Hussein Elehwany" userId="49358f52-8da6-4e79-8f5a-9c263a08ce78" providerId="ADAL" clId="{0931D335-B00D-4DE2-84FA-0D8C3F7404D0}" dt="2022-09-28T02:32:21.644" v="404" actId="22"/>
          <ac:spMkLst>
            <pc:docMk/>
            <pc:sldMk cId="994429699" sldId="265"/>
            <ac:spMk id="2" creationId="{4B318529-A229-E4B1-9178-5C5744FE68FC}"/>
          </ac:spMkLst>
        </pc:spChg>
        <pc:spChg chg="mod">
          <ac:chgData name="Hussein Elehwany" userId="49358f52-8da6-4e79-8f5a-9c263a08ce78" providerId="ADAL" clId="{0931D335-B00D-4DE2-84FA-0D8C3F7404D0}" dt="2022-09-28T02:32:34.004" v="409" actId="20577"/>
          <ac:spMkLst>
            <pc:docMk/>
            <pc:sldMk cId="994429699" sldId="265"/>
            <ac:spMk id="3" creationId="{8A4A57F2-0A52-A84B-49FE-5A7044131555}"/>
          </ac:spMkLst>
        </pc:spChg>
        <pc:spChg chg="del">
          <ac:chgData name="Hussein Elehwany" userId="49358f52-8da6-4e79-8f5a-9c263a08ce78" providerId="ADAL" clId="{0931D335-B00D-4DE2-84FA-0D8C3F7404D0}" dt="2022-09-28T03:09:52.872" v="436"/>
          <ac:spMkLst>
            <pc:docMk/>
            <pc:sldMk cId="994429699" sldId="265"/>
            <ac:spMk id="4" creationId="{245A866E-77AC-DC4B-ECCB-CB1AB41EB73A}"/>
          </ac:spMkLst>
        </pc:spChg>
        <pc:spChg chg="add del mod">
          <ac:chgData name="Hussein Elehwany" userId="49358f52-8da6-4e79-8f5a-9c263a08ce78" providerId="ADAL" clId="{0931D335-B00D-4DE2-84FA-0D8C3F7404D0}" dt="2022-09-28T03:43:48.691" v="441"/>
          <ac:spMkLst>
            <pc:docMk/>
            <pc:sldMk cId="994429699" sldId="265"/>
            <ac:spMk id="10" creationId="{CD9AFAB4-2462-8648-0729-ECEBF6977498}"/>
          </ac:spMkLst>
        </pc:spChg>
        <pc:picChg chg="add mod ord">
          <ac:chgData name="Hussein Elehwany" userId="49358f52-8da6-4e79-8f5a-9c263a08ce78" providerId="ADAL" clId="{0931D335-B00D-4DE2-84FA-0D8C3F7404D0}" dt="2022-09-28T02:32:26.930" v="406" actId="14100"/>
          <ac:picMkLst>
            <pc:docMk/>
            <pc:sldMk cId="994429699" sldId="265"/>
            <ac:picMk id="6" creationId="{6FA410A7-697F-7C86-D978-17F0DF057A36}"/>
          </ac:picMkLst>
        </pc:picChg>
        <pc:picChg chg="add del mod">
          <ac:chgData name="Hussein Elehwany" userId="49358f52-8da6-4e79-8f5a-9c263a08ce78" providerId="ADAL" clId="{0931D335-B00D-4DE2-84FA-0D8C3F7404D0}" dt="2022-09-28T03:43:47.060" v="440" actId="478"/>
          <ac:picMkLst>
            <pc:docMk/>
            <pc:sldMk cId="994429699" sldId="265"/>
            <ac:picMk id="8" creationId="{DC57FF4E-5829-51D4-9A89-94F54D87014E}"/>
          </ac:picMkLst>
        </pc:picChg>
        <pc:picChg chg="add mod">
          <ac:chgData name="Hussein Elehwany" userId="49358f52-8da6-4e79-8f5a-9c263a08ce78" providerId="ADAL" clId="{0931D335-B00D-4DE2-84FA-0D8C3F7404D0}" dt="2022-09-28T03:43:49.707" v="443" actId="962"/>
          <ac:picMkLst>
            <pc:docMk/>
            <pc:sldMk cId="994429699" sldId="265"/>
            <ac:picMk id="12" creationId="{FC74A3D3-160F-962B-E147-C5D5790B8D18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12:38:30.392" v="459" actId="14100"/>
        <pc:sldMkLst>
          <pc:docMk/>
          <pc:sldMk cId="2812411113" sldId="266"/>
        </pc:sldMkLst>
        <pc:spChg chg="del">
          <ac:chgData name="Hussein Elehwany" userId="49358f52-8da6-4e79-8f5a-9c263a08ce78" providerId="ADAL" clId="{0931D335-B00D-4DE2-84FA-0D8C3F7404D0}" dt="2022-09-28T02:33:21.984" v="411" actId="22"/>
          <ac:spMkLst>
            <pc:docMk/>
            <pc:sldMk cId="2812411113" sldId="266"/>
            <ac:spMk id="2" creationId="{F2695BA1-BEF5-9DCD-5753-A9F522EAD001}"/>
          </ac:spMkLst>
        </pc:spChg>
        <pc:spChg chg="mod">
          <ac:chgData name="Hussein Elehwany" userId="49358f52-8da6-4e79-8f5a-9c263a08ce78" providerId="ADAL" clId="{0931D335-B00D-4DE2-84FA-0D8C3F7404D0}" dt="2022-09-28T02:33:35.934" v="418" actId="20577"/>
          <ac:spMkLst>
            <pc:docMk/>
            <pc:sldMk cId="2812411113" sldId="266"/>
            <ac:spMk id="3" creationId="{A5B451F1-2F4D-2AA9-0504-D2C9FACBB430}"/>
          </ac:spMkLst>
        </pc:spChg>
        <pc:spChg chg="del">
          <ac:chgData name="Hussein Elehwany" userId="49358f52-8da6-4e79-8f5a-9c263a08ce78" providerId="ADAL" clId="{0931D335-B00D-4DE2-84FA-0D8C3F7404D0}" dt="2022-09-28T12:38:21.105" v="453"/>
          <ac:spMkLst>
            <pc:docMk/>
            <pc:sldMk cId="2812411113" sldId="266"/>
            <ac:spMk id="4" creationId="{499C4D69-4E02-EEC0-E186-E89A8C397748}"/>
          </ac:spMkLst>
        </pc:spChg>
        <pc:picChg chg="add mod">
          <ac:chgData name="Hussein Elehwany" userId="49358f52-8da6-4e79-8f5a-9c263a08ce78" providerId="ADAL" clId="{0931D335-B00D-4DE2-84FA-0D8C3F7404D0}" dt="2022-09-28T12:38:30.392" v="459" actId="14100"/>
          <ac:picMkLst>
            <pc:docMk/>
            <pc:sldMk cId="2812411113" sldId="266"/>
            <ac:picMk id="5" creationId="{BF5ACB43-5742-C9FD-7CE4-4BDDA303804F}"/>
          </ac:picMkLst>
        </pc:picChg>
        <pc:picChg chg="add mod ord">
          <ac:chgData name="Hussein Elehwany" userId="49358f52-8da6-4e79-8f5a-9c263a08ce78" providerId="ADAL" clId="{0931D335-B00D-4DE2-84FA-0D8C3F7404D0}" dt="2022-09-28T02:33:29.818" v="415" actId="1076"/>
          <ac:picMkLst>
            <pc:docMk/>
            <pc:sldMk cId="2812411113" sldId="266"/>
            <ac:picMk id="6" creationId="{01A6EA3F-C6CE-B2EA-9862-A7FC3E53F76B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02:44:09.035" v="435" actId="962"/>
        <pc:sldMkLst>
          <pc:docMk/>
          <pc:sldMk cId="1395865091" sldId="267"/>
        </pc:sldMkLst>
        <pc:spChg chg="del">
          <ac:chgData name="Hussein Elehwany" userId="49358f52-8da6-4e79-8f5a-9c263a08ce78" providerId="ADAL" clId="{0931D335-B00D-4DE2-84FA-0D8C3F7404D0}" dt="2022-09-28T02:44:07.833" v="433"/>
          <ac:spMkLst>
            <pc:docMk/>
            <pc:sldMk cId="1395865091" sldId="267"/>
            <ac:spMk id="2" creationId="{92A8F9BA-D0B4-A0F1-224A-F01EFE31D1CF}"/>
          </ac:spMkLst>
        </pc:spChg>
        <pc:spChg chg="mod">
          <ac:chgData name="Hussein Elehwany" userId="49358f52-8da6-4e79-8f5a-9c263a08ce78" providerId="ADAL" clId="{0931D335-B00D-4DE2-84FA-0D8C3F7404D0}" dt="2022-09-28T02:41:40.773" v="432" actId="20577"/>
          <ac:spMkLst>
            <pc:docMk/>
            <pc:sldMk cId="1395865091" sldId="267"/>
            <ac:spMk id="3" creationId="{6DED1C50-31A4-742E-A491-465DBBF1672F}"/>
          </ac:spMkLst>
        </pc:spChg>
        <pc:spChg chg="del">
          <ac:chgData name="Hussein Elehwany" userId="49358f52-8da6-4e79-8f5a-9c263a08ce78" providerId="ADAL" clId="{0931D335-B00D-4DE2-84FA-0D8C3F7404D0}" dt="2022-09-28T02:40:52.034" v="420"/>
          <ac:spMkLst>
            <pc:docMk/>
            <pc:sldMk cId="1395865091" sldId="267"/>
            <ac:spMk id="4" creationId="{DAC8E3C2-22A7-A668-D50F-AF2B7F02C705}"/>
          </ac:spMkLst>
        </pc:spChg>
        <pc:picChg chg="add mod">
          <ac:chgData name="Hussein Elehwany" userId="49358f52-8da6-4e79-8f5a-9c263a08ce78" providerId="ADAL" clId="{0931D335-B00D-4DE2-84FA-0D8C3F7404D0}" dt="2022-09-28T02:40:53.581" v="422" actId="962"/>
          <ac:picMkLst>
            <pc:docMk/>
            <pc:sldMk cId="1395865091" sldId="267"/>
            <ac:picMk id="6" creationId="{496E9A64-7326-6C95-8883-C2117AF30B93}"/>
          </ac:picMkLst>
        </pc:picChg>
        <pc:picChg chg="add mod">
          <ac:chgData name="Hussein Elehwany" userId="49358f52-8da6-4e79-8f5a-9c263a08ce78" providerId="ADAL" clId="{0931D335-B00D-4DE2-84FA-0D8C3F7404D0}" dt="2022-09-28T02:44:09.035" v="435" actId="962"/>
          <ac:picMkLst>
            <pc:docMk/>
            <pc:sldMk cId="1395865091" sldId="267"/>
            <ac:picMk id="8" creationId="{FDFF6C34-0F8C-40FF-6068-A7772BF470B9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13:22:56.013" v="535"/>
        <pc:sldMkLst>
          <pc:docMk/>
          <pc:sldMk cId="4014778698" sldId="268"/>
        </pc:sldMkLst>
        <pc:spChg chg="del">
          <ac:chgData name="Hussein Elehwany" userId="49358f52-8da6-4e79-8f5a-9c263a08ce78" providerId="ADAL" clId="{0931D335-B00D-4DE2-84FA-0D8C3F7404D0}" dt="2022-09-28T03:46:07.533" v="444"/>
          <ac:spMkLst>
            <pc:docMk/>
            <pc:sldMk cId="4014778698" sldId="268"/>
            <ac:spMk id="2" creationId="{6119E0A4-0821-E2A6-74E0-4C43A555958A}"/>
          </ac:spMkLst>
        </pc:spChg>
        <pc:spChg chg="mod">
          <ac:chgData name="Hussein Elehwany" userId="49358f52-8da6-4e79-8f5a-9c263a08ce78" providerId="ADAL" clId="{0931D335-B00D-4DE2-84FA-0D8C3F7404D0}" dt="2022-09-28T13:22:56.013" v="535"/>
          <ac:spMkLst>
            <pc:docMk/>
            <pc:sldMk cId="4014778698" sldId="268"/>
            <ac:spMk id="3" creationId="{1DD4872B-9661-8BD3-22E4-D2AE9D7B75B5}"/>
          </ac:spMkLst>
        </pc:spChg>
        <pc:spChg chg="del mod">
          <ac:chgData name="Hussein Elehwany" userId="49358f52-8da6-4e79-8f5a-9c263a08ce78" providerId="ADAL" clId="{0931D335-B00D-4DE2-84FA-0D8C3F7404D0}" dt="2022-09-28T03:46:10.400" v="447" actId="478"/>
          <ac:spMkLst>
            <pc:docMk/>
            <pc:sldMk cId="4014778698" sldId="268"/>
            <ac:spMk id="4" creationId="{2D48D76B-F0CE-D1AB-B314-F3C837C4594A}"/>
          </ac:spMkLst>
        </pc:spChg>
        <pc:picChg chg="add mod">
          <ac:chgData name="Hussein Elehwany" userId="49358f52-8da6-4e79-8f5a-9c263a08ce78" providerId="ADAL" clId="{0931D335-B00D-4DE2-84FA-0D8C3F7404D0}" dt="2022-09-28T03:46:19.331" v="452" actId="1076"/>
          <ac:picMkLst>
            <pc:docMk/>
            <pc:sldMk cId="4014778698" sldId="268"/>
            <ac:picMk id="6" creationId="{7EB902FD-8A26-DD28-D590-3BA217403261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13:21:50.262" v="528" actId="403"/>
        <pc:sldMkLst>
          <pc:docMk/>
          <pc:sldMk cId="2944927375" sldId="269"/>
        </pc:sldMkLst>
        <pc:spChg chg="del">
          <ac:chgData name="Hussein Elehwany" userId="49358f52-8da6-4e79-8f5a-9c263a08ce78" providerId="ADAL" clId="{0931D335-B00D-4DE2-84FA-0D8C3F7404D0}" dt="2022-09-28T13:20:17.803" v="493"/>
          <ac:spMkLst>
            <pc:docMk/>
            <pc:sldMk cId="2944927375" sldId="269"/>
            <ac:spMk id="2" creationId="{09046864-4DE2-00AB-749F-EF96EF628A23}"/>
          </ac:spMkLst>
        </pc:spChg>
        <pc:spChg chg="mod">
          <ac:chgData name="Hussein Elehwany" userId="49358f52-8da6-4e79-8f5a-9c263a08ce78" providerId="ADAL" clId="{0931D335-B00D-4DE2-84FA-0D8C3F7404D0}" dt="2022-09-28T13:16:27.305" v="477" actId="20577"/>
          <ac:spMkLst>
            <pc:docMk/>
            <pc:sldMk cId="2944927375" sldId="269"/>
            <ac:spMk id="3" creationId="{94805479-377F-E655-C0D7-BB18B4C4CD92}"/>
          </ac:spMkLst>
        </pc:spChg>
        <pc:spChg chg="del">
          <ac:chgData name="Hussein Elehwany" userId="49358f52-8da6-4e79-8f5a-9c263a08ce78" providerId="ADAL" clId="{0931D335-B00D-4DE2-84FA-0D8C3F7404D0}" dt="2022-09-28T13:19:56.756" v="489" actId="22"/>
          <ac:spMkLst>
            <pc:docMk/>
            <pc:sldMk cId="2944927375" sldId="269"/>
            <ac:spMk id="4" creationId="{F287B3BC-6C5F-5D73-01F2-58C30F11822C}"/>
          </ac:spMkLst>
        </pc:spChg>
        <pc:spChg chg="add mod">
          <ac:chgData name="Hussein Elehwany" userId="49358f52-8da6-4e79-8f5a-9c263a08ce78" providerId="ADAL" clId="{0931D335-B00D-4DE2-84FA-0D8C3F7404D0}" dt="2022-09-28T13:21:50.262" v="528" actId="403"/>
          <ac:spMkLst>
            <pc:docMk/>
            <pc:sldMk cId="2944927375" sldId="269"/>
            <ac:spMk id="8" creationId="{1159AD35-69C1-F40C-97CB-A94D9BC605B2}"/>
          </ac:spMkLst>
        </pc:spChg>
        <pc:spChg chg="add mod">
          <ac:chgData name="Hussein Elehwany" userId="49358f52-8da6-4e79-8f5a-9c263a08ce78" providerId="ADAL" clId="{0931D335-B00D-4DE2-84FA-0D8C3F7404D0}" dt="2022-09-28T13:21:46.147" v="526" actId="403"/>
          <ac:spMkLst>
            <pc:docMk/>
            <pc:sldMk cId="2944927375" sldId="269"/>
            <ac:spMk id="9" creationId="{94F44BE5-3731-F037-BCDB-430FBEB6354F}"/>
          </ac:spMkLst>
        </pc:spChg>
        <pc:picChg chg="add mod ord">
          <ac:chgData name="Hussein Elehwany" userId="49358f52-8da6-4e79-8f5a-9c263a08ce78" providerId="ADAL" clId="{0931D335-B00D-4DE2-84FA-0D8C3F7404D0}" dt="2022-09-28T13:21:32.692" v="521" actId="1076"/>
          <ac:picMkLst>
            <pc:docMk/>
            <pc:sldMk cId="2944927375" sldId="269"/>
            <ac:picMk id="6" creationId="{161DCE83-D5F7-B0A3-F1CE-BC5CAAD94ACA}"/>
          </ac:picMkLst>
        </pc:picChg>
        <pc:picChg chg="add mod">
          <ac:chgData name="Hussein Elehwany" userId="49358f52-8da6-4e79-8f5a-9c263a08ce78" providerId="ADAL" clId="{0931D335-B00D-4DE2-84FA-0D8C3F7404D0}" dt="2022-09-28T13:21:35.267" v="522" actId="1076"/>
          <ac:picMkLst>
            <pc:docMk/>
            <pc:sldMk cId="2944927375" sldId="269"/>
            <ac:picMk id="7" creationId="{8E3A51CE-8F88-F835-2497-6A6A67CE194D}"/>
          </ac:picMkLst>
        </pc:picChg>
        <pc:cxnChg chg="add mod">
          <ac:chgData name="Hussein Elehwany" userId="49358f52-8da6-4e79-8f5a-9c263a08ce78" providerId="ADAL" clId="{0931D335-B00D-4DE2-84FA-0D8C3F7404D0}" dt="2022-09-28T13:21:24.316" v="518" actId="1076"/>
          <ac:cxnSpMkLst>
            <pc:docMk/>
            <pc:sldMk cId="2944927375" sldId="269"/>
            <ac:cxnSpMk id="11" creationId="{3DAC252A-B1F9-8891-5A98-329938F48F20}"/>
          </ac:cxnSpMkLst>
        </pc:cxnChg>
      </pc:sldChg>
      <pc:sldChg chg="addSp delSp modSp new mod">
        <pc:chgData name="Hussein Elehwany" userId="49358f52-8da6-4e79-8f5a-9c263a08ce78" providerId="ADAL" clId="{0931D335-B00D-4DE2-84FA-0D8C3F7404D0}" dt="2022-09-28T13:22:43.785" v="534" actId="14100"/>
        <pc:sldMkLst>
          <pc:docMk/>
          <pc:sldMk cId="1054536325" sldId="270"/>
        </pc:sldMkLst>
        <pc:spChg chg="del">
          <ac:chgData name="Hussein Elehwany" userId="49358f52-8da6-4e79-8f5a-9c263a08ce78" providerId="ADAL" clId="{0931D335-B00D-4DE2-84FA-0D8C3F7404D0}" dt="2022-09-28T13:22:18.527" v="531" actId="478"/>
          <ac:spMkLst>
            <pc:docMk/>
            <pc:sldMk cId="1054536325" sldId="270"/>
            <ac:spMk id="2" creationId="{C9F29051-55BC-76A4-EC9F-1D53EE13E349}"/>
          </ac:spMkLst>
        </pc:spChg>
        <pc:spChg chg="mod">
          <ac:chgData name="Hussein Elehwany" userId="49358f52-8da6-4e79-8f5a-9c263a08ce78" providerId="ADAL" clId="{0931D335-B00D-4DE2-84FA-0D8C3F7404D0}" dt="2022-09-28T13:22:01.148" v="529"/>
          <ac:spMkLst>
            <pc:docMk/>
            <pc:sldMk cId="1054536325" sldId="270"/>
            <ac:spMk id="3" creationId="{9985B782-44B7-22DA-C5A5-13D5A3789ED2}"/>
          </ac:spMkLst>
        </pc:spChg>
        <pc:spChg chg="del">
          <ac:chgData name="Hussein Elehwany" userId="49358f52-8da6-4e79-8f5a-9c263a08ce78" providerId="ADAL" clId="{0931D335-B00D-4DE2-84FA-0D8C3F7404D0}" dt="2022-09-28T13:16:32.460" v="479"/>
          <ac:spMkLst>
            <pc:docMk/>
            <pc:sldMk cId="1054536325" sldId="270"/>
            <ac:spMk id="4" creationId="{E51DC94D-02C3-987C-00BA-AE0563D67023}"/>
          </ac:spMkLst>
        </pc:spChg>
        <pc:picChg chg="add mod">
          <ac:chgData name="Hussein Elehwany" userId="49358f52-8da6-4e79-8f5a-9c263a08ce78" providerId="ADAL" clId="{0931D335-B00D-4DE2-84FA-0D8C3F7404D0}" dt="2022-09-28T13:22:43.785" v="534" actId="14100"/>
          <ac:picMkLst>
            <pc:docMk/>
            <pc:sldMk cId="1054536325" sldId="270"/>
            <ac:picMk id="6" creationId="{07ED1E42-9291-B254-E8E5-59795E70759F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13:22:03.532" v="530"/>
        <pc:sldMkLst>
          <pc:docMk/>
          <pc:sldMk cId="1819343823" sldId="271"/>
        </pc:sldMkLst>
        <pc:spChg chg="del">
          <ac:chgData name="Hussein Elehwany" userId="49358f52-8da6-4e79-8f5a-9c263a08ce78" providerId="ADAL" clId="{0931D335-B00D-4DE2-84FA-0D8C3F7404D0}" dt="2022-09-28T13:19:13.049" v="483"/>
          <ac:spMkLst>
            <pc:docMk/>
            <pc:sldMk cId="1819343823" sldId="271"/>
            <ac:spMk id="2" creationId="{E6A5AD3D-4E28-9CAF-DB94-E148D9AA05D6}"/>
          </ac:spMkLst>
        </pc:spChg>
        <pc:spChg chg="mod">
          <ac:chgData name="Hussein Elehwany" userId="49358f52-8da6-4e79-8f5a-9c263a08ce78" providerId="ADAL" clId="{0931D335-B00D-4DE2-84FA-0D8C3F7404D0}" dt="2022-09-28T13:22:03.532" v="530"/>
          <ac:spMkLst>
            <pc:docMk/>
            <pc:sldMk cId="1819343823" sldId="271"/>
            <ac:spMk id="3" creationId="{F376DF86-A473-3972-8833-DAD67EDFD1AF}"/>
          </ac:spMkLst>
        </pc:spChg>
        <pc:spChg chg="del mod">
          <ac:chgData name="Hussein Elehwany" userId="49358f52-8da6-4e79-8f5a-9c263a08ce78" providerId="ADAL" clId="{0931D335-B00D-4DE2-84FA-0D8C3F7404D0}" dt="2022-09-28T13:19:16.637" v="486" actId="478"/>
          <ac:spMkLst>
            <pc:docMk/>
            <pc:sldMk cId="1819343823" sldId="271"/>
            <ac:spMk id="4" creationId="{F006AC78-E265-3BFD-99D4-9294B82681BC}"/>
          </ac:spMkLst>
        </pc:spChg>
        <pc:picChg chg="add mod">
          <ac:chgData name="Hussein Elehwany" userId="49358f52-8da6-4e79-8f5a-9c263a08ce78" providerId="ADAL" clId="{0931D335-B00D-4DE2-84FA-0D8C3F7404D0}" dt="2022-09-28T13:19:21.550" v="488" actId="14100"/>
          <ac:picMkLst>
            <pc:docMk/>
            <pc:sldMk cId="1819343823" sldId="271"/>
            <ac:picMk id="6" creationId="{23E27970-F3D7-FF44-2663-A458E70629F1}"/>
          </ac:picMkLst>
        </pc:picChg>
      </pc:sldChg>
      <pc:sldChg chg="addSp delSp modSp new mod">
        <pc:chgData name="Hussein Elehwany" userId="49358f52-8da6-4e79-8f5a-9c263a08ce78" providerId="ADAL" clId="{0931D335-B00D-4DE2-84FA-0D8C3F7404D0}" dt="2022-09-28T13:26:58.941" v="695" actId="571"/>
        <pc:sldMkLst>
          <pc:docMk/>
          <pc:sldMk cId="3789858906" sldId="272"/>
        </pc:sldMkLst>
        <pc:spChg chg="mod">
          <ac:chgData name="Hussein Elehwany" userId="49358f52-8da6-4e79-8f5a-9c263a08ce78" providerId="ADAL" clId="{0931D335-B00D-4DE2-84FA-0D8C3F7404D0}" dt="2022-09-28T13:25:58.311" v="686" actId="20577"/>
          <ac:spMkLst>
            <pc:docMk/>
            <pc:sldMk cId="3789858906" sldId="272"/>
            <ac:spMk id="2" creationId="{89553F04-98CB-1BC8-E4A5-3BA85D453C74}"/>
          </ac:spMkLst>
        </pc:spChg>
        <pc:spChg chg="mod">
          <ac:chgData name="Hussein Elehwany" userId="49358f52-8da6-4e79-8f5a-9c263a08ce78" providerId="ADAL" clId="{0931D335-B00D-4DE2-84FA-0D8C3F7404D0}" dt="2022-09-28T13:25:33.964" v="625" actId="20577"/>
          <ac:spMkLst>
            <pc:docMk/>
            <pc:sldMk cId="3789858906" sldId="272"/>
            <ac:spMk id="3" creationId="{DF86E1C6-F3D7-D5AB-DC2D-DD6EBC1CB125}"/>
          </ac:spMkLst>
        </pc:spChg>
        <pc:spChg chg="del">
          <ac:chgData name="Hussein Elehwany" userId="49358f52-8da6-4e79-8f5a-9c263a08ce78" providerId="ADAL" clId="{0931D335-B00D-4DE2-84FA-0D8C3F7404D0}" dt="2022-09-28T13:26:14.141" v="687"/>
          <ac:spMkLst>
            <pc:docMk/>
            <pc:sldMk cId="3789858906" sldId="272"/>
            <ac:spMk id="4" creationId="{A6D75715-4A65-846E-AADA-6EF5FBE09A1E}"/>
          </ac:spMkLst>
        </pc:spChg>
        <pc:spChg chg="add mod">
          <ac:chgData name="Hussein Elehwany" userId="49358f52-8da6-4e79-8f5a-9c263a08ce78" providerId="ADAL" clId="{0931D335-B00D-4DE2-84FA-0D8C3F7404D0}" dt="2022-09-28T13:26:49.856" v="694" actId="1076"/>
          <ac:spMkLst>
            <pc:docMk/>
            <pc:sldMk cId="3789858906" sldId="272"/>
            <ac:spMk id="6" creationId="{05A0F176-8B51-FD8D-F6D7-BC0419E62AC0}"/>
          </ac:spMkLst>
        </pc:spChg>
        <pc:spChg chg="add mod">
          <ac:chgData name="Hussein Elehwany" userId="49358f52-8da6-4e79-8f5a-9c263a08ce78" providerId="ADAL" clId="{0931D335-B00D-4DE2-84FA-0D8C3F7404D0}" dt="2022-09-28T13:26:58.941" v="695" actId="571"/>
          <ac:spMkLst>
            <pc:docMk/>
            <pc:sldMk cId="3789858906" sldId="272"/>
            <ac:spMk id="7" creationId="{68D58611-F570-04CF-D366-7E4B8A3226EA}"/>
          </ac:spMkLst>
        </pc:spChg>
        <pc:picChg chg="add mod">
          <ac:chgData name="Hussein Elehwany" userId="49358f52-8da6-4e79-8f5a-9c263a08ce78" providerId="ADAL" clId="{0931D335-B00D-4DE2-84FA-0D8C3F7404D0}" dt="2022-09-28T13:26:20.318" v="689" actId="1076"/>
          <ac:picMkLst>
            <pc:docMk/>
            <pc:sldMk cId="3789858906" sldId="272"/>
            <ac:picMk id="5" creationId="{6510C897-305F-83A1-4EF8-20400A5E5420}"/>
          </ac:picMkLst>
        </pc:picChg>
      </pc:sldChg>
      <pc:sldChg chg="modSp new del mod">
        <pc:chgData name="Hussein Elehwany" userId="49358f52-8da6-4e79-8f5a-9c263a08ce78" providerId="ADAL" clId="{0931D335-B00D-4DE2-84FA-0D8C3F7404D0}" dt="2022-09-28T13:29:29.331" v="750" actId="2696"/>
        <pc:sldMkLst>
          <pc:docMk/>
          <pc:sldMk cId="3295736804" sldId="273"/>
        </pc:sldMkLst>
        <pc:spChg chg="mod">
          <ac:chgData name="Hussein Elehwany" userId="49358f52-8da6-4e79-8f5a-9c263a08ce78" providerId="ADAL" clId="{0931D335-B00D-4DE2-84FA-0D8C3F7404D0}" dt="2022-09-28T13:27:53.216" v="702"/>
          <ac:spMkLst>
            <pc:docMk/>
            <pc:sldMk cId="3295736804" sldId="273"/>
            <ac:spMk id="2" creationId="{F4D9ABDF-AC3B-EE49-83F3-F89335C045BF}"/>
          </ac:spMkLst>
        </pc:spChg>
        <pc:spChg chg="mod">
          <ac:chgData name="Hussein Elehwany" userId="49358f52-8da6-4e79-8f5a-9c263a08ce78" providerId="ADAL" clId="{0931D335-B00D-4DE2-84FA-0D8C3F7404D0}" dt="2022-09-28T13:28:01.014" v="703"/>
          <ac:spMkLst>
            <pc:docMk/>
            <pc:sldMk cId="3295736804" sldId="273"/>
            <ac:spMk id="3" creationId="{1A34C141-9A84-6943-1612-57B88CD51E04}"/>
          </ac:spMkLst>
        </pc:spChg>
      </pc:sldChg>
    </pc:docChg>
  </pc:docChgLst>
  <pc:docChgLst>
    <pc:chgData name="Hussein Elehwany" userId="49358f52-8da6-4e79-8f5a-9c263a08ce78" providerId="ADAL" clId="{E4C430C1-3798-4271-A15E-A9BE5121C263}"/>
    <pc:docChg chg="undo custSel addSld delSld modSld">
      <pc:chgData name="Hussein Elehwany" userId="49358f52-8da6-4e79-8f5a-9c263a08ce78" providerId="ADAL" clId="{E4C430C1-3798-4271-A15E-A9BE5121C263}" dt="2022-10-05T19:57:58.969" v="1522" actId="20577"/>
      <pc:docMkLst>
        <pc:docMk/>
      </pc:docMkLst>
      <pc:sldChg chg="new del">
        <pc:chgData name="Hussein Elehwany" userId="49358f52-8da6-4e79-8f5a-9c263a08ce78" providerId="ADAL" clId="{E4C430C1-3798-4271-A15E-A9BE5121C263}" dt="2022-10-05T13:39:44.016" v="2" actId="47"/>
        <pc:sldMkLst>
          <pc:docMk/>
          <pc:sldMk cId="1727341459" sldId="263"/>
        </pc:sldMkLst>
      </pc:sldChg>
      <pc:sldChg chg="addSp delSp modSp new mod">
        <pc:chgData name="Hussein Elehwany" userId="49358f52-8da6-4e79-8f5a-9c263a08ce78" providerId="ADAL" clId="{E4C430C1-3798-4271-A15E-A9BE5121C263}" dt="2022-10-05T13:52:21.597" v="807" actId="20577"/>
        <pc:sldMkLst>
          <pc:docMk/>
          <pc:sldMk cId="3072381795" sldId="263"/>
        </pc:sldMkLst>
        <pc:spChg chg="mod">
          <ac:chgData name="Hussein Elehwany" userId="49358f52-8da6-4e79-8f5a-9c263a08ce78" providerId="ADAL" clId="{E4C430C1-3798-4271-A15E-A9BE5121C263}" dt="2022-10-05T13:52:21.597" v="807" actId="20577"/>
          <ac:spMkLst>
            <pc:docMk/>
            <pc:sldMk cId="3072381795" sldId="263"/>
            <ac:spMk id="2" creationId="{2DDDC621-F7F6-BD3A-4A13-A0ED8B4DAB04}"/>
          </ac:spMkLst>
        </pc:spChg>
        <pc:spChg chg="mod">
          <ac:chgData name="Hussein Elehwany" userId="49358f52-8da6-4e79-8f5a-9c263a08ce78" providerId="ADAL" clId="{E4C430C1-3798-4271-A15E-A9BE5121C263}" dt="2022-10-05T13:40:37.322" v="34" actId="20577"/>
          <ac:spMkLst>
            <pc:docMk/>
            <pc:sldMk cId="3072381795" sldId="263"/>
            <ac:spMk id="3" creationId="{BC440659-37A3-C123-AE68-A66864F9C460}"/>
          </ac:spMkLst>
        </pc:spChg>
        <pc:spChg chg="add del mod">
          <ac:chgData name="Hussein Elehwany" userId="49358f52-8da6-4e79-8f5a-9c263a08ce78" providerId="ADAL" clId="{E4C430C1-3798-4271-A15E-A9BE5121C263}" dt="2022-10-05T13:46:34.182" v="489" actId="20577"/>
          <ac:spMkLst>
            <pc:docMk/>
            <pc:sldMk cId="3072381795" sldId="263"/>
            <ac:spMk id="4" creationId="{529BB364-6C22-B252-1293-542326A077CA}"/>
          </ac:spMkLst>
        </pc:spChg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3522345199" sldId="263"/>
        </pc:sldMkLst>
      </pc:sldChg>
      <pc:sldChg chg="new del">
        <pc:chgData name="Hussein Elehwany" userId="49358f52-8da6-4e79-8f5a-9c263a08ce78" providerId="ADAL" clId="{E4C430C1-3798-4271-A15E-A9BE5121C263}" dt="2022-10-05T13:39:45.581" v="4" actId="47"/>
        <pc:sldMkLst>
          <pc:docMk/>
          <pc:sldMk cId="4041965039" sldId="263"/>
        </pc:sldMkLst>
      </pc:sldChg>
      <pc:sldChg chg="addSp delSp modSp new mod">
        <pc:chgData name="Hussein Elehwany" userId="49358f52-8da6-4e79-8f5a-9c263a08ce78" providerId="ADAL" clId="{E4C430C1-3798-4271-A15E-A9BE5121C263}" dt="2022-10-05T19:57:58.969" v="1522" actId="20577"/>
        <pc:sldMkLst>
          <pc:docMk/>
          <pc:sldMk cId="1415408415" sldId="264"/>
        </pc:sldMkLst>
        <pc:spChg chg="del">
          <ac:chgData name="Hussein Elehwany" userId="49358f52-8da6-4e79-8f5a-9c263a08ce78" providerId="ADAL" clId="{E4C430C1-3798-4271-A15E-A9BE5121C263}" dt="2022-10-05T19:30:47.662" v="823" actId="3680"/>
          <ac:spMkLst>
            <pc:docMk/>
            <pc:sldMk cId="1415408415" sldId="264"/>
            <ac:spMk id="2" creationId="{B35EE467-F99F-8353-D3EA-039B9F85B3E0}"/>
          </ac:spMkLst>
        </pc:spChg>
        <pc:spChg chg="mod">
          <ac:chgData name="Hussein Elehwany" userId="49358f52-8da6-4e79-8f5a-9c263a08ce78" providerId="ADAL" clId="{E4C430C1-3798-4271-A15E-A9BE5121C263}" dt="2022-10-05T19:30:40.310" v="822" actId="20577"/>
          <ac:spMkLst>
            <pc:docMk/>
            <pc:sldMk cId="1415408415" sldId="264"/>
            <ac:spMk id="3" creationId="{4FF01709-3EF0-D121-7BD1-C95ACCEFE3EB}"/>
          </ac:spMkLst>
        </pc:spChg>
        <pc:spChg chg="mod">
          <ac:chgData name="Hussein Elehwany" userId="49358f52-8da6-4e79-8f5a-9c263a08ce78" providerId="ADAL" clId="{E4C430C1-3798-4271-A15E-A9BE5121C263}" dt="2022-10-05T19:52:15.730" v="1233" actId="1076"/>
          <ac:spMkLst>
            <pc:docMk/>
            <pc:sldMk cId="1415408415" sldId="264"/>
            <ac:spMk id="4" creationId="{8FF1748E-89EF-9673-EAB1-44C8CAB45D53}"/>
          </ac:spMkLst>
        </pc:spChg>
        <pc:spChg chg="add del mod">
          <ac:chgData name="Hussein Elehwany" userId="49358f52-8da6-4e79-8f5a-9c263a08ce78" providerId="ADAL" clId="{E4C430C1-3798-4271-A15E-A9BE5121C263}" dt="2022-10-05T19:51:29.451" v="1225" actId="478"/>
          <ac:spMkLst>
            <pc:docMk/>
            <pc:sldMk cId="1415408415" sldId="264"/>
            <ac:spMk id="7" creationId="{68E5C2B9-0092-7A56-F690-B8778416E999}"/>
          </ac:spMkLst>
        </pc:spChg>
        <pc:spChg chg="add mod">
          <ac:chgData name="Hussein Elehwany" userId="49358f52-8da6-4e79-8f5a-9c263a08ce78" providerId="ADAL" clId="{E4C430C1-3798-4271-A15E-A9BE5121C263}" dt="2022-10-05T19:57:58.969" v="1522" actId="20577"/>
          <ac:spMkLst>
            <pc:docMk/>
            <pc:sldMk cId="1415408415" sldId="264"/>
            <ac:spMk id="8" creationId="{6B127156-AAF3-1B50-6BBF-082C2A3B1368}"/>
          </ac:spMkLst>
        </pc:spChg>
        <pc:graphicFrameChg chg="add del mod ord modGraphic">
          <ac:chgData name="Hussein Elehwany" userId="49358f52-8da6-4e79-8f5a-9c263a08ce78" providerId="ADAL" clId="{E4C430C1-3798-4271-A15E-A9BE5121C263}" dt="2022-10-05T19:52:02.111" v="1228" actId="1076"/>
          <ac:graphicFrameMkLst>
            <pc:docMk/>
            <pc:sldMk cId="1415408415" sldId="264"/>
            <ac:graphicFrameMk id="5" creationId="{1F677ADC-248A-F004-3AA1-B95569AB4FF0}"/>
          </ac:graphicFrameMkLst>
        </pc:graphicFrameChg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1450833434" sldId="264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994429699" sldId="265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2812411113" sldId="266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1395865091" sldId="267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4014778698" sldId="268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2944927375" sldId="269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1054536325" sldId="270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1819343823" sldId="271"/>
        </pc:sldMkLst>
      </pc:sldChg>
      <pc:sldChg chg="del">
        <pc:chgData name="Hussein Elehwany" userId="49358f52-8da6-4e79-8f5a-9c263a08ce78" providerId="ADAL" clId="{E4C430C1-3798-4271-A15E-A9BE5121C263}" dt="2022-10-05T13:39:40.412" v="0" actId="47"/>
        <pc:sldMkLst>
          <pc:docMk/>
          <pc:sldMk cId="3789858906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B6A57-4413-4433-8649-0B2D7425B286}" type="datetimeFigureOut">
              <a:rPr lang="en-CA" smtClean="0"/>
              <a:t>2024-06-04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4F0D4-7C33-4557-8877-8F42D7B3A7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4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d99c98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d99c98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7578F4-8EC2-4124-BFA0-3437941D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1139397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31936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64A77-FDED-4F88-A23F-305BBAD1EF5D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99C26-C636-487C-BCC5-3B07461EF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61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95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89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060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4147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399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81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31936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CBF261-DA18-4493-B699-9FF2746C15F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198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31936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0417-C3CD-4135-B5E2-037E7F91B15B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92EDE-E14F-4F44-9DF8-52DE9C88A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336E94-0374-4EF6-8381-B9B728CD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A0E1E-268C-42C2-922A-8D118315EDA6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F3CF0-C41C-447C-BDAE-4408E4625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DE788-02AB-41FD-8A9E-A46667EA23CF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PRC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6844" y="2701638"/>
            <a:ext cx="11427229" cy="80832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626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D78843-DF6C-4B6C-91D7-136E480D871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24000" y="4247804"/>
            <a:ext cx="9144000" cy="19291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i="1"/>
            </a:lvl1pPr>
            <a:lvl2pPr marL="457200" indent="0" algn="ctr">
              <a:buNone/>
              <a:defRPr/>
            </a:lvl2pPr>
            <a:lvl3pPr marL="914400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Font typeface="Arial" panose="020B0604020202020204" pitchFamily="34" charset="0"/>
              <a:buNone/>
              <a:defRPr/>
            </a:lvl4pPr>
            <a:lvl5pPr marL="182880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your.email@carleton.ca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C53C6-8422-41A1-8A23-F7D57E29E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4" y="310583"/>
            <a:ext cx="2067418" cy="512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B944C-B1A6-4170-B1EE-CB73FB9CC65B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2FC33-7B57-45C4-9397-50CDB83EB9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98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36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7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24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29D4DF-63B0-4BDA-86CE-9F6CB6C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844" y="1246909"/>
            <a:ext cx="11438312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A8F37FC-A11A-424D-935E-37822A94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4" y="3"/>
            <a:ext cx="11438312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7CCC35-2EF5-4429-8663-0DC0784E94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007"/>
            <a:ext cx="12192000" cy="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4" r:id="rId2"/>
    <p:sldLayoutId id="2147483666" r:id="rId3"/>
    <p:sldLayoutId id="2147483683" r:id="rId4"/>
    <p:sldLayoutId id="214748368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irmala UI" panose="020B0502040204020203" pitchFamily="34" charset="0"/>
          <a:ea typeface="+mj-ea"/>
          <a:cs typeface="Nirmala UI" panose="020B0502040204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E31936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+mj-lt"/>
        <a:buAutoNum type="arabicPeriod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+mj-lt"/>
        <a:buAutoNum type="alphaLcParenR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4pPr>
      <a:lvl5pPr marL="2228850" indent="-40005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+mj-lt"/>
        <a:buAutoNum type="romanLcPeriod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7798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rel.github.io/EnergyPlus/api/python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sseinelehwany/EnergyPlus-python-EMS.gi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426134" y="2377111"/>
            <a:ext cx="9225866" cy="2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Workshop II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EnergyPlus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Python API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Hussein Elehwany – Carleton University</a:t>
            </a: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34" y="204933"/>
            <a:ext cx="788833" cy="7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100" y="204934"/>
            <a:ext cx="2491533" cy="911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5"/>
          <p:cNvCxnSpPr/>
          <p:nvPr/>
        </p:nvCxnSpPr>
        <p:spPr>
          <a:xfrm>
            <a:off x="0" y="68516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C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4D21-1D4F-5394-3886-7DECA1AE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using the API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508DB-EFF1-983E-BC02-33E55A44453D}"/>
              </a:ext>
            </a:extLst>
          </p:cNvPr>
          <p:cNvSpPr/>
          <p:nvPr/>
        </p:nvSpPr>
        <p:spPr>
          <a:xfrm>
            <a:off x="1948873" y="3722259"/>
            <a:ext cx="2471389" cy="1127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EnergyPlus</a:t>
            </a:r>
            <a:r>
              <a:rPr lang="en-US" sz="2400" b="1" dirty="0"/>
              <a:t> library</a:t>
            </a:r>
            <a:endParaRPr lang="LID4096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C5BC-D04E-2783-7FC7-17E25775F339}"/>
              </a:ext>
            </a:extLst>
          </p:cNvPr>
          <p:cNvSpPr/>
          <p:nvPr/>
        </p:nvSpPr>
        <p:spPr>
          <a:xfrm>
            <a:off x="7389091" y="3786914"/>
            <a:ext cx="2471389" cy="1127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Python plugin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E248A-C905-4328-5F74-38C05E8E484F}"/>
              </a:ext>
            </a:extLst>
          </p:cNvPr>
          <p:cNvSpPr/>
          <p:nvPr/>
        </p:nvSpPr>
        <p:spPr>
          <a:xfrm>
            <a:off x="4599708" y="1191496"/>
            <a:ext cx="2471389" cy="1127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EnergyPlus</a:t>
            </a:r>
            <a:r>
              <a:rPr lang="en-US" sz="2400" b="1" dirty="0"/>
              <a:t> Python API</a:t>
            </a:r>
            <a:endParaRPr lang="LID4096" sz="2400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C99E8F2-A503-B2D8-383A-2084243B68C7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3808603" y="1695459"/>
            <a:ext cx="1402766" cy="265083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CBCEA7D-3B4B-6A9E-A93F-77CDF58FF53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16200000" flipH="1">
            <a:off x="6496384" y="1658511"/>
            <a:ext cx="1467421" cy="2789383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62CB91-5652-94C8-D305-C0D57933AEFC}"/>
              </a:ext>
            </a:extLst>
          </p:cNvPr>
          <p:cNvSpPr txBox="1"/>
          <p:nvPr/>
        </p:nvSpPr>
        <p:spPr>
          <a:xfrm>
            <a:off x="1948873" y="5104544"/>
            <a:ext cx="247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</a:t>
            </a:r>
            <a:r>
              <a:rPr lang="en-US" dirty="0" err="1"/>
              <a:t>EnergyPlus</a:t>
            </a:r>
            <a:r>
              <a:rPr lang="en-US" dirty="0"/>
              <a:t> from Python script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54888-175C-DE29-4AE1-6887FABB98A4}"/>
              </a:ext>
            </a:extLst>
          </p:cNvPr>
          <p:cNvSpPr txBox="1"/>
          <p:nvPr/>
        </p:nvSpPr>
        <p:spPr>
          <a:xfrm>
            <a:off x="7389091" y="5104544"/>
            <a:ext cx="262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</a:t>
            </a:r>
            <a:r>
              <a:rPr lang="en-US" dirty="0" err="1"/>
              <a:t>EnergyPlus</a:t>
            </a:r>
            <a:r>
              <a:rPr lang="en-US" dirty="0"/>
              <a:t> using </a:t>
            </a:r>
          </a:p>
          <a:p>
            <a:pPr algn="ctr"/>
            <a:r>
              <a:rPr lang="en-US" dirty="0"/>
              <a:t>EP-launch and the simulation calls a python script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759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2DBF-A2F4-5C53-9013-1B7D913C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EnergyPlus</a:t>
            </a:r>
            <a:r>
              <a:rPr lang="en-US" dirty="0"/>
              <a:t> Python API functions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764E-4318-6D45-E5FD-5A01A56B9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Runtime API</a:t>
            </a:r>
            <a:r>
              <a:rPr lang="en-US" dirty="0"/>
              <a:t>: calls python callback functions from within </a:t>
            </a:r>
            <a:r>
              <a:rPr lang="en-US" dirty="0" err="1"/>
              <a:t>EnergyPlus</a:t>
            </a:r>
            <a:r>
              <a:rPr lang="en-US" dirty="0"/>
              <a:t> at specific points.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Data-transfer API</a:t>
            </a:r>
            <a:r>
              <a:rPr lang="en-US" dirty="0"/>
              <a:t>: get sensor and actuator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Functional API</a:t>
            </a:r>
            <a:r>
              <a:rPr lang="en-US" dirty="0"/>
              <a:t>: fluid and refrigerant property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0C1D-F858-D9FE-D86E-7C1C3EF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callback functions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2C87-DDCD-1449-2259-8BCB6DF4D0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callback_after_new_environment_warmup_complete</a:t>
            </a:r>
          </a:p>
          <a:p>
            <a:endParaRPr lang="en-US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de-DE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callback_begin_new_environment</a:t>
            </a:r>
            <a:endParaRPr lang="en-US" b="1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callback_begin_system_timestep_before_predictor</a:t>
            </a:r>
          </a:p>
          <a:p>
            <a:endParaRPr lang="en-US" b="1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de-DE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callback_end_system_sizing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324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A2B-0746-97D5-6CE0-6A02473C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6E34B-E607-DC27-FE76-970281D973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7689" y="2393993"/>
            <a:ext cx="9336621" cy="2070013"/>
          </a:xfrm>
        </p:spPr>
      </p:pic>
    </p:spTree>
    <p:extLst>
      <p:ext uri="{BB962C8B-B14F-4D97-AF65-F5344CB8AC3E}">
        <p14:creationId xmlns:p14="http://schemas.microsoft.com/office/powerpoint/2010/main" val="287567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614F-FF04-0796-B1C5-DED288D3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77F1-2671-738C-8E0A-1C21FFC64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Download notebook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cmd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directory containing notebook file</a:t>
            </a:r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131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709D-0EF9-44B5-C418-1D5F7B23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handles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EBE4-AD89-53AD-01AA-64BF4F437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Handles are pointers to point to different </a:t>
            </a:r>
            <a:r>
              <a:rPr lang="en-US" dirty="0" err="1"/>
              <a:t>EnergyPlus</a:t>
            </a:r>
            <a:r>
              <a:rPr lang="en-US" dirty="0"/>
              <a:t> variables and actuators.</a:t>
            </a:r>
          </a:p>
          <a:p>
            <a:endParaRPr lang="en-US" dirty="0"/>
          </a:p>
          <a:p>
            <a:r>
              <a:rPr lang="en-US" dirty="0"/>
              <a:t>Variables called by the script should be defined in the IDF file.</a:t>
            </a:r>
          </a:p>
          <a:p>
            <a:endParaRPr lang="en-US" dirty="0"/>
          </a:p>
          <a:p>
            <a:r>
              <a:rPr lang="en-US" dirty="0"/>
              <a:t>There are 3 types of handles:</a:t>
            </a:r>
          </a:p>
          <a:p>
            <a:pPr lvl="1"/>
            <a:r>
              <a:rPr lang="en-US" dirty="0"/>
              <a:t>Variable handles.</a:t>
            </a:r>
          </a:p>
          <a:p>
            <a:pPr lvl="1"/>
            <a:r>
              <a:rPr lang="en-US" dirty="0"/>
              <a:t>Meter handles.</a:t>
            </a:r>
          </a:p>
          <a:p>
            <a:pPr lvl="1"/>
            <a:r>
              <a:rPr lang="en-US" dirty="0"/>
              <a:t>Actuator handles.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051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3CE0-E6B3-ACBB-6A4F-B395E2B2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 via schedules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CBADF-CE38-B26C-D5B7-5404AD0551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8105" y="1173515"/>
            <a:ext cx="7943850" cy="400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4C197-F368-CDA5-6EE3-4BFCD48A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5607667"/>
            <a:ext cx="10172700" cy="5143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2BB466-D1F1-CD53-D29C-7DC4E37AFE21}"/>
              </a:ext>
            </a:extLst>
          </p:cNvPr>
          <p:cNvCxnSpPr>
            <a:cxnSpLocks/>
          </p:cNvCxnSpPr>
          <p:nvPr/>
        </p:nvCxnSpPr>
        <p:spPr>
          <a:xfrm flipH="1" flipV="1">
            <a:off x="7306322" y="4691015"/>
            <a:ext cx="2400485" cy="916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4C9A8F-2ADE-0218-B319-4EDC35217F03}"/>
              </a:ext>
            </a:extLst>
          </p:cNvPr>
          <p:cNvCxnSpPr>
            <a:cxnSpLocks/>
          </p:cNvCxnSpPr>
          <p:nvPr/>
        </p:nvCxnSpPr>
        <p:spPr>
          <a:xfrm flipH="1" flipV="1">
            <a:off x="6810561" y="5051394"/>
            <a:ext cx="1647918" cy="556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4B3431-A7DB-6340-9A36-34D02F071FED}"/>
              </a:ext>
            </a:extLst>
          </p:cNvPr>
          <p:cNvCxnSpPr>
            <a:cxnSpLocks/>
          </p:cNvCxnSpPr>
          <p:nvPr/>
        </p:nvCxnSpPr>
        <p:spPr>
          <a:xfrm flipH="1" flipV="1">
            <a:off x="3666478" y="3071674"/>
            <a:ext cx="3144083" cy="253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1A30D0-43B8-4F75-596A-BB004C55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handles</a:t>
            </a:r>
            <a:endParaRPr lang="LID4096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7A6E0B-2A50-F0D6-05A7-56FBED00BFD1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836975" y="839913"/>
            <a:ext cx="10891380" cy="422161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B0911-4D84-1783-4D51-967280C5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4" y="5345589"/>
            <a:ext cx="10572750" cy="400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C3BB99-6E52-949E-42E6-7377C72AB9AA}"/>
              </a:ext>
            </a:extLst>
          </p:cNvPr>
          <p:cNvCxnSpPr>
            <a:cxnSpLocks/>
          </p:cNvCxnSpPr>
          <p:nvPr/>
        </p:nvCxnSpPr>
        <p:spPr>
          <a:xfrm flipH="1" flipV="1">
            <a:off x="6548582" y="4581236"/>
            <a:ext cx="701963" cy="764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849492-30F2-52AB-FDBD-E21E86602FA6}"/>
              </a:ext>
            </a:extLst>
          </p:cNvPr>
          <p:cNvSpPr txBox="1"/>
          <p:nvPr/>
        </p:nvSpPr>
        <p:spPr>
          <a:xfrm>
            <a:off x="10372437" y="6011284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0153B"/>
                </a:solidFill>
              </a:rPr>
              <a:t>Location</a:t>
            </a:r>
            <a:endParaRPr lang="LID4096" sz="2400" dirty="0">
              <a:solidFill>
                <a:srgbClr val="F0153B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64FED61-CA52-C07A-27BA-E33752E7B805}"/>
              </a:ext>
            </a:extLst>
          </p:cNvPr>
          <p:cNvSpPr/>
          <p:nvPr/>
        </p:nvSpPr>
        <p:spPr>
          <a:xfrm rot="5400000">
            <a:off x="10863551" y="5307073"/>
            <a:ext cx="227734" cy="1209963"/>
          </a:xfrm>
          <a:prstGeom prst="rightBrace">
            <a:avLst/>
          </a:prstGeom>
          <a:ln w="38100">
            <a:solidFill>
              <a:srgbClr val="F01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897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1A30D0-43B8-4F75-596A-BB004C55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 handles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2E5ABD-DD29-6BDC-8AE4-BAFCE4DDC1E3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1427562" y="839417"/>
            <a:ext cx="9184480" cy="43284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20A99-6853-4E15-0AA4-FE3C03E0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00" y="5731333"/>
            <a:ext cx="9791700" cy="390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C3BB99-6E52-949E-42E6-7377C72AB9AA}"/>
              </a:ext>
            </a:extLst>
          </p:cNvPr>
          <p:cNvCxnSpPr>
            <a:cxnSpLocks/>
          </p:cNvCxnSpPr>
          <p:nvPr/>
        </p:nvCxnSpPr>
        <p:spPr>
          <a:xfrm flipH="1" flipV="1">
            <a:off x="7439025" y="4857750"/>
            <a:ext cx="685800" cy="87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9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1890-367D-ECC8-1AAB-5AC71028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8989-8490-A1A9-CFE8-BAC1E9135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Handles should be read only once</a:t>
            </a:r>
          </a:p>
          <a:p>
            <a:endParaRPr lang="en-US" dirty="0"/>
          </a:p>
          <a:p>
            <a:r>
              <a:rPr lang="en-US" dirty="0"/>
              <a:t>At every time step, actuators should be updated only once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622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663-B80C-60F3-7355-54450E2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06B8-8CEA-B9DF-11FF-1A93D136B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09:00-09:45</a:t>
            </a:r>
          </a:p>
          <a:p>
            <a:pPr lvl="1"/>
            <a:r>
              <a:rPr lang="en-US" dirty="0"/>
              <a:t>Background on EMS</a:t>
            </a:r>
          </a:p>
          <a:p>
            <a:pPr lvl="1"/>
            <a:r>
              <a:rPr lang="en-US" dirty="0"/>
              <a:t>Benefits of Python EMS</a:t>
            </a:r>
          </a:p>
          <a:p>
            <a:r>
              <a:rPr lang="en-US" dirty="0"/>
              <a:t>09:45-10:30</a:t>
            </a:r>
          </a:p>
          <a:p>
            <a:pPr lvl="1"/>
            <a:r>
              <a:rPr lang="en-US" dirty="0"/>
              <a:t>Running simulation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Introducing handles</a:t>
            </a:r>
          </a:p>
          <a:p>
            <a:r>
              <a:rPr lang="en-US" dirty="0"/>
              <a:t>10:30-10:50: Coffee break</a:t>
            </a:r>
          </a:p>
          <a:p>
            <a:r>
              <a:rPr lang="en-US" dirty="0"/>
              <a:t>10:50-11:35</a:t>
            </a:r>
          </a:p>
          <a:p>
            <a:pPr lvl="1"/>
            <a:r>
              <a:rPr lang="en-US" dirty="0"/>
              <a:t>Reading and writing from/to simulation</a:t>
            </a:r>
          </a:p>
          <a:p>
            <a:r>
              <a:rPr lang="en-US" dirty="0"/>
              <a:t>11:35-12:20</a:t>
            </a:r>
          </a:p>
          <a:p>
            <a:pPr lvl="1"/>
            <a:r>
              <a:rPr lang="en-US" dirty="0"/>
              <a:t>Hands-on exercise</a:t>
            </a:r>
          </a:p>
          <a:p>
            <a:pPr lvl="1"/>
            <a:r>
              <a:rPr lang="en-US" dirty="0"/>
              <a:t>Python plugin mode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128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heater&#10;&#10;Description automatically generated with medium confidence">
            <a:extLst>
              <a:ext uri="{FF2B5EF4-FFF2-40B4-BE49-F238E27FC236}">
                <a16:creationId xmlns:a16="http://schemas.microsoft.com/office/drawing/2014/main" id="{89A539F2-2E62-2654-F71B-E5DBAC2C79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062"/>
            <a:ext cx="6019800" cy="45148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5A7CD-52D0-59BA-F800-FDE1296E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  <a:endParaRPr lang="LID4096" dirty="0"/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2ADE900-8315-3003-4162-6969AE1B24DA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13062"/>
            <a:ext cx="6019799" cy="4514849"/>
          </a:xfrm>
        </p:spPr>
      </p:pic>
    </p:spTree>
    <p:extLst>
      <p:ext uri="{BB962C8B-B14F-4D97-AF65-F5344CB8AC3E}">
        <p14:creationId xmlns:p14="http://schemas.microsoft.com/office/powerpoint/2010/main" val="162730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8678-F62F-1B56-AE0B-48311895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5D0E-1680-6DD8-40F0-3CA04E6DD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5" y="1246908"/>
            <a:ext cx="6219263" cy="4930055"/>
          </a:xfrm>
        </p:spPr>
        <p:txBody>
          <a:bodyPr/>
          <a:lstStyle/>
          <a:p>
            <a:r>
              <a:rPr lang="en-US" dirty="0" err="1"/>
              <a:t>EnergyPlus</a:t>
            </a:r>
            <a:r>
              <a:rPr lang="en-US" dirty="0"/>
              <a:t> Python API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https://nrel.github.io/EnergyPlus/api/python/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5" descr="A qr code with green squares&#10;&#10;Description automatically generated">
            <a:extLst>
              <a:ext uri="{FF2B5EF4-FFF2-40B4-BE49-F238E27FC236}">
                <a16:creationId xmlns:a16="http://schemas.microsoft.com/office/drawing/2014/main" id="{A6A7ADE3-843D-32F4-2FAE-CF67B36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31" y="1773446"/>
            <a:ext cx="4147930" cy="414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0C773-6040-743C-0B92-332C0B04F31B}"/>
              </a:ext>
            </a:extLst>
          </p:cNvPr>
          <p:cNvSpPr txBox="1"/>
          <p:nvPr/>
        </p:nvSpPr>
        <p:spPr>
          <a:xfrm>
            <a:off x="8390231" y="1404114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9042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4D3D-EB14-4520-A3CF-FAD6341E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CBD7E-2F2D-48B1-96D8-DF043E9B7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C2E56-D9E9-46F2-8F76-8D7441A4C6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husseinelehwany@cmail.carleton.ca</a:t>
            </a:r>
          </a:p>
        </p:txBody>
      </p:sp>
    </p:spTree>
    <p:extLst>
      <p:ext uri="{BB962C8B-B14F-4D97-AF65-F5344CB8AC3E}">
        <p14:creationId xmlns:p14="http://schemas.microsoft.com/office/powerpoint/2010/main" val="155414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0F1D-5582-3750-EC8A-2EA4C3E5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presenter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3EF8-0084-D2BE-DB24-F7FC8DC80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3742285"/>
            <a:ext cx="11393976" cy="2521787"/>
          </a:xfrm>
        </p:spPr>
        <p:txBody>
          <a:bodyPr>
            <a:normAutofit/>
          </a:bodyPr>
          <a:lstStyle/>
          <a:p>
            <a:r>
              <a:rPr lang="en-US" sz="1800" dirty="0"/>
              <a:t>Hussein Elehwany (He/Him)</a:t>
            </a:r>
          </a:p>
          <a:p>
            <a:r>
              <a:rPr lang="en-US" sz="1800" dirty="0"/>
              <a:t>Carleton University | 2021-present</a:t>
            </a:r>
            <a:br>
              <a:rPr lang="en-US" sz="1800" dirty="0"/>
            </a:br>
            <a:r>
              <a:rPr lang="en-US" sz="1800" dirty="0"/>
              <a:t>PhD on utilizing reinforcement learning in occupant-centric controls</a:t>
            </a:r>
            <a:br>
              <a:rPr lang="en-US" sz="1800" dirty="0"/>
            </a:br>
            <a:r>
              <a:rPr lang="en-US" sz="1800" dirty="0"/>
              <a:t>Supervised by Prof. Gunay &amp; Prof. Ouf</a:t>
            </a:r>
          </a:p>
          <a:p>
            <a:r>
              <a:rPr lang="en-US" sz="1800" dirty="0"/>
              <a:t>Carl Zeiss, Germany | 2017-2021</a:t>
            </a:r>
            <a:br>
              <a:rPr lang="en-US" sz="1800" dirty="0"/>
            </a:br>
            <a:r>
              <a:rPr lang="en-US" sz="1800" dirty="0"/>
              <a:t>Thermal Engineer for precision machinery</a:t>
            </a:r>
          </a:p>
          <a:p>
            <a:r>
              <a:rPr lang="en-US" sz="1800" dirty="0"/>
              <a:t>Technical University of Munich | 2014-2017</a:t>
            </a:r>
            <a:br>
              <a:rPr lang="en-US" sz="1800" dirty="0"/>
            </a:br>
            <a:r>
              <a:rPr lang="en-US" sz="1800" dirty="0"/>
              <a:t>MSc in power engineering</a:t>
            </a:r>
          </a:p>
        </p:txBody>
      </p:sp>
      <p:pic>
        <p:nvPicPr>
          <p:cNvPr id="5" name="Picture 4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1FEDF9E8-FCCF-81B4-D016-13F8F960E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9722" r="10063" b="30139"/>
          <a:stretch/>
        </p:blipFill>
        <p:spPr>
          <a:xfrm>
            <a:off x="928302" y="1062990"/>
            <a:ext cx="3040123" cy="25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32DE-2DD5-4204-B616-3B9579A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52A0-630A-197D-5B1B-EACD472CE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or other IDE</a:t>
            </a:r>
          </a:p>
          <a:p>
            <a:endParaRPr lang="en-US" dirty="0"/>
          </a:p>
          <a:p>
            <a:r>
              <a:rPr lang="en-US" dirty="0" err="1"/>
              <a:t>EnergyPlus</a:t>
            </a:r>
            <a:r>
              <a:rPr lang="en-US" dirty="0"/>
              <a:t> – version 9.3 or later (recommended version 23 or 24)</a:t>
            </a:r>
          </a:p>
          <a:p>
            <a:endParaRPr lang="en-US" dirty="0"/>
          </a:p>
          <a:p>
            <a:r>
              <a:rPr lang="en-US" dirty="0"/>
              <a:t>Files needed:</a:t>
            </a:r>
            <a:br>
              <a:rPr lang="en-US" dirty="0"/>
            </a:b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https://github.com/husseinelehwany/EnergyPlus-python-EMS.git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801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3534C-5C18-70A8-9213-559BA777DE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open-source whole building energy performance simulation program</a:t>
            </a:r>
          </a:p>
          <a:p>
            <a:r>
              <a:rPr lang="en-US" dirty="0"/>
              <a:t>Managed by NREL</a:t>
            </a:r>
          </a:p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6FA3D-0077-BF84-A287-A4CCBE08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EnergyPlus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CABCD-2A44-BEE3-0451-5D0D82FEA7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pros</a:t>
            </a:r>
          </a:p>
          <a:p>
            <a:r>
              <a:rPr lang="en-US" dirty="0"/>
              <a:t>Summary and detailed output</a:t>
            </a:r>
          </a:p>
          <a:p>
            <a:r>
              <a:rPr lang="en-US" dirty="0"/>
              <a:t>Built-in HVAC and lighting control strategies</a:t>
            </a:r>
          </a:p>
          <a:p>
            <a:r>
              <a:rPr lang="en-US" dirty="0"/>
              <a:t>User-defined schedules</a:t>
            </a:r>
          </a:p>
          <a:p>
            <a:r>
              <a:rPr lang="en-US" dirty="0"/>
              <a:t>Extensible runtime scripting system for user-defined control:</a:t>
            </a:r>
          </a:p>
          <a:p>
            <a:pPr lvl="1"/>
            <a:r>
              <a:rPr lang="en-US" dirty="0"/>
              <a:t>Energy Management System (EMS)</a:t>
            </a:r>
          </a:p>
        </p:txBody>
      </p:sp>
      <p:pic>
        <p:nvPicPr>
          <p:cNvPr id="5" name="Picture 4" descr="A red and blue logo&#10;&#10;Description automatically generated">
            <a:extLst>
              <a:ext uri="{FF2B5EF4-FFF2-40B4-BE49-F238E27FC236}">
                <a16:creationId xmlns:a16="http://schemas.microsoft.com/office/drawing/2014/main" id="{6B0444F1-8A10-7411-25C9-ABCAC376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9" y="3253521"/>
            <a:ext cx="2918445" cy="19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5D0C1A-1479-A614-8029-DF946CC21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5" y="1246908"/>
            <a:ext cx="5996246" cy="493005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EnergyPlus</a:t>
            </a:r>
            <a:r>
              <a:rPr lang="en-US" dirty="0"/>
              <a:t> Runtime Language (ERL)</a:t>
            </a:r>
          </a:p>
          <a:p>
            <a:endParaRPr lang="en-US" dirty="0"/>
          </a:p>
          <a:p>
            <a:r>
              <a:rPr lang="en-US" dirty="0"/>
              <a:t>Access sensor data</a:t>
            </a:r>
          </a:p>
          <a:p>
            <a:endParaRPr lang="de-DE" dirty="0"/>
          </a:p>
          <a:p>
            <a:r>
              <a:rPr lang="de-DE" dirty="0"/>
              <a:t>Perform high-level </a:t>
            </a:r>
            <a:r>
              <a:rPr lang="de-DE" dirty="0" err="1"/>
              <a:t>control</a:t>
            </a:r>
            <a:r>
              <a:rPr lang="de-DE" dirty="0"/>
              <a:t> 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 actuators and setpoints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1638-7688-E9A9-87FD-5FFE222E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Management System (EMS)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D10B8D-3635-D6F5-C652-6BBAF799D36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6304263" y="1464816"/>
            <a:ext cx="5208069" cy="4070797"/>
          </a:xfrm>
        </p:spPr>
      </p:pic>
    </p:spTree>
    <p:extLst>
      <p:ext uri="{BB962C8B-B14F-4D97-AF65-F5344CB8AC3E}">
        <p14:creationId xmlns:p14="http://schemas.microsoft.com/office/powerpoint/2010/main" val="309368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B774-1324-9CDA-A508-9968CE03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Python API 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5170-2E8E-F672-7D35-F9BC1A97C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Exchange data while a simulation is running.</a:t>
            </a:r>
          </a:p>
          <a:p>
            <a:pPr lvl="1"/>
            <a:r>
              <a:rPr lang="en-US" dirty="0"/>
              <a:t>Develop routines to manipulate internal variables.</a:t>
            </a:r>
          </a:p>
          <a:p>
            <a:pPr lvl="1"/>
            <a:r>
              <a:rPr lang="en-US" dirty="0"/>
              <a:t>Call these routines at pre-determined times (e.g., at the start of each HVAC iteration or at every time step, etc.</a:t>
            </a:r>
          </a:p>
          <a:p>
            <a:endParaRPr lang="en-US" dirty="0"/>
          </a:p>
          <a:p>
            <a:r>
              <a:rPr lang="en-US" dirty="0"/>
              <a:t>The ease of using python and utilizing all its libraries.</a:t>
            </a:r>
          </a:p>
          <a:p>
            <a:pPr lvl="1"/>
            <a:r>
              <a:rPr lang="en-US" dirty="0"/>
              <a:t>Nested loops and user-defined functions</a:t>
            </a:r>
          </a:p>
          <a:p>
            <a:pPr lvl="1"/>
            <a:r>
              <a:rPr lang="en-US" dirty="0"/>
              <a:t>Objects and data structures, e.g., </a:t>
            </a:r>
            <a:r>
              <a:rPr lang="en-US" dirty="0" err="1"/>
              <a:t>Numpy</a:t>
            </a:r>
            <a:r>
              <a:rPr lang="en-US" dirty="0"/>
              <a:t> &amp; Pandas.</a:t>
            </a:r>
          </a:p>
          <a:p>
            <a:pPr lvl="1"/>
            <a:r>
              <a:rPr lang="en-US" dirty="0"/>
              <a:t>Developing machine learning models. E.g. Scikit-learn, TensorFlow, </a:t>
            </a:r>
            <a:r>
              <a:rPr lang="en-US" dirty="0" err="1"/>
              <a:t>PyTorch</a:t>
            </a:r>
            <a:r>
              <a:rPr lang="en-US" dirty="0"/>
              <a:t>, etc.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39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7772-B92A-2E35-93CB-4BA1D983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timeline without EMS</a:t>
            </a:r>
            <a:endParaRPr lang="LID4096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D46282-8D6D-4DC7-7E52-26FACC3ACE01}"/>
              </a:ext>
            </a:extLst>
          </p:cNvPr>
          <p:cNvSpPr/>
          <p:nvPr/>
        </p:nvSpPr>
        <p:spPr>
          <a:xfrm>
            <a:off x="3997129" y="2778338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/>
              <a:t>Simulation Runtime</a:t>
            </a:r>
            <a:endParaRPr lang="LID4096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BA30F6-0BE5-7768-0E56-1614CD5851BF}"/>
              </a:ext>
            </a:extLst>
          </p:cNvPr>
          <p:cNvSpPr/>
          <p:nvPr/>
        </p:nvSpPr>
        <p:spPr>
          <a:xfrm>
            <a:off x="1349406" y="2778338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Preprocessing</a:t>
            </a:r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9C73879-3C06-570F-E7FB-2A64957DD345}"/>
              </a:ext>
            </a:extLst>
          </p:cNvPr>
          <p:cNvSpPr/>
          <p:nvPr/>
        </p:nvSpPr>
        <p:spPr>
          <a:xfrm>
            <a:off x="7781772" y="2778338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/>
              <a:t>Outputs</a:t>
            </a:r>
            <a:endParaRPr lang="LID4096" sz="2400" dirty="0"/>
          </a:p>
        </p:txBody>
      </p:sp>
      <p:pic>
        <p:nvPicPr>
          <p:cNvPr id="7" name="Picture 6" descr="A comparison of a file&#10;&#10;Description automatically generated with medium confidence">
            <a:extLst>
              <a:ext uri="{FF2B5EF4-FFF2-40B4-BE49-F238E27FC236}">
                <a16:creationId xmlns:a16="http://schemas.microsoft.com/office/drawing/2014/main" id="{3FA9D89C-0DDF-4579-7C5E-65F45F8D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65"/>
          <a:stretch/>
        </p:blipFill>
        <p:spPr>
          <a:xfrm>
            <a:off x="1525016" y="4947806"/>
            <a:ext cx="1404614" cy="146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5733F-0D59-8848-2C6B-09923A0BD369}"/>
              </a:ext>
            </a:extLst>
          </p:cNvPr>
          <p:cNvSpPr txBox="1"/>
          <p:nvPr/>
        </p:nvSpPr>
        <p:spPr>
          <a:xfrm>
            <a:off x="1170751" y="4201391"/>
            <a:ext cx="2535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EnergyPlus</a:t>
            </a:r>
            <a:r>
              <a:rPr lang="en-US" sz="2200" dirty="0"/>
              <a:t> Schedule</a:t>
            </a:r>
            <a:endParaRPr lang="LID4096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1C878-340A-F454-1C9E-8547B80900F2}"/>
              </a:ext>
            </a:extLst>
          </p:cNvPr>
          <p:cNvSpPr txBox="1"/>
          <p:nvPr/>
        </p:nvSpPr>
        <p:spPr>
          <a:xfrm>
            <a:off x="1996330" y="4578474"/>
            <a:ext cx="526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  <a:endParaRPr lang="LID4096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1C68D-85E6-C887-2E04-75916B495B7C}"/>
              </a:ext>
            </a:extLst>
          </p:cNvPr>
          <p:cNvSpPr txBox="1"/>
          <p:nvPr/>
        </p:nvSpPr>
        <p:spPr>
          <a:xfrm>
            <a:off x="9651502" y="3105834"/>
            <a:ext cx="147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Temperatures</a:t>
            </a:r>
          </a:p>
          <a:p>
            <a:r>
              <a:rPr lang="en-US" dirty="0"/>
              <a:t>Energy use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F2A70-AC56-1AAB-C081-9A7983115F53}"/>
              </a:ext>
            </a:extLst>
          </p:cNvPr>
          <p:cNvSpPr txBox="1"/>
          <p:nvPr/>
        </p:nvSpPr>
        <p:spPr>
          <a:xfrm>
            <a:off x="1525016" y="2347451"/>
            <a:ext cx="1749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Weather data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64786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7772-B92A-2E35-93CB-4BA1D983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timeline with EMS</a:t>
            </a:r>
            <a:endParaRPr lang="LID4096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D46282-8D6D-4DC7-7E52-26FACC3ACE01}"/>
              </a:ext>
            </a:extLst>
          </p:cNvPr>
          <p:cNvSpPr/>
          <p:nvPr/>
        </p:nvSpPr>
        <p:spPr>
          <a:xfrm>
            <a:off x="3997129" y="2778338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/>
              <a:t>Simulation Runtime</a:t>
            </a:r>
            <a:endParaRPr lang="LID4096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BA30F6-0BE5-7768-0E56-1614CD5851BF}"/>
              </a:ext>
            </a:extLst>
          </p:cNvPr>
          <p:cNvSpPr/>
          <p:nvPr/>
        </p:nvSpPr>
        <p:spPr>
          <a:xfrm>
            <a:off x="1349406" y="2778338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Preprocessing</a:t>
            </a:r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9C73879-3C06-570F-E7FB-2A64957DD345}"/>
              </a:ext>
            </a:extLst>
          </p:cNvPr>
          <p:cNvSpPr/>
          <p:nvPr/>
        </p:nvSpPr>
        <p:spPr>
          <a:xfrm>
            <a:off x="7781772" y="2778338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/>
              <a:t>Outputs</a:t>
            </a:r>
            <a:endParaRPr lang="LID4096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1C68D-85E6-C887-2E04-75916B495B7C}"/>
              </a:ext>
            </a:extLst>
          </p:cNvPr>
          <p:cNvSpPr txBox="1"/>
          <p:nvPr/>
        </p:nvSpPr>
        <p:spPr>
          <a:xfrm>
            <a:off x="9678135" y="3073716"/>
            <a:ext cx="147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Temperatures</a:t>
            </a:r>
          </a:p>
          <a:p>
            <a:r>
              <a:rPr lang="en-US" dirty="0"/>
              <a:t>Energy use</a:t>
            </a:r>
            <a:endParaRPr lang="LID4096" dirty="0"/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6214D0-3718-C4FA-69C2-41AF05298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/>
          <a:stretch/>
        </p:blipFill>
        <p:spPr>
          <a:xfrm>
            <a:off x="4216893" y="3720047"/>
            <a:ext cx="817150" cy="1609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E3C1A0-C585-A643-0332-ED2F6E04DA78}"/>
              </a:ext>
            </a:extLst>
          </p:cNvPr>
          <p:cNvSpPr txBox="1"/>
          <p:nvPr/>
        </p:nvSpPr>
        <p:spPr>
          <a:xfrm>
            <a:off x="2926053" y="4756526"/>
            <a:ext cx="1743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Read </a:t>
            </a:r>
          </a:p>
          <a:p>
            <a:pPr algn="ctr"/>
            <a:r>
              <a:rPr lang="en-US" sz="2200" dirty="0"/>
              <a:t>temperatures</a:t>
            </a:r>
            <a:endParaRPr lang="LID4096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D92D6-0703-2C05-426D-A4AD2CE1C9AB}"/>
              </a:ext>
            </a:extLst>
          </p:cNvPr>
          <p:cNvSpPr txBox="1"/>
          <p:nvPr/>
        </p:nvSpPr>
        <p:spPr>
          <a:xfrm>
            <a:off x="6882434" y="4700266"/>
            <a:ext cx="1240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write </a:t>
            </a:r>
          </a:p>
          <a:p>
            <a:pPr algn="ctr"/>
            <a:r>
              <a:rPr lang="en-US" sz="2200" dirty="0"/>
              <a:t>setpoints</a:t>
            </a:r>
            <a:endParaRPr lang="LID4096" sz="22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63FD9EB-E86B-D075-375F-4611533B6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>
          <a:xfrm>
            <a:off x="6425388" y="3783663"/>
            <a:ext cx="797791" cy="1609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A02130-ECE3-5B7D-A533-96AE6E0BE272}"/>
              </a:ext>
            </a:extLst>
          </p:cNvPr>
          <p:cNvSpPr/>
          <p:nvPr/>
        </p:nvSpPr>
        <p:spPr>
          <a:xfrm>
            <a:off x="4941363" y="5319274"/>
            <a:ext cx="1660124" cy="770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</a:t>
            </a:r>
          </a:p>
          <a:p>
            <a:pPr algn="ctr"/>
            <a:r>
              <a:rPr lang="en-US" dirty="0"/>
              <a:t>method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E6883-8175-7490-0986-A24996D77935}"/>
              </a:ext>
            </a:extLst>
          </p:cNvPr>
          <p:cNvSpPr txBox="1"/>
          <p:nvPr/>
        </p:nvSpPr>
        <p:spPr>
          <a:xfrm>
            <a:off x="1152154" y="2433088"/>
            <a:ext cx="1749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Weather data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2339788564"/>
      </p:ext>
    </p:extLst>
  </p:cSld>
  <p:clrMapOvr>
    <a:masterClrMapping/>
  </p:clrMapOvr>
</p:sld>
</file>

<file path=ppt/theme/theme1.xml><?xml version="1.0" encoding="utf-8"?>
<a:theme xmlns:a="http://schemas.openxmlformats.org/drawingml/2006/main" name="BPRC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4278</TotalTime>
  <Words>558</Words>
  <Application>Microsoft Office PowerPoint</Application>
  <PresentationFormat>Widescreen</PresentationFormat>
  <Paragraphs>134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Nirmala UI</vt:lpstr>
      <vt:lpstr>BPRC Theme</vt:lpstr>
      <vt:lpstr>Simple Dark</vt:lpstr>
      <vt:lpstr>PowerPoint Presentation</vt:lpstr>
      <vt:lpstr>Agenda</vt:lpstr>
      <vt:lpstr>About presenter</vt:lpstr>
      <vt:lpstr>Software requirements </vt:lpstr>
      <vt:lpstr>EnergyPlus</vt:lpstr>
      <vt:lpstr>Energy Management System (EMS)</vt:lpstr>
      <vt:lpstr>Why to use Python API ?</vt:lpstr>
      <vt:lpstr>Simulation timeline without EMS</vt:lpstr>
      <vt:lpstr>Simulation timeline with EMS</vt:lpstr>
      <vt:lpstr>Modes of using the API</vt:lpstr>
      <vt:lpstr>EnergyPlus Python API functions</vt:lpstr>
      <vt:lpstr>Examples of callback functions</vt:lpstr>
      <vt:lpstr>Initialization</vt:lpstr>
      <vt:lpstr>Opening Jupyter Notebook</vt:lpstr>
      <vt:lpstr>Variable handles</vt:lpstr>
      <vt:lpstr>Actuators via schedules</vt:lpstr>
      <vt:lpstr>Variable handles</vt:lpstr>
      <vt:lpstr>Meter handles</vt:lpstr>
      <vt:lpstr>Good practices</vt:lpstr>
      <vt:lpstr>Hands-on exercise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Brodie Hobson</dc:creator>
  <cp:lastModifiedBy>Hussein Elehwany</cp:lastModifiedBy>
  <cp:revision>25</cp:revision>
  <dcterms:created xsi:type="dcterms:W3CDTF">2019-05-24T20:44:54Z</dcterms:created>
  <dcterms:modified xsi:type="dcterms:W3CDTF">2024-06-05T13:18:02Z</dcterms:modified>
</cp:coreProperties>
</file>