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A6534-3298-480D-B254-1C17D23B1ABD}" v="106" dt="2023-08-17T09:03:50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EIN FADIN" userId="930c02ad2080e7ef" providerId="LiveId" clId="{284A6534-3298-480D-B254-1C17D23B1ABD}"/>
    <pc:docChg chg="undo custSel addSld modSld">
      <pc:chgData name="HUSSEIN FADIN" userId="930c02ad2080e7ef" providerId="LiveId" clId="{284A6534-3298-480D-B254-1C17D23B1ABD}" dt="2023-08-17T09:08:09.973" v="2331" actId="1076"/>
      <pc:docMkLst>
        <pc:docMk/>
      </pc:docMkLst>
      <pc:sldChg chg="addSp modSp mod setBg addAnim setClrOvrMap">
        <pc:chgData name="HUSSEIN FADIN" userId="930c02ad2080e7ef" providerId="LiveId" clId="{284A6534-3298-480D-B254-1C17D23B1ABD}" dt="2023-08-17T09:03:55.212" v="2307"/>
        <pc:sldMkLst>
          <pc:docMk/>
          <pc:sldMk cId="1631823582" sldId="256"/>
        </pc:sldMkLst>
        <pc:spChg chg="mod">
          <ac:chgData name="HUSSEIN FADIN" userId="930c02ad2080e7ef" providerId="LiveId" clId="{284A6534-3298-480D-B254-1C17D23B1ABD}" dt="2023-08-17T09:03:55.212" v="2306" actId="26606"/>
          <ac:spMkLst>
            <pc:docMk/>
            <pc:sldMk cId="1631823582" sldId="256"/>
            <ac:spMk id="2" creationId="{61C441BD-BB55-EE6E-BDB6-F1A707C83848}"/>
          </ac:spMkLst>
        </pc:spChg>
        <pc:spChg chg="add">
          <ac:chgData name="HUSSEIN FADIN" userId="930c02ad2080e7ef" providerId="LiveId" clId="{284A6534-3298-480D-B254-1C17D23B1ABD}" dt="2023-08-17T09:03:55.212" v="2306" actId="26606"/>
          <ac:spMkLst>
            <pc:docMk/>
            <pc:sldMk cId="1631823582" sldId="256"/>
            <ac:spMk id="7" creationId="{66B332A4-D438-4773-A77F-5ED49A448D9D}"/>
          </ac:spMkLst>
        </pc:spChg>
        <pc:spChg chg="add">
          <ac:chgData name="HUSSEIN FADIN" userId="930c02ad2080e7ef" providerId="LiveId" clId="{284A6534-3298-480D-B254-1C17D23B1ABD}" dt="2023-08-17T09:03:55.212" v="2306" actId="26606"/>
          <ac:spMkLst>
            <pc:docMk/>
            <pc:sldMk cId="1631823582" sldId="256"/>
            <ac:spMk id="9" creationId="{DF9AD32D-FF05-44F4-BD4D-9CEE89B71EB9}"/>
          </ac:spMkLst>
        </pc:spChg>
      </pc:sldChg>
      <pc:sldChg chg="addSp delSp modSp mod setBg">
        <pc:chgData name="HUSSEIN FADIN" userId="930c02ad2080e7ef" providerId="LiveId" clId="{284A6534-3298-480D-B254-1C17D23B1ABD}" dt="2023-08-17T09:04:07.713" v="2308" actId="26606"/>
        <pc:sldMkLst>
          <pc:docMk/>
          <pc:sldMk cId="2683548680" sldId="257"/>
        </pc:sldMkLst>
        <pc:spChg chg="del mod">
          <ac:chgData name="HUSSEIN FADIN" userId="930c02ad2080e7ef" providerId="LiveId" clId="{284A6534-3298-480D-B254-1C17D23B1ABD}" dt="2023-08-17T09:04:07.713" v="2308" actId="26606"/>
          <ac:spMkLst>
            <pc:docMk/>
            <pc:sldMk cId="2683548680" sldId="257"/>
            <ac:spMk id="2" creationId="{DBC3DEBF-0DF7-C6B4-66D1-D399C417F791}"/>
          </ac:spMkLst>
        </pc:spChg>
        <pc:spChg chg="add">
          <ac:chgData name="HUSSEIN FADIN" userId="930c02ad2080e7ef" providerId="LiveId" clId="{284A6534-3298-480D-B254-1C17D23B1ABD}" dt="2023-08-17T09:04:07.713" v="2308" actId="26606"/>
          <ac:spMkLst>
            <pc:docMk/>
            <pc:sldMk cId="2683548680" sldId="257"/>
            <ac:spMk id="8" creationId="{BACC6370-2D7E-4714-9D71-7542949D7D5D}"/>
          </ac:spMkLst>
        </pc:spChg>
        <pc:spChg chg="add">
          <ac:chgData name="HUSSEIN FADIN" userId="930c02ad2080e7ef" providerId="LiveId" clId="{284A6534-3298-480D-B254-1C17D23B1ABD}" dt="2023-08-17T09:04:07.713" v="2308" actId="26606"/>
          <ac:spMkLst>
            <pc:docMk/>
            <pc:sldMk cId="2683548680" sldId="257"/>
            <ac:spMk id="10" creationId="{F68B3F68-107C-434F-AA38-110D5EA91B85}"/>
          </ac:spMkLst>
        </pc:spChg>
        <pc:spChg chg="add">
          <ac:chgData name="HUSSEIN FADIN" userId="930c02ad2080e7ef" providerId="LiveId" clId="{284A6534-3298-480D-B254-1C17D23B1ABD}" dt="2023-08-17T09:04:07.713" v="2308" actId="26606"/>
          <ac:spMkLst>
            <pc:docMk/>
            <pc:sldMk cId="2683548680" sldId="257"/>
            <ac:spMk id="12" creationId="{AAD0DBB9-1A4B-4391-81D4-CB19F9AB918A}"/>
          </ac:spMkLst>
        </pc:spChg>
        <pc:spChg chg="add">
          <ac:chgData name="HUSSEIN FADIN" userId="930c02ad2080e7ef" providerId="LiveId" clId="{284A6534-3298-480D-B254-1C17D23B1ABD}" dt="2023-08-17T09:04:07.713" v="2308" actId="26606"/>
          <ac:spMkLst>
            <pc:docMk/>
            <pc:sldMk cId="2683548680" sldId="257"/>
            <ac:spMk id="14" creationId="{063BBA22-50EA-4C4D-BE05-F1CE4E63AA56}"/>
          </ac:spMkLst>
        </pc:spChg>
        <pc:graphicFrameChg chg="add">
          <ac:chgData name="HUSSEIN FADIN" userId="930c02ad2080e7ef" providerId="LiveId" clId="{284A6534-3298-480D-B254-1C17D23B1ABD}" dt="2023-08-17T09:04:07.713" v="2308" actId="26606"/>
          <ac:graphicFrameMkLst>
            <pc:docMk/>
            <pc:sldMk cId="2683548680" sldId="257"/>
            <ac:graphicFrameMk id="4" creationId="{1D2D1649-F6A2-5FF4-3C38-BA78469CC3E0}"/>
          </ac:graphicFrameMkLst>
        </pc:graphicFrameChg>
      </pc:sldChg>
      <pc:sldChg chg="addSp delSp modSp mod modTransition">
        <pc:chgData name="HUSSEIN FADIN" userId="930c02ad2080e7ef" providerId="LiveId" clId="{284A6534-3298-480D-B254-1C17D23B1ABD}" dt="2023-08-17T07:04:24.876" v="843" actId="20577"/>
        <pc:sldMkLst>
          <pc:docMk/>
          <pc:sldMk cId="651377067" sldId="258"/>
        </pc:sldMkLst>
        <pc:spChg chg="mod">
          <ac:chgData name="HUSSEIN FADIN" userId="930c02ad2080e7ef" providerId="LiveId" clId="{284A6534-3298-480D-B254-1C17D23B1ABD}" dt="2023-08-17T07:04:24.876" v="843" actId="20577"/>
          <ac:spMkLst>
            <pc:docMk/>
            <pc:sldMk cId="651377067" sldId="258"/>
            <ac:spMk id="3" creationId="{A4139E47-EEF7-2A4C-747D-E4AEF191D811}"/>
          </ac:spMkLst>
        </pc:spChg>
        <pc:spChg chg="add mod">
          <ac:chgData name="HUSSEIN FADIN" userId="930c02ad2080e7ef" providerId="LiveId" clId="{284A6534-3298-480D-B254-1C17D23B1ABD}" dt="2023-08-12T20:07:59.562" v="666" actId="255"/>
          <ac:spMkLst>
            <pc:docMk/>
            <pc:sldMk cId="651377067" sldId="258"/>
            <ac:spMk id="4" creationId="{25E048F5-5935-4EB5-26D5-6191C0AFFAAA}"/>
          </ac:spMkLst>
        </pc:spChg>
        <pc:graphicFrameChg chg="add del mod modGraphic">
          <ac:chgData name="HUSSEIN FADIN" userId="930c02ad2080e7ef" providerId="LiveId" clId="{284A6534-3298-480D-B254-1C17D23B1ABD}" dt="2023-08-12T19:59:44.290" v="451" actId="478"/>
          <ac:graphicFrameMkLst>
            <pc:docMk/>
            <pc:sldMk cId="651377067" sldId="258"/>
            <ac:graphicFrameMk id="2" creationId="{AAF602BB-CEB8-97F6-2462-F855AD523F4C}"/>
          </ac:graphicFrameMkLst>
        </pc:graphicFrameChg>
        <pc:graphicFrameChg chg="mod">
          <ac:chgData name="HUSSEIN FADIN" userId="930c02ad2080e7ef" providerId="LiveId" clId="{284A6534-3298-480D-B254-1C17D23B1ABD}" dt="2023-08-12T20:04:50.699" v="582"/>
          <ac:graphicFrameMkLst>
            <pc:docMk/>
            <pc:sldMk cId="651377067" sldId="258"/>
            <ac:graphicFrameMk id="5" creationId="{79498529-39CC-5996-6C76-DCA1C5BADC90}"/>
          </ac:graphicFrameMkLst>
        </pc:graphicFrameChg>
        <pc:graphicFrameChg chg="add mod modGraphic">
          <ac:chgData name="HUSSEIN FADIN" userId="930c02ad2080e7ef" providerId="LiveId" clId="{284A6534-3298-480D-B254-1C17D23B1ABD}" dt="2023-08-12T20:05:36.081" v="585" actId="255"/>
          <ac:graphicFrameMkLst>
            <pc:docMk/>
            <pc:sldMk cId="651377067" sldId="258"/>
            <ac:graphicFrameMk id="6" creationId="{AAF602BB-CEB8-97F6-2462-F855AD523F4C}"/>
          </ac:graphicFrameMkLst>
        </pc:graphicFrameChg>
      </pc:sldChg>
      <pc:sldChg chg="addSp delSp modSp new mod">
        <pc:chgData name="HUSSEIN FADIN" userId="930c02ad2080e7ef" providerId="LiveId" clId="{284A6534-3298-480D-B254-1C17D23B1ABD}" dt="2023-08-17T08:47:03.359" v="2147" actId="27918"/>
        <pc:sldMkLst>
          <pc:docMk/>
          <pc:sldMk cId="462141813" sldId="259"/>
        </pc:sldMkLst>
        <pc:spChg chg="add mod">
          <ac:chgData name="HUSSEIN FADIN" userId="930c02ad2080e7ef" providerId="LiveId" clId="{284A6534-3298-480D-B254-1C17D23B1ABD}" dt="2023-08-17T08:26:53.461" v="2043" actId="20577"/>
          <ac:spMkLst>
            <pc:docMk/>
            <pc:sldMk cId="462141813" sldId="259"/>
            <ac:spMk id="4" creationId="{9A740730-6402-5AD0-F1FF-4DCD70A09F6A}"/>
          </ac:spMkLst>
        </pc:spChg>
        <pc:spChg chg="add del mod">
          <ac:chgData name="HUSSEIN FADIN" userId="930c02ad2080e7ef" providerId="LiveId" clId="{284A6534-3298-480D-B254-1C17D23B1ABD}" dt="2023-08-17T08:22:55.227" v="1687"/>
          <ac:spMkLst>
            <pc:docMk/>
            <pc:sldMk cId="462141813" sldId="259"/>
            <ac:spMk id="5" creationId="{2C608BE6-6D2C-4C22-552D-8071D22C6675}"/>
          </ac:spMkLst>
        </pc:spChg>
        <pc:graphicFrameChg chg="add mod">
          <ac:chgData name="HUSSEIN FADIN" userId="930c02ad2080e7ef" providerId="LiveId" clId="{284A6534-3298-480D-B254-1C17D23B1ABD}" dt="2023-08-17T08:22:05.470" v="1661" actId="20577"/>
          <ac:graphicFrameMkLst>
            <pc:docMk/>
            <pc:sldMk cId="462141813" sldId="259"/>
            <ac:graphicFrameMk id="2" creationId="{3C826088-DF43-1C25-A3F6-33C7115DC100}"/>
          </ac:graphicFrameMkLst>
        </pc:graphicFrameChg>
        <pc:graphicFrameChg chg="add del mod modGraphic">
          <ac:chgData name="HUSSEIN FADIN" userId="930c02ad2080e7ef" providerId="LiveId" clId="{284A6534-3298-480D-B254-1C17D23B1ABD}" dt="2023-08-17T08:19:43.297" v="1591" actId="478"/>
          <ac:graphicFrameMkLst>
            <pc:docMk/>
            <pc:sldMk cId="462141813" sldId="259"/>
            <ac:graphicFrameMk id="3" creationId="{36D09813-6DA9-26BF-F0F4-B86A67703E2A}"/>
          </ac:graphicFrameMkLst>
        </pc:graphicFrameChg>
        <pc:graphicFrameChg chg="add mod">
          <ac:chgData name="HUSSEIN FADIN" userId="930c02ad2080e7ef" providerId="LiveId" clId="{284A6534-3298-480D-B254-1C17D23B1ABD}" dt="2023-08-17T08:22:51.486" v="1685" actId="14100"/>
          <ac:graphicFrameMkLst>
            <pc:docMk/>
            <pc:sldMk cId="462141813" sldId="259"/>
            <ac:graphicFrameMk id="6" creationId="{C98BDBA6-7264-A8FA-C975-B56248D0B1E4}"/>
          </ac:graphicFrameMkLst>
        </pc:graphicFrameChg>
        <pc:graphicFrameChg chg="add del mod">
          <ac:chgData name="HUSSEIN FADIN" userId="930c02ad2080e7ef" providerId="LiveId" clId="{284A6534-3298-480D-B254-1C17D23B1ABD}" dt="2023-08-17T08:33:14.765" v="2046" actId="478"/>
          <ac:graphicFrameMkLst>
            <pc:docMk/>
            <pc:sldMk cId="462141813" sldId="259"/>
            <ac:graphicFrameMk id="7" creationId="{A250CEE7-3B95-1D75-3139-C4B6AD2B289B}"/>
          </ac:graphicFrameMkLst>
        </pc:graphicFrameChg>
        <pc:graphicFrameChg chg="add del mod">
          <ac:chgData name="HUSSEIN FADIN" userId="930c02ad2080e7ef" providerId="LiveId" clId="{284A6534-3298-480D-B254-1C17D23B1ABD}" dt="2023-08-17T08:34:03.719" v="2051" actId="478"/>
          <ac:graphicFrameMkLst>
            <pc:docMk/>
            <pc:sldMk cId="462141813" sldId="259"/>
            <ac:graphicFrameMk id="8" creationId="{8D8B1C44-8F6E-66E6-039E-3D52B89BA563}"/>
          </ac:graphicFrameMkLst>
        </pc:graphicFrameChg>
        <pc:graphicFrameChg chg="add del mod modGraphic">
          <ac:chgData name="HUSSEIN FADIN" userId="930c02ad2080e7ef" providerId="LiveId" clId="{284A6534-3298-480D-B254-1C17D23B1ABD}" dt="2023-08-17T08:34:01.086" v="2050" actId="478"/>
          <ac:graphicFrameMkLst>
            <pc:docMk/>
            <pc:sldMk cId="462141813" sldId="259"/>
            <ac:graphicFrameMk id="9" creationId="{039E19CC-0A06-FA73-BA7E-6670DAAE67DE}"/>
          </ac:graphicFrameMkLst>
        </pc:graphicFrameChg>
        <pc:graphicFrameChg chg="add del mod">
          <ac:chgData name="HUSSEIN FADIN" userId="930c02ad2080e7ef" providerId="LiveId" clId="{284A6534-3298-480D-B254-1C17D23B1ABD}" dt="2023-08-17T08:34:07.374" v="2053" actId="478"/>
          <ac:graphicFrameMkLst>
            <pc:docMk/>
            <pc:sldMk cId="462141813" sldId="259"/>
            <ac:graphicFrameMk id="10" creationId="{0AF6F9EE-1F24-34FD-57AF-9E3D31B62760}"/>
          </ac:graphicFrameMkLst>
        </pc:graphicFrameChg>
        <pc:graphicFrameChg chg="add del mod modGraphic">
          <ac:chgData name="HUSSEIN FADIN" userId="930c02ad2080e7ef" providerId="LiveId" clId="{284A6534-3298-480D-B254-1C17D23B1ABD}" dt="2023-08-17T08:34:55.467" v="2059" actId="478"/>
          <ac:graphicFrameMkLst>
            <pc:docMk/>
            <pc:sldMk cId="462141813" sldId="259"/>
            <ac:graphicFrameMk id="11" creationId="{5FA2F0E9-62F8-F031-902A-06AE175EEB62}"/>
          </ac:graphicFrameMkLst>
        </pc:graphicFrameChg>
      </pc:sldChg>
      <pc:sldChg chg="addSp delSp modSp new mod setBg delDesignElem">
        <pc:chgData name="HUSSEIN FADIN" userId="930c02ad2080e7ef" providerId="LiveId" clId="{284A6534-3298-480D-B254-1C17D23B1ABD}" dt="2023-08-17T09:08:09.973" v="2331" actId="1076"/>
        <pc:sldMkLst>
          <pc:docMk/>
          <pc:sldMk cId="1933408413" sldId="260"/>
        </pc:sldMkLst>
        <pc:spChg chg="add del">
          <ac:chgData name="HUSSEIN FADIN" userId="930c02ad2080e7ef" providerId="LiveId" clId="{284A6534-3298-480D-B254-1C17D23B1ABD}" dt="2023-08-17T08:35:09.765" v="2063" actId="26606"/>
          <ac:spMkLst>
            <pc:docMk/>
            <pc:sldMk cId="1933408413" sldId="260"/>
            <ac:spMk id="7" creationId="{F3060C83-F051-4F0E-ABAD-AA0DFC48B218}"/>
          </ac:spMkLst>
        </pc:spChg>
        <pc:spChg chg="add mod">
          <ac:chgData name="HUSSEIN FADIN" userId="930c02ad2080e7ef" providerId="LiveId" clId="{284A6534-3298-480D-B254-1C17D23B1ABD}" dt="2023-08-17T09:08:09.973" v="2331" actId="1076"/>
          <ac:spMkLst>
            <pc:docMk/>
            <pc:sldMk cId="1933408413" sldId="260"/>
            <ac:spMk id="8" creationId="{4C946455-8DC7-BCF3-CE80-A62C5628CE71}"/>
          </ac:spMkLst>
        </pc:spChg>
        <pc:spChg chg="add del">
          <ac:chgData name="HUSSEIN FADIN" userId="930c02ad2080e7ef" providerId="LiveId" clId="{284A6534-3298-480D-B254-1C17D23B1ABD}" dt="2023-08-17T08:35:09.765" v="2063" actId="26606"/>
          <ac:spMkLst>
            <pc:docMk/>
            <pc:sldMk cId="1933408413" sldId="260"/>
            <ac:spMk id="9" creationId="{83C98ABE-055B-441F-B07E-44F97F083C39}"/>
          </ac:spMkLst>
        </pc:spChg>
        <pc:spChg chg="add del">
          <ac:chgData name="HUSSEIN FADIN" userId="930c02ad2080e7ef" providerId="LiveId" clId="{284A6534-3298-480D-B254-1C17D23B1ABD}" dt="2023-08-17T08:35:09.765" v="2063" actId="26606"/>
          <ac:spMkLst>
            <pc:docMk/>
            <pc:sldMk cId="1933408413" sldId="260"/>
            <ac:spMk id="11" creationId="{29FDB030-9B49-4CED-8CCD-4D99382388AC}"/>
          </ac:spMkLst>
        </pc:spChg>
        <pc:spChg chg="add del">
          <ac:chgData name="HUSSEIN FADIN" userId="930c02ad2080e7ef" providerId="LiveId" clId="{284A6534-3298-480D-B254-1C17D23B1ABD}" dt="2023-08-17T08:35:09.765" v="2063" actId="26606"/>
          <ac:spMkLst>
            <pc:docMk/>
            <pc:sldMk cId="1933408413" sldId="260"/>
            <ac:spMk id="13" creationId="{3783CA14-24A1-485C-8B30-D6A5D87987AD}"/>
          </ac:spMkLst>
        </pc:spChg>
        <pc:spChg chg="add del">
          <ac:chgData name="HUSSEIN FADIN" userId="930c02ad2080e7ef" providerId="LiveId" clId="{284A6534-3298-480D-B254-1C17D23B1ABD}" dt="2023-08-17T08:35:09.765" v="2063" actId="26606"/>
          <ac:spMkLst>
            <pc:docMk/>
            <pc:sldMk cId="1933408413" sldId="260"/>
            <ac:spMk id="15" creationId="{9A97C86A-04D6-40F7-AE84-31AB43E6A846}"/>
          </ac:spMkLst>
        </pc:spChg>
        <pc:spChg chg="add del">
          <ac:chgData name="HUSSEIN FADIN" userId="930c02ad2080e7ef" providerId="LiveId" clId="{284A6534-3298-480D-B254-1C17D23B1ABD}" dt="2023-08-17T08:35:09.765" v="2063" actId="26606"/>
          <ac:spMkLst>
            <pc:docMk/>
            <pc:sldMk cId="1933408413" sldId="260"/>
            <ac:spMk id="17" creationId="{FF9F2414-84E8-453E-B1F3-389FDE8192D9}"/>
          </ac:spMkLst>
        </pc:spChg>
        <pc:spChg chg="add del">
          <ac:chgData name="HUSSEIN FADIN" userId="930c02ad2080e7ef" providerId="LiveId" clId="{284A6534-3298-480D-B254-1C17D23B1ABD}" dt="2023-08-17T08:35:09.765" v="2063" actId="26606"/>
          <ac:spMkLst>
            <pc:docMk/>
            <pc:sldMk cId="1933408413" sldId="260"/>
            <ac:spMk id="19" creationId="{3ECA69A1-7536-43AC-85EF-C7106179F5ED}"/>
          </ac:spMkLst>
        </pc:spChg>
        <pc:spChg chg="add del">
          <ac:chgData name="HUSSEIN FADIN" userId="930c02ad2080e7ef" providerId="LiveId" clId="{284A6534-3298-480D-B254-1C17D23B1ABD}" dt="2023-08-17T08:35:11.934" v="2065" actId="26606"/>
          <ac:spMkLst>
            <pc:docMk/>
            <pc:sldMk cId="1933408413" sldId="260"/>
            <ac:spMk id="21" creationId="{B9FF99BD-075F-4761-A995-6FC574BD25EA}"/>
          </ac:spMkLst>
        </pc:spChg>
        <pc:spChg chg="add del">
          <ac:chgData name="HUSSEIN FADIN" userId="930c02ad2080e7ef" providerId="LiveId" clId="{284A6534-3298-480D-B254-1C17D23B1ABD}" dt="2023-08-17T08:35:11.934" v="2065" actId="26606"/>
          <ac:spMkLst>
            <pc:docMk/>
            <pc:sldMk cId="1933408413" sldId="260"/>
            <ac:spMk id="22" creationId="{A7B21A54-9BA3-4EA9-B460-5A829ADD9051}"/>
          </ac:spMkLst>
        </pc:spChg>
        <pc:spChg chg="add del">
          <ac:chgData name="HUSSEIN FADIN" userId="930c02ad2080e7ef" providerId="LiveId" clId="{284A6534-3298-480D-B254-1C17D23B1ABD}" dt="2023-08-17T08:35:11.934" v="2065" actId="26606"/>
          <ac:spMkLst>
            <pc:docMk/>
            <pc:sldMk cId="1933408413" sldId="260"/>
            <ac:spMk id="23" creationId="{6FA8F714-B9D8-488A-8CCA-E9948FF913A9}"/>
          </ac:spMkLst>
        </pc:spChg>
        <pc:spChg chg="add del">
          <ac:chgData name="HUSSEIN FADIN" userId="930c02ad2080e7ef" providerId="LiveId" clId="{284A6534-3298-480D-B254-1C17D23B1ABD}" dt="2023-08-17T08:53:39.222" v="2165" actId="26606"/>
          <ac:spMkLst>
            <pc:docMk/>
            <pc:sldMk cId="1933408413" sldId="260"/>
            <ac:spMk id="25" creationId="{F3060C83-F051-4F0E-ABAD-AA0DFC48B218}"/>
          </ac:spMkLst>
        </pc:spChg>
        <pc:spChg chg="add del">
          <ac:chgData name="HUSSEIN FADIN" userId="930c02ad2080e7ef" providerId="LiveId" clId="{284A6534-3298-480D-B254-1C17D23B1ABD}" dt="2023-08-17T08:53:39.222" v="2165" actId="26606"/>
          <ac:spMkLst>
            <pc:docMk/>
            <pc:sldMk cId="1933408413" sldId="260"/>
            <ac:spMk id="26" creationId="{83C98ABE-055B-441F-B07E-44F97F083C39}"/>
          </ac:spMkLst>
        </pc:spChg>
        <pc:spChg chg="add del">
          <ac:chgData name="HUSSEIN FADIN" userId="930c02ad2080e7ef" providerId="LiveId" clId="{284A6534-3298-480D-B254-1C17D23B1ABD}" dt="2023-08-17T08:53:39.222" v="2165" actId="26606"/>
          <ac:spMkLst>
            <pc:docMk/>
            <pc:sldMk cId="1933408413" sldId="260"/>
            <ac:spMk id="27" creationId="{29FDB030-9B49-4CED-8CCD-4D99382388AC}"/>
          </ac:spMkLst>
        </pc:spChg>
        <pc:spChg chg="add del">
          <ac:chgData name="HUSSEIN FADIN" userId="930c02ad2080e7ef" providerId="LiveId" clId="{284A6534-3298-480D-B254-1C17D23B1ABD}" dt="2023-08-17T08:53:39.222" v="2165" actId="26606"/>
          <ac:spMkLst>
            <pc:docMk/>
            <pc:sldMk cId="1933408413" sldId="260"/>
            <ac:spMk id="28" creationId="{3783CA14-24A1-485C-8B30-D6A5D87987AD}"/>
          </ac:spMkLst>
        </pc:spChg>
        <pc:spChg chg="add del">
          <ac:chgData name="HUSSEIN FADIN" userId="930c02ad2080e7ef" providerId="LiveId" clId="{284A6534-3298-480D-B254-1C17D23B1ABD}" dt="2023-08-17T08:53:39.222" v="2165" actId="26606"/>
          <ac:spMkLst>
            <pc:docMk/>
            <pc:sldMk cId="1933408413" sldId="260"/>
            <ac:spMk id="29" creationId="{9A97C86A-04D6-40F7-AE84-31AB43E6A846}"/>
          </ac:spMkLst>
        </pc:spChg>
        <pc:spChg chg="add del">
          <ac:chgData name="HUSSEIN FADIN" userId="930c02ad2080e7ef" providerId="LiveId" clId="{284A6534-3298-480D-B254-1C17D23B1ABD}" dt="2023-08-17T08:53:39.222" v="2165" actId="26606"/>
          <ac:spMkLst>
            <pc:docMk/>
            <pc:sldMk cId="1933408413" sldId="260"/>
            <ac:spMk id="30" creationId="{FF9F2414-84E8-453E-B1F3-389FDE8192D9}"/>
          </ac:spMkLst>
        </pc:spChg>
        <pc:spChg chg="add del">
          <ac:chgData name="HUSSEIN FADIN" userId="930c02ad2080e7ef" providerId="LiveId" clId="{284A6534-3298-480D-B254-1C17D23B1ABD}" dt="2023-08-17T08:53:39.222" v="2165" actId="26606"/>
          <ac:spMkLst>
            <pc:docMk/>
            <pc:sldMk cId="1933408413" sldId="260"/>
            <ac:spMk id="31" creationId="{3ECA69A1-7536-43AC-85EF-C7106179F5ED}"/>
          </ac:spMkLst>
        </pc:spChg>
        <pc:spChg chg="add del">
          <ac:chgData name="HUSSEIN FADIN" userId="930c02ad2080e7ef" providerId="LiveId" clId="{284A6534-3298-480D-B254-1C17D23B1ABD}" dt="2023-08-17T08:53:34.749" v="2158" actId="26606"/>
          <ac:spMkLst>
            <pc:docMk/>
            <pc:sldMk cId="1933408413" sldId="260"/>
            <ac:spMk id="36" creationId="{32BC26D8-82FB-445E-AA49-62A77D7C1EE0}"/>
          </ac:spMkLst>
        </pc:spChg>
        <pc:spChg chg="add del">
          <ac:chgData name="HUSSEIN FADIN" userId="930c02ad2080e7ef" providerId="LiveId" clId="{284A6534-3298-480D-B254-1C17D23B1ABD}" dt="2023-08-17T08:53:34.749" v="2158" actId="26606"/>
          <ac:spMkLst>
            <pc:docMk/>
            <pc:sldMk cId="1933408413" sldId="260"/>
            <ac:spMk id="38" creationId="{CB44330D-EA18-4254-AA95-EB49948539B8}"/>
          </ac:spMkLst>
        </pc:spChg>
        <pc:spChg chg="add del">
          <ac:chgData name="HUSSEIN FADIN" userId="930c02ad2080e7ef" providerId="LiveId" clId="{284A6534-3298-480D-B254-1C17D23B1ABD}" dt="2023-08-17T08:53:36.364" v="2160" actId="26606"/>
          <ac:spMkLst>
            <pc:docMk/>
            <pc:sldMk cId="1933408413" sldId="260"/>
            <ac:spMk id="41" creationId="{86FF76B9-219D-4469-AF87-0236D29032F1}"/>
          </ac:spMkLst>
        </pc:spChg>
        <pc:spChg chg="add del">
          <ac:chgData name="HUSSEIN FADIN" userId="930c02ad2080e7ef" providerId="LiveId" clId="{284A6534-3298-480D-B254-1C17D23B1ABD}" dt="2023-08-17T08:53:36.364" v="2160" actId="26606"/>
          <ac:spMkLst>
            <pc:docMk/>
            <pc:sldMk cId="1933408413" sldId="260"/>
            <ac:spMk id="42" creationId="{2E80C965-DB6D-4F81-9E9E-B027384D0BD6}"/>
          </ac:spMkLst>
        </pc:spChg>
        <pc:spChg chg="add del">
          <ac:chgData name="HUSSEIN FADIN" userId="930c02ad2080e7ef" providerId="LiveId" clId="{284A6534-3298-480D-B254-1C17D23B1ABD}" dt="2023-08-17T08:53:36.364" v="2160" actId="26606"/>
          <ac:spMkLst>
            <pc:docMk/>
            <pc:sldMk cId="1933408413" sldId="260"/>
            <ac:spMk id="44" creationId="{633C5E46-DAC5-4661-9C87-22B08E2A512F}"/>
          </ac:spMkLst>
        </pc:spChg>
        <pc:spChg chg="add del">
          <ac:chgData name="HUSSEIN FADIN" userId="930c02ad2080e7ef" providerId="LiveId" clId="{284A6534-3298-480D-B254-1C17D23B1ABD}" dt="2023-08-17T08:53:37.822" v="2162" actId="26606"/>
          <ac:spMkLst>
            <pc:docMk/>
            <pc:sldMk cId="1933408413" sldId="260"/>
            <ac:spMk id="46" creationId="{FF9F2414-84E8-453E-B1F3-389FDE8192D9}"/>
          </ac:spMkLst>
        </pc:spChg>
        <pc:spChg chg="add del">
          <ac:chgData name="HUSSEIN FADIN" userId="930c02ad2080e7ef" providerId="LiveId" clId="{284A6534-3298-480D-B254-1C17D23B1ABD}" dt="2023-08-17T08:53:37.822" v="2162" actId="26606"/>
          <ac:spMkLst>
            <pc:docMk/>
            <pc:sldMk cId="1933408413" sldId="260"/>
            <ac:spMk id="47" creationId="{F3060C83-F051-4F0E-ABAD-AA0DFC48B218}"/>
          </ac:spMkLst>
        </pc:spChg>
        <pc:spChg chg="add del">
          <ac:chgData name="HUSSEIN FADIN" userId="930c02ad2080e7ef" providerId="LiveId" clId="{284A6534-3298-480D-B254-1C17D23B1ABD}" dt="2023-08-17T08:53:37.822" v="2162" actId="26606"/>
          <ac:spMkLst>
            <pc:docMk/>
            <pc:sldMk cId="1933408413" sldId="260"/>
            <ac:spMk id="48" creationId="{3ECA69A1-7536-43AC-85EF-C7106179F5ED}"/>
          </ac:spMkLst>
        </pc:spChg>
        <pc:spChg chg="add del">
          <ac:chgData name="HUSSEIN FADIN" userId="930c02ad2080e7ef" providerId="LiveId" clId="{284A6534-3298-480D-B254-1C17D23B1ABD}" dt="2023-08-17T08:53:37.822" v="2162" actId="26606"/>
          <ac:spMkLst>
            <pc:docMk/>
            <pc:sldMk cId="1933408413" sldId="260"/>
            <ac:spMk id="49" creationId="{83C98ABE-055B-441F-B07E-44F97F083C39}"/>
          </ac:spMkLst>
        </pc:spChg>
        <pc:spChg chg="add del">
          <ac:chgData name="HUSSEIN FADIN" userId="930c02ad2080e7ef" providerId="LiveId" clId="{284A6534-3298-480D-B254-1C17D23B1ABD}" dt="2023-08-17T08:53:37.822" v="2162" actId="26606"/>
          <ac:spMkLst>
            <pc:docMk/>
            <pc:sldMk cId="1933408413" sldId="260"/>
            <ac:spMk id="50" creationId="{29FDB030-9B49-4CED-8CCD-4D99382388AC}"/>
          </ac:spMkLst>
        </pc:spChg>
        <pc:spChg chg="add del">
          <ac:chgData name="HUSSEIN FADIN" userId="930c02ad2080e7ef" providerId="LiveId" clId="{284A6534-3298-480D-B254-1C17D23B1ABD}" dt="2023-08-17T08:53:37.822" v="2162" actId="26606"/>
          <ac:spMkLst>
            <pc:docMk/>
            <pc:sldMk cId="1933408413" sldId="260"/>
            <ac:spMk id="51" creationId="{3783CA14-24A1-485C-8B30-D6A5D87987AD}"/>
          </ac:spMkLst>
        </pc:spChg>
        <pc:spChg chg="add del">
          <ac:chgData name="HUSSEIN FADIN" userId="930c02ad2080e7ef" providerId="LiveId" clId="{284A6534-3298-480D-B254-1C17D23B1ABD}" dt="2023-08-17T08:53:37.822" v="2162" actId="26606"/>
          <ac:spMkLst>
            <pc:docMk/>
            <pc:sldMk cId="1933408413" sldId="260"/>
            <ac:spMk id="52" creationId="{9A97C86A-04D6-40F7-AE84-31AB43E6A846}"/>
          </ac:spMkLst>
        </pc:spChg>
        <pc:spChg chg="add del">
          <ac:chgData name="HUSSEIN FADIN" userId="930c02ad2080e7ef" providerId="LiveId" clId="{284A6534-3298-480D-B254-1C17D23B1ABD}" dt="2023-08-17T08:53:39.216" v="2164" actId="26606"/>
          <ac:spMkLst>
            <pc:docMk/>
            <pc:sldMk cId="1933408413" sldId="260"/>
            <ac:spMk id="54" creationId="{86FF76B9-219D-4469-AF87-0236D29032F1}"/>
          </ac:spMkLst>
        </pc:spChg>
        <pc:spChg chg="add del">
          <ac:chgData name="HUSSEIN FADIN" userId="930c02ad2080e7ef" providerId="LiveId" clId="{284A6534-3298-480D-B254-1C17D23B1ABD}" dt="2023-08-17T08:53:39.216" v="2164" actId="26606"/>
          <ac:spMkLst>
            <pc:docMk/>
            <pc:sldMk cId="1933408413" sldId="260"/>
            <ac:spMk id="56" creationId="{2E80C965-DB6D-4F81-9E9E-B027384D0BD6}"/>
          </ac:spMkLst>
        </pc:spChg>
        <pc:spChg chg="add del">
          <ac:chgData name="HUSSEIN FADIN" userId="930c02ad2080e7ef" providerId="LiveId" clId="{284A6534-3298-480D-B254-1C17D23B1ABD}" dt="2023-08-17T08:53:39.216" v="2164" actId="26606"/>
          <ac:spMkLst>
            <pc:docMk/>
            <pc:sldMk cId="1933408413" sldId="260"/>
            <ac:spMk id="57" creationId="{633C5E46-DAC5-4661-9C87-22B08E2A512F}"/>
          </ac:spMkLst>
        </pc:spChg>
        <pc:spChg chg="add del">
          <ac:chgData name="HUSSEIN FADIN" userId="930c02ad2080e7ef" providerId="LiveId" clId="{284A6534-3298-480D-B254-1C17D23B1ABD}" dt="2023-08-17T09:02:50.986" v="2298"/>
          <ac:spMkLst>
            <pc:docMk/>
            <pc:sldMk cId="1933408413" sldId="260"/>
            <ac:spMk id="59" creationId="{F3060C83-F051-4F0E-ABAD-AA0DFC48B218}"/>
          </ac:spMkLst>
        </pc:spChg>
        <pc:spChg chg="add del">
          <ac:chgData name="HUSSEIN FADIN" userId="930c02ad2080e7ef" providerId="LiveId" clId="{284A6534-3298-480D-B254-1C17D23B1ABD}" dt="2023-08-17T09:02:50.986" v="2298"/>
          <ac:spMkLst>
            <pc:docMk/>
            <pc:sldMk cId="1933408413" sldId="260"/>
            <ac:spMk id="60" creationId="{83C98ABE-055B-441F-B07E-44F97F083C39}"/>
          </ac:spMkLst>
        </pc:spChg>
        <pc:spChg chg="add del">
          <ac:chgData name="HUSSEIN FADIN" userId="930c02ad2080e7ef" providerId="LiveId" clId="{284A6534-3298-480D-B254-1C17D23B1ABD}" dt="2023-08-17T09:02:50.986" v="2298"/>
          <ac:spMkLst>
            <pc:docMk/>
            <pc:sldMk cId="1933408413" sldId="260"/>
            <ac:spMk id="61" creationId="{29FDB030-9B49-4CED-8CCD-4D99382388AC}"/>
          </ac:spMkLst>
        </pc:spChg>
        <pc:spChg chg="add del">
          <ac:chgData name="HUSSEIN FADIN" userId="930c02ad2080e7ef" providerId="LiveId" clId="{284A6534-3298-480D-B254-1C17D23B1ABD}" dt="2023-08-17T09:02:50.986" v="2298"/>
          <ac:spMkLst>
            <pc:docMk/>
            <pc:sldMk cId="1933408413" sldId="260"/>
            <ac:spMk id="62" creationId="{3783CA14-24A1-485C-8B30-D6A5D87987AD}"/>
          </ac:spMkLst>
        </pc:spChg>
        <pc:spChg chg="add del">
          <ac:chgData name="HUSSEIN FADIN" userId="930c02ad2080e7ef" providerId="LiveId" clId="{284A6534-3298-480D-B254-1C17D23B1ABD}" dt="2023-08-17T09:02:50.986" v="2298"/>
          <ac:spMkLst>
            <pc:docMk/>
            <pc:sldMk cId="1933408413" sldId="260"/>
            <ac:spMk id="63" creationId="{9A97C86A-04D6-40F7-AE84-31AB43E6A846}"/>
          </ac:spMkLst>
        </pc:spChg>
        <pc:spChg chg="add del">
          <ac:chgData name="HUSSEIN FADIN" userId="930c02ad2080e7ef" providerId="LiveId" clId="{284A6534-3298-480D-B254-1C17D23B1ABD}" dt="2023-08-17T09:02:50.986" v="2298"/>
          <ac:spMkLst>
            <pc:docMk/>
            <pc:sldMk cId="1933408413" sldId="260"/>
            <ac:spMk id="64" creationId="{FF9F2414-84E8-453E-B1F3-389FDE8192D9}"/>
          </ac:spMkLst>
        </pc:spChg>
        <pc:spChg chg="add del">
          <ac:chgData name="HUSSEIN FADIN" userId="930c02ad2080e7ef" providerId="LiveId" clId="{284A6534-3298-480D-B254-1C17D23B1ABD}" dt="2023-08-17T09:02:50.986" v="2298"/>
          <ac:spMkLst>
            <pc:docMk/>
            <pc:sldMk cId="1933408413" sldId="260"/>
            <ac:spMk id="65" creationId="{3ECA69A1-7536-43AC-85EF-C7106179F5ED}"/>
          </ac:spMkLst>
        </pc:spChg>
        <pc:grpChg chg="add del">
          <ac:chgData name="HUSSEIN FADIN" userId="930c02ad2080e7ef" providerId="LiveId" clId="{284A6534-3298-480D-B254-1C17D23B1ABD}" dt="2023-08-17T08:53:36.364" v="2160" actId="26606"/>
          <ac:grpSpMkLst>
            <pc:docMk/>
            <pc:sldMk cId="1933408413" sldId="260"/>
            <ac:grpSpMk id="43" creationId="{DB88BD78-87E1-424D-B479-C37D8E41B12E}"/>
          </ac:grpSpMkLst>
        </pc:grpChg>
        <pc:grpChg chg="add del">
          <ac:chgData name="HUSSEIN FADIN" userId="930c02ad2080e7ef" providerId="LiveId" clId="{284A6534-3298-480D-B254-1C17D23B1ABD}" dt="2023-08-17T08:53:39.216" v="2164" actId="26606"/>
          <ac:grpSpMkLst>
            <pc:docMk/>
            <pc:sldMk cId="1933408413" sldId="260"/>
            <ac:grpSpMk id="55" creationId="{DB88BD78-87E1-424D-B479-C37D8E41B12E}"/>
          </ac:grpSpMkLst>
        </pc:grpChg>
        <pc:graphicFrameChg chg="add del mod modGraphic">
          <ac:chgData name="HUSSEIN FADIN" userId="930c02ad2080e7ef" providerId="LiveId" clId="{284A6534-3298-480D-B254-1C17D23B1ABD}" dt="2023-08-17T08:48:56.438" v="2151" actId="478"/>
          <ac:graphicFrameMkLst>
            <pc:docMk/>
            <pc:sldMk cId="1933408413" sldId="260"/>
            <ac:graphicFrameMk id="2" creationId="{0C7A2634-CCCC-44CA-242E-8CC014713494}"/>
          </ac:graphicFrameMkLst>
        </pc:graphicFrameChg>
        <pc:picChg chg="add mod">
          <ac:chgData name="HUSSEIN FADIN" userId="930c02ad2080e7ef" providerId="LiveId" clId="{284A6534-3298-480D-B254-1C17D23B1ABD}" dt="2023-08-17T09:07:56.158" v="2329" actId="1076"/>
          <ac:picMkLst>
            <pc:docMk/>
            <pc:sldMk cId="1933408413" sldId="260"/>
            <ac:picMk id="4" creationId="{B5C75AB3-F462-844C-367C-AE8E6062ED2D}"/>
          </ac:picMkLst>
        </pc:picChg>
        <pc:picChg chg="add del mod">
          <ac:chgData name="HUSSEIN FADIN" userId="930c02ad2080e7ef" providerId="LiveId" clId="{284A6534-3298-480D-B254-1C17D23B1ABD}" dt="2023-08-17T08:58:16.604" v="2182" actId="478"/>
          <ac:picMkLst>
            <pc:docMk/>
            <pc:sldMk cId="1933408413" sldId="260"/>
            <ac:picMk id="6" creationId="{D155CCF4-CF24-9A4D-121E-69D29F1B884A}"/>
          </ac:picMkLst>
        </pc:picChg>
      </pc:sldChg>
      <pc:sldChg chg="addSp delSp modSp new mod setBg delDesignElem">
        <pc:chgData name="HUSSEIN FADIN" userId="930c02ad2080e7ef" providerId="LiveId" clId="{284A6534-3298-480D-B254-1C17D23B1ABD}" dt="2023-08-17T09:07:30.911" v="2325" actId="1076"/>
        <pc:sldMkLst>
          <pc:docMk/>
          <pc:sldMk cId="3129968345" sldId="261"/>
        </pc:sldMkLst>
        <pc:spChg chg="add mod">
          <ac:chgData name="HUSSEIN FADIN" userId="930c02ad2080e7ef" providerId="LiveId" clId="{284A6534-3298-480D-B254-1C17D23B1ABD}" dt="2023-08-17T09:02:07.642" v="2292" actId="20577"/>
          <ac:spMkLst>
            <pc:docMk/>
            <pc:sldMk cId="3129968345" sldId="261"/>
            <ac:spMk id="4" creationId="{33DB3733-9E08-0781-67F6-660546DD6B1A}"/>
          </ac:spMkLst>
        </pc:spChg>
        <pc:spChg chg="add del">
          <ac:chgData name="HUSSEIN FADIN" userId="930c02ad2080e7ef" providerId="LiveId" clId="{284A6534-3298-480D-B254-1C17D23B1ABD}" dt="2023-08-17T09:02:50.986" v="2298"/>
          <ac:spMkLst>
            <pc:docMk/>
            <pc:sldMk cId="3129968345" sldId="261"/>
            <ac:spMk id="8" creationId="{F3060C83-F051-4F0E-ABAD-AA0DFC48B218}"/>
          </ac:spMkLst>
        </pc:spChg>
        <pc:spChg chg="add del">
          <ac:chgData name="HUSSEIN FADIN" userId="930c02ad2080e7ef" providerId="LiveId" clId="{284A6534-3298-480D-B254-1C17D23B1ABD}" dt="2023-08-17T09:02:50.986" v="2298"/>
          <ac:spMkLst>
            <pc:docMk/>
            <pc:sldMk cId="3129968345" sldId="261"/>
            <ac:spMk id="10" creationId="{83C98ABE-055B-441F-B07E-44F97F083C39}"/>
          </ac:spMkLst>
        </pc:spChg>
        <pc:spChg chg="add del">
          <ac:chgData name="HUSSEIN FADIN" userId="930c02ad2080e7ef" providerId="LiveId" clId="{284A6534-3298-480D-B254-1C17D23B1ABD}" dt="2023-08-17T09:02:50.986" v="2298"/>
          <ac:spMkLst>
            <pc:docMk/>
            <pc:sldMk cId="3129968345" sldId="261"/>
            <ac:spMk id="12" creationId="{29FDB030-9B49-4CED-8CCD-4D99382388AC}"/>
          </ac:spMkLst>
        </pc:spChg>
        <pc:spChg chg="add del">
          <ac:chgData name="HUSSEIN FADIN" userId="930c02ad2080e7ef" providerId="LiveId" clId="{284A6534-3298-480D-B254-1C17D23B1ABD}" dt="2023-08-17T09:02:50.986" v="2298"/>
          <ac:spMkLst>
            <pc:docMk/>
            <pc:sldMk cId="3129968345" sldId="261"/>
            <ac:spMk id="14" creationId="{3783CA14-24A1-485C-8B30-D6A5D87987AD}"/>
          </ac:spMkLst>
        </pc:spChg>
        <pc:spChg chg="add del">
          <ac:chgData name="HUSSEIN FADIN" userId="930c02ad2080e7ef" providerId="LiveId" clId="{284A6534-3298-480D-B254-1C17D23B1ABD}" dt="2023-08-17T09:02:50.986" v="2298"/>
          <ac:spMkLst>
            <pc:docMk/>
            <pc:sldMk cId="3129968345" sldId="261"/>
            <ac:spMk id="16" creationId="{9A97C86A-04D6-40F7-AE84-31AB43E6A846}"/>
          </ac:spMkLst>
        </pc:spChg>
        <pc:spChg chg="add del">
          <ac:chgData name="HUSSEIN FADIN" userId="930c02ad2080e7ef" providerId="LiveId" clId="{284A6534-3298-480D-B254-1C17D23B1ABD}" dt="2023-08-17T09:02:50.986" v="2298"/>
          <ac:spMkLst>
            <pc:docMk/>
            <pc:sldMk cId="3129968345" sldId="261"/>
            <ac:spMk id="18" creationId="{FF9F2414-84E8-453E-B1F3-389FDE8192D9}"/>
          </ac:spMkLst>
        </pc:spChg>
        <pc:spChg chg="add del">
          <ac:chgData name="HUSSEIN FADIN" userId="930c02ad2080e7ef" providerId="LiveId" clId="{284A6534-3298-480D-B254-1C17D23B1ABD}" dt="2023-08-17T09:02:50.986" v="2298"/>
          <ac:spMkLst>
            <pc:docMk/>
            <pc:sldMk cId="3129968345" sldId="261"/>
            <ac:spMk id="20" creationId="{3ECA69A1-7536-43AC-85EF-C7106179F5ED}"/>
          </ac:spMkLst>
        </pc:spChg>
        <pc:picChg chg="add mod">
          <ac:chgData name="HUSSEIN FADIN" userId="930c02ad2080e7ef" providerId="LiveId" clId="{284A6534-3298-480D-B254-1C17D23B1ABD}" dt="2023-08-17T09:07:30.911" v="2325" actId="1076"/>
          <ac:picMkLst>
            <pc:docMk/>
            <pc:sldMk cId="3129968345" sldId="261"/>
            <ac:picMk id="3" creationId="{5A20A438-1475-E852-4B68-8BE988A911A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sf\Desktop\Excel%20project\Sales%20repo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sf\Desktop\Excel%20project\Sales%20Repor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sf\Desktop\Excel%20project\Sales%20Rep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sf\Desktop\Excel%20project\Sales%20Repo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Report.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'Sales repot'!$A$16</c:f>
              <c:strCache>
                <c:ptCount val="1"/>
                <c:pt idx="0">
                  <c:v>Australia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'Sales repot'!$B$15:$G$15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'Sales repot'!$B$16:$G$16</c:f>
              <c:numCache>
                <c:formatCode>"$"#,##0</c:formatCode>
                <c:ptCount val="6"/>
                <c:pt idx="0">
                  <c:v>710466</c:v>
                </c:pt>
                <c:pt idx="1">
                  <c:v>716091</c:v>
                </c:pt>
                <c:pt idx="2">
                  <c:v>1339820</c:v>
                </c:pt>
                <c:pt idx="3">
                  <c:v>995473</c:v>
                </c:pt>
                <c:pt idx="4">
                  <c:v>1802346</c:v>
                </c:pt>
                <c:pt idx="5">
                  <c:v>1211834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84-4F07-94B9-EEF6F6C51D75}"/>
            </c:ext>
          </c:extLst>
        </c:ser>
        <c:ser>
          <c:idx val="1"/>
          <c:order val="1"/>
          <c:tx>
            <c:strRef>
              <c:f>'Sales repot'!$A$17</c:f>
              <c:strCache>
                <c:ptCount val="1"/>
                <c:pt idx="0">
                  <c:v>Canada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'Sales repot'!$B$15:$G$15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'Sales repot'!$B$17:$G$17</c:f>
              <c:numCache>
                <c:formatCode>"$"#,##0</c:formatCode>
                <c:ptCount val="6"/>
                <c:pt idx="0">
                  <c:v>303494</c:v>
                </c:pt>
                <c:pt idx="1">
                  <c:v>319965</c:v>
                </c:pt>
                <c:pt idx="2">
                  <c:v>716152</c:v>
                </c:pt>
                <c:pt idx="3">
                  <c:v>738136</c:v>
                </c:pt>
                <c:pt idx="4">
                  <c:v>828380</c:v>
                </c:pt>
                <c:pt idx="5">
                  <c:v>811169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84-4F07-94B9-EEF6F6C51D75}"/>
            </c:ext>
          </c:extLst>
        </c:ser>
        <c:ser>
          <c:idx val="2"/>
          <c:order val="2"/>
          <c:tx>
            <c:strRef>
              <c:f>'Sales repot'!$A$18</c:f>
              <c:strCache>
                <c:ptCount val="1"/>
                <c:pt idx="0">
                  <c:v>France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'Sales repot'!$B$15:$G$15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'Sales repot'!$B$18:$G$18</c:f>
              <c:numCache>
                <c:formatCode>"$"#,##0</c:formatCode>
                <c:ptCount val="6"/>
                <c:pt idx="0">
                  <c:v>277373</c:v>
                </c:pt>
                <c:pt idx="1">
                  <c:v>279851</c:v>
                </c:pt>
                <c:pt idx="2">
                  <c:v>514857</c:v>
                </c:pt>
                <c:pt idx="3">
                  <c:v>521699</c:v>
                </c:pt>
                <c:pt idx="4">
                  <c:v>649297</c:v>
                </c:pt>
                <c:pt idx="5">
                  <c:v>637205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84-4F07-94B9-EEF6F6C51D75}"/>
            </c:ext>
          </c:extLst>
        </c:ser>
        <c:ser>
          <c:idx val="3"/>
          <c:order val="3"/>
          <c:tx>
            <c:strRef>
              <c:f>'Sales repot'!$A$19</c:f>
              <c:strCache>
                <c:ptCount val="1"/>
                <c:pt idx="0">
                  <c:v>Germany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'Sales repot'!$B$15:$G$15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'Sales repot'!$B$19:$G$19</c:f>
              <c:numCache>
                <c:formatCode>"$"#,##0</c:formatCode>
                <c:ptCount val="6"/>
                <c:pt idx="0">
                  <c:v>270488</c:v>
                </c:pt>
                <c:pt idx="1">
                  <c:v>271280</c:v>
                </c:pt>
                <c:pt idx="2">
                  <c:v>555178</c:v>
                </c:pt>
                <c:pt idx="3">
                  <c:v>685189</c:v>
                </c:pt>
                <c:pt idx="4">
                  <c:v>716502</c:v>
                </c:pt>
                <c:pt idx="5">
                  <c:v>861358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84-4F07-94B9-EEF6F6C51D75}"/>
            </c:ext>
          </c:extLst>
        </c:ser>
        <c:ser>
          <c:idx val="4"/>
          <c:order val="4"/>
          <c:tx>
            <c:strRef>
              <c:f>'Sales repot'!$A$20</c:f>
              <c:strCache>
                <c:ptCount val="1"/>
                <c:pt idx="0">
                  <c:v>United Kingdom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'Sales repot'!$B$15:$G$15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'Sales repot'!$B$20:$G$20</c:f>
              <c:numCache>
                <c:formatCode>"$"#,##0</c:formatCode>
                <c:ptCount val="6"/>
                <c:pt idx="0">
                  <c:v>303817</c:v>
                </c:pt>
                <c:pt idx="1">
                  <c:v>308917</c:v>
                </c:pt>
                <c:pt idx="2">
                  <c:v>788831</c:v>
                </c:pt>
                <c:pt idx="3">
                  <c:v>882699</c:v>
                </c:pt>
                <c:pt idx="4">
                  <c:v>1017427</c:v>
                </c:pt>
                <c:pt idx="5">
                  <c:v>1112162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784-4F07-94B9-EEF6F6C51D75}"/>
            </c:ext>
          </c:extLst>
        </c:ser>
        <c:ser>
          <c:idx val="5"/>
          <c:order val="5"/>
          <c:tx>
            <c:strRef>
              <c:f>'Sales repot'!$A$21</c:f>
              <c:strCache>
                <c:ptCount val="1"/>
                <c:pt idx="0">
                  <c:v>United States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'Sales repot'!$B$15:$G$15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'Sales repot'!$B$21:$G$21</c:f>
              <c:numCache>
                <c:formatCode>"$"#,##0</c:formatCode>
                <c:ptCount val="6"/>
                <c:pt idx="0">
                  <c:v>1015663</c:v>
                </c:pt>
                <c:pt idx="1">
                  <c:v>1055889</c:v>
                </c:pt>
                <c:pt idx="2">
                  <c:v>2044370</c:v>
                </c:pt>
                <c:pt idx="3">
                  <c:v>2040891</c:v>
                </c:pt>
                <c:pt idx="4">
                  <c:v>2514611</c:v>
                </c:pt>
                <c:pt idx="5">
                  <c:v>2402220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784-4F07-94B9-EEF6F6C51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4653984"/>
        <c:axId val="1334591488"/>
      </c:lineChart>
      <c:catAx>
        <c:axId val="1504653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591488"/>
        <c:crosses val="autoZero"/>
        <c:auto val="1"/>
        <c:lblAlgn val="ctr"/>
        <c:lblOffset val="100"/>
        <c:noMultiLvlLbl val="0"/>
      </c:catAx>
      <c:valAx>
        <c:axId val="133459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65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Report.xlsx]ORDER SALES!PivotTable1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Order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'ORDER SALES'!$B$3:$B$4</c:f>
              <c:strCache>
                <c:ptCount val="1"/>
                <c:pt idx="0">
                  <c:v>Accessories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'ORDER SALES'!$A$5:$A$11</c:f>
              <c:strCache>
                <c:ptCount val="6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United Kingdom</c:v>
                </c:pt>
                <c:pt idx="5">
                  <c:v>United States</c:v>
                </c:pt>
              </c:strCache>
            </c:strRef>
          </c:cat>
          <c:val>
            <c:numRef>
              <c:f>'ORDER SALES'!$B$5:$B$11</c:f>
              <c:numCache>
                <c:formatCode>General</c:formatCode>
                <c:ptCount val="6"/>
                <c:pt idx="0">
                  <c:v>203062</c:v>
                </c:pt>
                <c:pt idx="1">
                  <c:v>153872</c:v>
                </c:pt>
                <c:pt idx="2">
                  <c:v>101433</c:v>
                </c:pt>
                <c:pt idx="3">
                  <c:v>98682</c:v>
                </c:pt>
                <c:pt idx="4">
                  <c:v>122364</c:v>
                </c:pt>
                <c:pt idx="5">
                  <c:v>374749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7-4EE5-BBE6-485D40545CDB}"/>
            </c:ext>
          </c:extLst>
        </c:ser>
        <c:ser>
          <c:idx val="1"/>
          <c:order val="1"/>
          <c:tx>
            <c:strRef>
              <c:f>'ORDER SALES'!$C$3:$C$4</c:f>
              <c:strCache>
                <c:ptCount val="1"/>
                <c:pt idx="0">
                  <c:v>Bikes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'ORDER SALES'!$A$5:$A$11</c:f>
              <c:strCache>
                <c:ptCount val="6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United Kingdom</c:v>
                </c:pt>
                <c:pt idx="5">
                  <c:v>United States</c:v>
                </c:pt>
              </c:strCache>
            </c:strRef>
          </c:cat>
          <c:val>
            <c:numRef>
              <c:f>'ORDER SALES'!$C$5:$C$11</c:f>
              <c:numCache>
                <c:formatCode>General</c:formatCode>
                <c:ptCount val="6"/>
                <c:pt idx="0">
                  <c:v>10156</c:v>
                </c:pt>
                <c:pt idx="1">
                  <c:v>2245</c:v>
                </c:pt>
                <c:pt idx="2">
                  <c:v>3812</c:v>
                </c:pt>
                <c:pt idx="3">
                  <c:v>4173</c:v>
                </c:pt>
                <c:pt idx="4">
                  <c:v>4833</c:v>
                </c:pt>
                <c:pt idx="5">
                  <c:v>11192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E7-4EE5-BBE6-485D40545CDB}"/>
            </c:ext>
          </c:extLst>
        </c:ser>
        <c:ser>
          <c:idx val="2"/>
          <c:order val="2"/>
          <c:tx>
            <c:strRef>
              <c:f>'ORDER SALES'!$D$3:$D$4</c:f>
              <c:strCache>
                <c:ptCount val="1"/>
                <c:pt idx="0">
                  <c:v>Clothing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'ORDER SALES'!$A$5:$A$11</c:f>
              <c:strCache>
                <c:ptCount val="6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United Kingdom</c:v>
                </c:pt>
                <c:pt idx="5">
                  <c:v>United States</c:v>
                </c:pt>
              </c:strCache>
            </c:strRef>
          </c:cat>
          <c:val>
            <c:numRef>
              <c:f>'ORDER SALES'!$D$5:$D$11</c:f>
              <c:numCache>
                <c:formatCode>General</c:formatCode>
                <c:ptCount val="6"/>
                <c:pt idx="0">
                  <c:v>50367</c:v>
                </c:pt>
                <c:pt idx="1">
                  <c:v>36142</c:v>
                </c:pt>
                <c:pt idx="2">
                  <c:v>23750</c:v>
                </c:pt>
                <c:pt idx="3">
                  <c:v>22865</c:v>
                </c:pt>
                <c:pt idx="4">
                  <c:v>30021</c:v>
                </c:pt>
                <c:pt idx="5">
                  <c:v>91598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E7-4EE5-BBE6-485D40545C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493693103"/>
        <c:axId val="1423131151"/>
      </c:barChart>
      <c:catAx>
        <c:axId val="1493693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131151"/>
        <c:crosses val="autoZero"/>
        <c:auto val="1"/>
        <c:lblAlgn val="ctr"/>
        <c:lblOffset val="100"/>
        <c:noMultiLvlLbl val="0"/>
      </c:catAx>
      <c:valAx>
        <c:axId val="1423131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69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Report.xlsx]Sheet7!PivotTable3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Accessories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Sheet7!$A$5:$A$11</c:f>
              <c:strCache>
                <c:ptCount val="6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United Kingdom</c:v>
                </c:pt>
                <c:pt idx="5">
                  <c:v>United States</c:v>
                </c:pt>
              </c:strCache>
            </c:strRef>
          </c:cat>
          <c:val>
            <c:numRef>
              <c:f>Sheet7!$B$5:$B$11</c:f>
              <c:numCache>
                <c:formatCode>General</c:formatCode>
                <c:ptCount val="6"/>
                <c:pt idx="0">
                  <c:v>1518253</c:v>
                </c:pt>
                <c:pt idx="1">
                  <c:v>1418383</c:v>
                </c:pt>
                <c:pt idx="2">
                  <c:v>779216</c:v>
                </c:pt>
                <c:pt idx="3">
                  <c:v>906723</c:v>
                </c:pt>
                <c:pt idx="4">
                  <c:v>1144701</c:v>
                </c:pt>
                <c:pt idx="5">
                  <c:v>3095101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25-4776-B5C1-55FC1D12C482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Bikes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Sheet7!$A$5:$A$11</c:f>
              <c:strCache>
                <c:ptCount val="6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United Kingdom</c:v>
                </c:pt>
                <c:pt idx="5">
                  <c:v>United States</c:v>
                </c:pt>
              </c:strCache>
            </c:strRef>
          </c:cat>
          <c:val>
            <c:numRef>
              <c:f>Sheet7!$C$5:$C$11</c:f>
              <c:numCache>
                <c:formatCode>General</c:formatCode>
                <c:ptCount val="6"/>
                <c:pt idx="0">
                  <c:v>4837357</c:v>
                </c:pt>
                <c:pt idx="1">
                  <c:v>1690962</c:v>
                </c:pt>
                <c:pt idx="2">
                  <c:v>1910747</c:v>
                </c:pt>
                <c:pt idx="3">
                  <c:v>2287302</c:v>
                </c:pt>
                <c:pt idx="4">
                  <c:v>2974139</c:v>
                </c:pt>
                <c:pt idx="5">
                  <c:v>6818769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25-4776-B5C1-55FC1D12C482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Clothing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Sheet7!$A$5:$A$11</c:f>
              <c:strCache>
                <c:ptCount val="6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United Kingdom</c:v>
                </c:pt>
                <c:pt idx="5">
                  <c:v>United States</c:v>
                </c:pt>
              </c:strCache>
            </c:strRef>
          </c:cat>
          <c:val>
            <c:numRef>
              <c:f>Sheet7!$D$5:$D$11</c:f>
              <c:numCache>
                <c:formatCode>General</c:formatCode>
                <c:ptCount val="6"/>
                <c:pt idx="0">
                  <c:v>420420</c:v>
                </c:pt>
                <c:pt idx="1">
                  <c:v>607951</c:v>
                </c:pt>
                <c:pt idx="2">
                  <c:v>190319</c:v>
                </c:pt>
                <c:pt idx="3">
                  <c:v>165970</c:v>
                </c:pt>
                <c:pt idx="4">
                  <c:v>295013</c:v>
                </c:pt>
                <c:pt idx="5">
                  <c:v>1159774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25-4776-B5C1-55FC1D12C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39152943"/>
        <c:axId val="1554573487"/>
      </c:barChart>
      <c:catAx>
        <c:axId val="1739152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4573487"/>
        <c:crosses val="autoZero"/>
        <c:auto val="1"/>
        <c:lblAlgn val="ctr"/>
        <c:lblOffset val="100"/>
        <c:noMultiLvlLbl val="0"/>
      </c:catAx>
      <c:valAx>
        <c:axId val="1554573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15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Sales!$H$2:$H$113037</cx:f>
        <cx:lvl ptCount="592">
          <cx:pt idx="0">Canada</cx:pt>
          <cx:pt idx="1">Canada</cx:pt>
          <cx:pt idx="2">Australia</cx:pt>
          <cx:pt idx="3">Australia</cx:pt>
          <cx:pt idx="4">Australia</cx:pt>
          <cx:pt idx="5">Australia</cx:pt>
          <cx:pt idx="6">Australia</cx:pt>
          <cx:pt idx="7">Australia</cx:pt>
          <cx:pt idx="8">Australia</cx:pt>
          <cx:pt idx="9">Australia</cx:pt>
          <cx:pt idx="10">Australia</cx:pt>
          <cx:pt idx="11">Australia</cx:pt>
          <cx:pt idx="12">Australia</cx:pt>
          <cx:pt idx="13">Australia</cx:pt>
          <cx:pt idx="14">Canada</cx:pt>
          <cx:pt idx="15">Canada</cx:pt>
          <cx:pt idx="16">Canada</cx:pt>
          <cx:pt idx="17">Canada</cx:pt>
          <cx:pt idx="18">Canada</cx:pt>
          <cx:pt idx="19">Canada</cx:pt>
          <cx:pt idx="20">Canada</cx:pt>
          <cx:pt idx="21">Canada</cx:pt>
          <cx:pt idx="22">United States</cx:pt>
          <cx:pt idx="23">United States</cx:pt>
          <cx:pt idx="24">Canada</cx:pt>
          <cx:pt idx="25">Canada</cx:pt>
          <cx:pt idx="26">Canada</cx:pt>
          <cx:pt idx="27">Canada</cx:pt>
          <cx:pt idx="28">Canada</cx:pt>
          <cx:pt idx="29">Canada</cx:pt>
          <cx:pt idx="30">Canada</cx:pt>
          <cx:pt idx="31">Canada</cx:pt>
          <cx:pt idx="32">Canada</cx:pt>
          <cx:pt idx="33">Canada</cx:pt>
          <cx:pt idx="34">United States</cx:pt>
          <cx:pt idx="35">United States</cx:pt>
          <cx:pt idx="36">Canada</cx:pt>
          <cx:pt idx="37">Canada</cx:pt>
          <cx:pt idx="38">United States</cx:pt>
          <cx:pt idx="39">United States</cx:pt>
          <cx:pt idx="40">United States</cx:pt>
          <cx:pt idx="41">United States</cx:pt>
          <cx:pt idx="42">United States</cx:pt>
          <cx:pt idx="43">United States</cx:pt>
          <cx:pt idx="44">Canada</cx:pt>
          <cx:pt idx="45">Canada</cx:pt>
          <cx:pt idx="46">Canada</cx:pt>
          <cx:pt idx="47">Canada</cx:pt>
          <cx:pt idx="48">Germany</cx:pt>
          <cx:pt idx="49">Germany</cx:pt>
          <cx:pt idx="50">France</cx:pt>
          <cx:pt idx="51">France</cx:pt>
          <cx:pt idx="52">France</cx:pt>
          <cx:pt idx="53">France</cx:pt>
          <cx:pt idx="54">Australia</cx:pt>
          <cx:pt idx="55">Australia</cx:pt>
          <cx:pt idx="56">United States</cx:pt>
          <cx:pt idx="57">United States</cx:pt>
          <cx:pt idx="58">United Kingdom</cx:pt>
          <cx:pt idx="59">United Kingdom</cx:pt>
          <cx:pt idx="60">France</cx:pt>
          <cx:pt idx="61">France</cx:pt>
          <cx:pt idx="62">Germany</cx:pt>
          <cx:pt idx="63">Germany</cx:pt>
          <cx:pt idx="64">Canada</cx:pt>
          <cx:pt idx="65">Canada</cx:pt>
          <cx:pt idx="66">Canada</cx:pt>
          <cx:pt idx="67">Canada</cx:pt>
          <cx:pt idx="68">Canada</cx:pt>
          <cx:pt idx="69">Canada</cx:pt>
          <cx:pt idx="70">United States</cx:pt>
          <cx:pt idx="71">United States</cx:pt>
          <cx:pt idx="72">United States</cx:pt>
          <cx:pt idx="73">United States</cx:pt>
          <cx:pt idx="74">United States</cx:pt>
          <cx:pt idx="75">United States</cx:pt>
          <cx:pt idx="76">United States</cx:pt>
          <cx:pt idx="77">United States</cx:pt>
          <cx:pt idx="78">Australia</cx:pt>
          <cx:pt idx="79">Australia</cx:pt>
          <cx:pt idx="80">United States</cx:pt>
          <cx:pt idx="81">United States</cx:pt>
          <cx:pt idx="82">United States</cx:pt>
          <cx:pt idx="83">United States</cx:pt>
          <cx:pt idx="84">United States</cx:pt>
          <cx:pt idx="85">United States</cx:pt>
          <cx:pt idx="86">United States</cx:pt>
          <cx:pt idx="87">United States</cx:pt>
          <cx:pt idx="88">United States</cx:pt>
          <cx:pt idx="89">United States</cx:pt>
          <cx:pt idx="90">United States</cx:pt>
          <cx:pt idx="91">United States</cx:pt>
          <cx:pt idx="92">United States</cx:pt>
          <cx:pt idx="93">United States</cx:pt>
          <cx:pt idx="94">Germany</cx:pt>
          <cx:pt idx="95">Germany</cx:pt>
          <cx:pt idx="96">United States</cx:pt>
          <cx:pt idx="97">United States</cx:pt>
          <cx:pt idx="98">United States</cx:pt>
          <cx:pt idx="99">United States</cx:pt>
          <cx:pt idx="100">United States</cx:pt>
          <cx:pt idx="101">United States</cx:pt>
          <cx:pt idx="102">Canada</cx:pt>
          <cx:pt idx="103">Canada</cx:pt>
          <cx:pt idx="104">Canada</cx:pt>
          <cx:pt idx="105">Canada</cx:pt>
          <cx:pt idx="106">United States</cx:pt>
          <cx:pt idx="107">United States</cx:pt>
          <cx:pt idx="108">United States</cx:pt>
          <cx:pt idx="109">United States</cx:pt>
          <cx:pt idx="110">United States</cx:pt>
          <cx:pt idx="111">United States</cx:pt>
          <cx:pt idx="112">United States</cx:pt>
          <cx:pt idx="113">United States</cx:pt>
          <cx:pt idx="114">United States</cx:pt>
          <cx:pt idx="115">United States</cx:pt>
          <cx:pt idx="116">United Kingdom</cx:pt>
          <cx:pt idx="117">United Kingdom</cx:pt>
          <cx:pt idx="118">Australia</cx:pt>
          <cx:pt idx="119">Australia</cx:pt>
          <cx:pt idx="120">Australia</cx:pt>
          <cx:pt idx="121">Australia</cx:pt>
          <cx:pt idx="122">United States</cx:pt>
          <cx:pt idx="123">United States</cx:pt>
          <cx:pt idx="124">United States</cx:pt>
          <cx:pt idx="125">United States</cx:pt>
          <cx:pt idx="126">United States</cx:pt>
          <cx:pt idx="127">United States</cx:pt>
          <cx:pt idx="128">United States</cx:pt>
          <cx:pt idx="129">United States</cx:pt>
          <cx:pt idx="130">France</cx:pt>
          <cx:pt idx="131">France</cx:pt>
          <cx:pt idx="132">Australia</cx:pt>
          <cx:pt idx="133">Australia</cx:pt>
          <cx:pt idx="134">Germany</cx:pt>
          <cx:pt idx="135">Germany</cx:pt>
          <cx:pt idx="136">Germany</cx:pt>
          <cx:pt idx="137">Germany</cx:pt>
          <cx:pt idx="138">Germany</cx:pt>
          <cx:pt idx="139">Germany</cx:pt>
          <cx:pt idx="140">France</cx:pt>
          <cx:pt idx="141">France</cx:pt>
          <cx:pt idx="142">Canada</cx:pt>
          <cx:pt idx="143">Canada</cx:pt>
          <cx:pt idx="144">United States</cx:pt>
          <cx:pt idx="145">United States</cx:pt>
          <cx:pt idx="146">United States</cx:pt>
          <cx:pt idx="147">United States</cx:pt>
          <cx:pt idx="148">Australia</cx:pt>
          <cx:pt idx="149">Australia</cx:pt>
          <cx:pt idx="150">United States</cx:pt>
          <cx:pt idx="151">United States</cx:pt>
          <cx:pt idx="152">United States</cx:pt>
          <cx:pt idx="153">United States</cx:pt>
          <cx:pt idx="154">United States</cx:pt>
          <cx:pt idx="155">United States</cx:pt>
          <cx:pt idx="156">United States</cx:pt>
          <cx:pt idx="157">United States</cx:pt>
          <cx:pt idx="158">Australia</cx:pt>
          <cx:pt idx="159">Australia</cx:pt>
          <cx:pt idx="160">Australia</cx:pt>
          <cx:pt idx="161">Australia</cx:pt>
          <cx:pt idx="162">Canada</cx:pt>
          <cx:pt idx="163">Canada</cx:pt>
          <cx:pt idx="164">United States</cx:pt>
          <cx:pt idx="165">United States</cx:pt>
          <cx:pt idx="166">United States</cx:pt>
          <cx:pt idx="167">United States</cx:pt>
          <cx:pt idx="168">United States</cx:pt>
          <cx:pt idx="169">United States</cx:pt>
          <cx:pt idx="170">United States</cx:pt>
          <cx:pt idx="171">United States</cx:pt>
          <cx:pt idx="172">United States</cx:pt>
          <cx:pt idx="173">United States</cx:pt>
          <cx:pt idx="174">United States</cx:pt>
          <cx:pt idx="175">United States</cx:pt>
          <cx:pt idx="176">United States</cx:pt>
          <cx:pt idx="177">United States</cx:pt>
          <cx:pt idx="178">United States</cx:pt>
          <cx:pt idx="179">United States</cx:pt>
          <cx:pt idx="180">United States</cx:pt>
          <cx:pt idx="181">United States</cx:pt>
          <cx:pt idx="182">United States</cx:pt>
          <cx:pt idx="183">United States</cx:pt>
          <cx:pt idx="184">United States</cx:pt>
          <cx:pt idx="185">United States</cx:pt>
          <cx:pt idx="186">United States</cx:pt>
          <cx:pt idx="187">United States</cx:pt>
          <cx:pt idx="188">United States</cx:pt>
          <cx:pt idx="189">United States</cx:pt>
          <cx:pt idx="190">United States</cx:pt>
          <cx:pt idx="191">United States</cx:pt>
          <cx:pt idx="192">United States</cx:pt>
          <cx:pt idx="193">United States</cx:pt>
          <cx:pt idx="194">Australia</cx:pt>
          <cx:pt idx="195">Australia</cx:pt>
          <cx:pt idx="196">Australia</cx:pt>
          <cx:pt idx="197">Australia</cx:pt>
          <cx:pt idx="198">Australia</cx:pt>
          <cx:pt idx="199">Australia</cx:pt>
          <cx:pt idx="200">Australia</cx:pt>
          <cx:pt idx="201">Australia</cx:pt>
          <cx:pt idx="202">Germany</cx:pt>
          <cx:pt idx="203">Germany</cx:pt>
          <cx:pt idx="204">United Kingdom</cx:pt>
          <cx:pt idx="205">United Kingdom</cx:pt>
          <cx:pt idx="206">United Kingdom</cx:pt>
          <cx:pt idx="207">United Kingdom</cx:pt>
          <cx:pt idx="208">United Kingdom</cx:pt>
          <cx:pt idx="209">United Kingdom</cx:pt>
          <cx:pt idx="210">United States</cx:pt>
          <cx:pt idx="211">United States</cx:pt>
          <cx:pt idx="212">Canada</cx:pt>
          <cx:pt idx="213">Canada</cx:pt>
          <cx:pt idx="214">Australia</cx:pt>
          <cx:pt idx="215">Australia</cx:pt>
          <cx:pt idx="216">Australia</cx:pt>
          <cx:pt idx="217">Australia</cx:pt>
          <cx:pt idx="218">Australia</cx:pt>
          <cx:pt idx="219">Australia</cx:pt>
          <cx:pt idx="220">United Kingdom</cx:pt>
          <cx:pt idx="221">United Kingdom</cx:pt>
          <cx:pt idx="222">United Kingdom</cx:pt>
          <cx:pt idx="223">United Kingdom</cx:pt>
          <cx:pt idx="224">Germany</cx:pt>
          <cx:pt idx="225">Germany</cx:pt>
          <cx:pt idx="226">France</cx:pt>
          <cx:pt idx="227">France</cx:pt>
          <cx:pt idx="228">Germany</cx:pt>
          <cx:pt idx="229">Germany</cx:pt>
          <cx:pt idx="230">Australia</cx:pt>
          <cx:pt idx="231">Australia</cx:pt>
          <cx:pt idx="232">United States</cx:pt>
          <cx:pt idx="233">United States</cx:pt>
          <cx:pt idx="234">United States</cx:pt>
          <cx:pt idx="235">United States</cx:pt>
          <cx:pt idx="236">France</cx:pt>
          <cx:pt idx="237">France</cx:pt>
          <cx:pt idx="238">United States</cx:pt>
          <cx:pt idx="239">United States</cx:pt>
          <cx:pt idx="240">United States</cx:pt>
          <cx:pt idx="241">United States</cx:pt>
          <cx:pt idx="242">United States</cx:pt>
          <cx:pt idx="243">United States</cx:pt>
          <cx:pt idx="244">Canada</cx:pt>
          <cx:pt idx="245">Canada</cx:pt>
          <cx:pt idx="246">France</cx:pt>
          <cx:pt idx="247">France</cx:pt>
          <cx:pt idx="248">Canada</cx:pt>
          <cx:pt idx="249">Canada</cx:pt>
          <cx:pt idx="250">Canada</cx:pt>
          <cx:pt idx="251">Canada</cx:pt>
          <cx:pt idx="252">United States</cx:pt>
          <cx:pt idx="253">United States</cx:pt>
          <cx:pt idx="254">Germany</cx:pt>
          <cx:pt idx="255">Germany</cx:pt>
          <cx:pt idx="256">United Kingdom</cx:pt>
          <cx:pt idx="257">United Kingdom</cx:pt>
          <cx:pt idx="258">Germany</cx:pt>
          <cx:pt idx="259">Germany</cx:pt>
          <cx:pt idx="260">France</cx:pt>
          <cx:pt idx="261">France</cx:pt>
          <cx:pt idx="262">France</cx:pt>
          <cx:pt idx="263">France</cx:pt>
          <cx:pt idx="264">United States</cx:pt>
          <cx:pt idx="265">United States</cx:pt>
          <cx:pt idx="266">Canada</cx:pt>
          <cx:pt idx="267">Canada</cx:pt>
          <cx:pt idx="268">Australia</cx:pt>
          <cx:pt idx="269">Australia</cx:pt>
          <cx:pt idx="270">Canada</cx:pt>
          <cx:pt idx="271">Canada</cx:pt>
          <cx:pt idx="272">Canada</cx:pt>
          <cx:pt idx="273">Canada</cx:pt>
          <cx:pt idx="274">United States</cx:pt>
          <cx:pt idx="275">United States</cx:pt>
          <cx:pt idx="276">Australia</cx:pt>
          <cx:pt idx="277">Australia</cx:pt>
          <cx:pt idx="278">Australia</cx:pt>
          <cx:pt idx="279">Australia</cx:pt>
          <cx:pt idx="280">Australia</cx:pt>
          <cx:pt idx="281">Australia</cx:pt>
          <cx:pt idx="282">Germany</cx:pt>
          <cx:pt idx="283">Germany</cx:pt>
          <cx:pt idx="284">Australia</cx:pt>
          <cx:pt idx="285">Australia</cx:pt>
          <cx:pt idx="286">Australia</cx:pt>
          <cx:pt idx="287">Australia</cx:pt>
          <cx:pt idx="288">United States</cx:pt>
          <cx:pt idx="289">United States</cx:pt>
          <cx:pt idx="290">United States</cx:pt>
          <cx:pt idx="291">United States</cx:pt>
          <cx:pt idx="292">United States</cx:pt>
          <cx:pt idx="293">United States</cx:pt>
          <cx:pt idx="294">United States</cx:pt>
          <cx:pt idx="295">United States</cx:pt>
          <cx:pt idx="296">United States</cx:pt>
          <cx:pt idx="297">United States</cx:pt>
          <cx:pt idx="298">United States</cx:pt>
          <cx:pt idx="299">United States</cx:pt>
          <cx:pt idx="300">Canada</cx:pt>
          <cx:pt idx="301">Canada</cx:pt>
          <cx:pt idx="302">Canada</cx:pt>
          <cx:pt idx="303">Canada</cx:pt>
          <cx:pt idx="304">Canada</cx:pt>
          <cx:pt idx="305">Canada</cx:pt>
          <cx:pt idx="306">Canada</cx:pt>
          <cx:pt idx="307">Canada</cx:pt>
          <cx:pt idx="308">Canada</cx:pt>
          <cx:pt idx="309">Canada</cx:pt>
          <cx:pt idx="310">United States</cx:pt>
          <cx:pt idx="311">United States</cx:pt>
          <cx:pt idx="312">United States</cx:pt>
          <cx:pt idx="313">United States</cx:pt>
          <cx:pt idx="314">Germany</cx:pt>
          <cx:pt idx="315">Germany</cx:pt>
          <cx:pt idx="316">Australia</cx:pt>
          <cx:pt idx="317">Australia</cx:pt>
          <cx:pt idx="318">United States</cx:pt>
          <cx:pt idx="319">United States</cx:pt>
          <cx:pt idx="320">Germany</cx:pt>
          <cx:pt idx="321">Germany</cx:pt>
          <cx:pt idx="322">Canada</cx:pt>
          <cx:pt idx="323">Canada</cx:pt>
          <cx:pt idx="324">France</cx:pt>
          <cx:pt idx="325">France</cx:pt>
          <cx:pt idx="326">United Kingdom</cx:pt>
          <cx:pt idx="327">United Kingdom</cx:pt>
          <cx:pt idx="328">United Kingdom</cx:pt>
          <cx:pt idx="329">United Kingdom</cx:pt>
          <cx:pt idx="330">Germany</cx:pt>
          <cx:pt idx="331">Germany</cx:pt>
          <cx:pt idx="332">United Kingdom</cx:pt>
          <cx:pt idx="333">United Kingdom</cx:pt>
          <cx:pt idx="334">United States</cx:pt>
          <cx:pt idx="335">United States</cx:pt>
          <cx:pt idx="336">Canada</cx:pt>
          <cx:pt idx="337">Canada</cx:pt>
          <cx:pt idx="338">Canada</cx:pt>
          <cx:pt idx="339">Canada</cx:pt>
          <cx:pt idx="340">Canada</cx:pt>
          <cx:pt idx="341">Canada</cx:pt>
          <cx:pt idx="342">Germany</cx:pt>
          <cx:pt idx="343">Germany</cx:pt>
          <cx:pt idx="344">United States</cx:pt>
          <cx:pt idx="345">United States</cx:pt>
          <cx:pt idx="346">United States</cx:pt>
          <cx:pt idx="347">United States</cx:pt>
          <cx:pt idx="348">Canada</cx:pt>
          <cx:pt idx="349">Canada</cx:pt>
          <cx:pt idx="350">United States</cx:pt>
          <cx:pt idx="351">United States</cx:pt>
          <cx:pt idx="352">United States</cx:pt>
          <cx:pt idx="353">United States</cx:pt>
          <cx:pt idx="354">United States</cx:pt>
          <cx:pt idx="355">United States</cx:pt>
          <cx:pt idx="356">United States</cx:pt>
          <cx:pt idx="357">United States</cx:pt>
          <cx:pt idx="358">United States</cx:pt>
          <cx:pt idx="359">United States</cx:pt>
          <cx:pt idx="360">Australia</cx:pt>
          <cx:pt idx="361">Australia</cx:pt>
          <cx:pt idx="362">United States</cx:pt>
          <cx:pt idx="363">United States</cx:pt>
          <cx:pt idx="364">Canada</cx:pt>
          <cx:pt idx="365">Canada</cx:pt>
          <cx:pt idx="366">United States</cx:pt>
          <cx:pt idx="367">United States</cx:pt>
          <cx:pt idx="368">Australia</cx:pt>
          <cx:pt idx="369">Australia</cx:pt>
          <cx:pt idx="370">Australia</cx:pt>
          <cx:pt idx="371">Australia</cx:pt>
          <cx:pt idx="372">Australia</cx:pt>
          <cx:pt idx="373">Australia</cx:pt>
          <cx:pt idx="374">United States</cx:pt>
          <cx:pt idx="375">United States</cx:pt>
          <cx:pt idx="376">Germany</cx:pt>
          <cx:pt idx="377">Germany</cx:pt>
          <cx:pt idx="378">United States</cx:pt>
          <cx:pt idx="379">United States</cx:pt>
          <cx:pt idx="380">United States</cx:pt>
          <cx:pt idx="381">United States</cx:pt>
          <cx:pt idx="382">United States</cx:pt>
          <cx:pt idx="383">United States</cx:pt>
          <cx:pt idx="384">Canada</cx:pt>
          <cx:pt idx="385">Canada</cx:pt>
          <cx:pt idx="386">United Kingdom</cx:pt>
          <cx:pt idx="387">United Kingdom</cx:pt>
          <cx:pt idx="388">France</cx:pt>
          <cx:pt idx="389">France</cx:pt>
          <cx:pt idx="390">France</cx:pt>
          <cx:pt idx="391">France</cx:pt>
          <cx:pt idx="392">United States</cx:pt>
          <cx:pt idx="393">United States</cx:pt>
          <cx:pt idx="394">Canada</cx:pt>
          <cx:pt idx="395">Canada</cx:pt>
          <cx:pt idx="396">Canada</cx:pt>
          <cx:pt idx="397">Canada</cx:pt>
          <cx:pt idx="398">Australia</cx:pt>
          <cx:pt idx="399">Australia</cx:pt>
          <cx:pt idx="400">United States</cx:pt>
          <cx:pt idx="401">United States</cx:pt>
          <cx:pt idx="402">United States</cx:pt>
          <cx:pt idx="403">United States</cx:pt>
          <cx:pt idx="404">United States</cx:pt>
          <cx:pt idx="405">United States</cx:pt>
          <cx:pt idx="406">United States</cx:pt>
          <cx:pt idx="407">United States</cx:pt>
          <cx:pt idx="408">Canada</cx:pt>
          <cx:pt idx="409">Canada</cx:pt>
          <cx:pt idx="410">United States</cx:pt>
          <cx:pt idx="411">United States</cx:pt>
          <cx:pt idx="412">United Kingdom</cx:pt>
          <cx:pt idx="413">United Kingdom</cx:pt>
          <cx:pt idx="414">United Kingdom</cx:pt>
          <cx:pt idx="415">United Kingdom</cx:pt>
          <cx:pt idx="416">Germany</cx:pt>
          <cx:pt idx="417">Germany</cx:pt>
          <cx:pt idx="418">United Kingdom</cx:pt>
          <cx:pt idx="419">United Kingdom</cx:pt>
          <cx:pt idx="420">United States</cx:pt>
          <cx:pt idx="421">United States</cx:pt>
          <cx:pt idx="422">United States</cx:pt>
          <cx:pt idx="423">United States</cx:pt>
          <cx:pt idx="424">Canada</cx:pt>
          <cx:pt idx="425">Canada</cx:pt>
          <cx:pt idx="426">Canada</cx:pt>
          <cx:pt idx="427">Canada</cx:pt>
          <cx:pt idx="428">Canada</cx:pt>
          <cx:pt idx="429">Canada</cx:pt>
          <cx:pt idx="430">United Kingdom</cx:pt>
          <cx:pt idx="431">United Kingdom</cx:pt>
          <cx:pt idx="432">Australia</cx:pt>
          <cx:pt idx="433">Australia</cx:pt>
          <cx:pt idx="434">United Kingdom</cx:pt>
          <cx:pt idx="435">United Kingdom</cx:pt>
          <cx:pt idx="436">Australia</cx:pt>
          <cx:pt idx="437">Australia</cx:pt>
          <cx:pt idx="438">United States</cx:pt>
          <cx:pt idx="439">United States</cx:pt>
          <cx:pt idx="440">United Kingdom</cx:pt>
          <cx:pt idx="441">United Kingdom</cx:pt>
          <cx:pt idx="442">United Kingdom</cx:pt>
          <cx:pt idx="443">United Kingdom</cx:pt>
          <cx:pt idx="444">France</cx:pt>
          <cx:pt idx="445">France</cx:pt>
          <cx:pt idx="446">France</cx:pt>
          <cx:pt idx="447">France</cx:pt>
          <cx:pt idx="448">France</cx:pt>
          <cx:pt idx="449">France</cx:pt>
          <cx:pt idx="450">France</cx:pt>
          <cx:pt idx="451">France</cx:pt>
          <cx:pt idx="452">United Kingdom</cx:pt>
          <cx:pt idx="453">United Kingdom</cx:pt>
          <cx:pt idx="454">France</cx:pt>
          <cx:pt idx="455">France</cx:pt>
          <cx:pt idx="456">Australia</cx:pt>
          <cx:pt idx="457">Australia</cx:pt>
          <cx:pt idx="458">France</cx:pt>
          <cx:pt idx="459">France</cx:pt>
          <cx:pt idx="460">Australia</cx:pt>
          <cx:pt idx="461">Australia</cx:pt>
          <cx:pt idx="462">Australia</cx:pt>
          <cx:pt idx="463">Australia</cx:pt>
          <cx:pt idx="464">Canada</cx:pt>
          <cx:pt idx="465">Canada</cx:pt>
          <cx:pt idx="466">United Kingdom</cx:pt>
          <cx:pt idx="467">United Kingdom</cx:pt>
          <cx:pt idx="468">France</cx:pt>
          <cx:pt idx="469">France</cx:pt>
          <cx:pt idx="470">United Kingdom</cx:pt>
          <cx:pt idx="471">United Kingdom</cx:pt>
          <cx:pt idx="472">Australia</cx:pt>
          <cx:pt idx="473">Australia</cx:pt>
          <cx:pt idx="474">United States</cx:pt>
          <cx:pt idx="475">United States</cx:pt>
          <cx:pt idx="476">Canada</cx:pt>
          <cx:pt idx="477">Canada</cx:pt>
          <cx:pt idx="478">Germany</cx:pt>
          <cx:pt idx="479">Germany</cx:pt>
          <cx:pt idx="480">Canada</cx:pt>
          <cx:pt idx="481">Canada</cx:pt>
          <cx:pt idx="482">France</cx:pt>
          <cx:pt idx="483">France</cx:pt>
          <cx:pt idx="484">France</cx:pt>
          <cx:pt idx="485">France</cx:pt>
          <cx:pt idx="486">France</cx:pt>
          <cx:pt idx="487">France</cx:pt>
          <cx:pt idx="488">Canada</cx:pt>
          <cx:pt idx="489">Canada</cx:pt>
          <cx:pt idx="490">United States</cx:pt>
          <cx:pt idx="491">United States</cx:pt>
          <cx:pt idx="492">United States</cx:pt>
          <cx:pt idx="493">United States</cx:pt>
          <cx:pt idx="494">Canada</cx:pt>
          <cx:pt idx="495">Canada</cx:pt>
          <cx:pt idx="496">Canada</cx:pt>
          <cx:pt idx="497">Canada</cx:pt>
          <cx:pt idx="498">France</cx:pt>
          <cx:pt idx="499">France</cx:pt>
          <cx:pt idx="500">Germany</cx:pt>
          <cx:pt idx="501">Germany</cx:pt>
          <cx:pt idx="502">Germany</cx:pt>
          <cx:pt idx="503">Germany</cx:pt>
          <cx:pt idx="504">Australia</cx:pt>
          <cx:pt idx="505">Australia</cx:pt>
          <cx:pt idx="506">United States</cx:pt>
          <cx:pt idx="507">United States</cx:pt>
          <cx:pt idx="508">France</cx:pt>
          <cx:pt idx="509">France</cx:pt>
          <cx:pt idx="510">United Kingdom</cx:pt>
          <cx:pt idx="511">United Kingdom</cx:pt>
          <cx:pt idx="512">Canada</cx:pt>
          <cx:pt idx="513">Canada</cx:pt>
          <cx:pt idx="514">Germany</cx:pt>
          <cx:pt idx="515">Germany</cx:pt>
          <cx:pt idx="516">Australia</cx:pt>
          <cx:pt idx="517">Australia</cx:pt>
          <cx:pt idx="518">United States</cx:pt>
          <cx:pt idx="519">United States</cx:pt>
          <cx:pt idx="520">United States</cx:pt>
          <cx:pt idx="521">United States</cx:pt>
          <cx:pt idx="522">United States</cx:pt>
          <cx:pt idx="523">United States</cx:pt>
          <cx:pt idx="524">United States</cx:pt>
          <cx:pt idx="525">United States</cx:pt>
          <cx:pt idx="526">United States</cx:pt>
          <cx:pt idx="527">United States</cx:pt>
          <cx:pt idx="528">United States</cx:pt>
          <cx:pt idx="529">United States</cx:pt>
          <cx:pt idx="530">United States</cx:pt>
          <cx:pt idx="531">United States</cx:pt>
          <cx:pt idx="532">Germany</cx:pt>
          <cx:pt idx="533">Germany</cx:pt>
          <cx:pt idx="534">United States</cx:pt>
          <cx:pt idx="535">United States</cx:pt>
          <cx:pt idx="536">United States</cx:pt>
          <cx:pt idx="537">United States</cx:pt>
          <cx:pt idx="538">United States</cx:pt>
          <cx:pt idx="539">United States</cx:pt>
          <cx:pt idx="540">United Kingdom</cx:pt>
          <cx:pt idx="541">United Kingdom</cx:pt>
          <cx:pt idx="542">United Kingdom</cx:pt>
          <cx:pt idx="543">United Kingdom</cx:pt>
          <cx:pt idx="544">United Kingdom</cx:pt>
          <cx:pt idx="545">United Kingdom</cx:pt>
          <cx:pt idx="546">United Kingdom</cx:pt>
          <cx:pt idx="547">United Kingdom</cx:pt>
          <cx:pt idx="548">United Kingdom</cx:pt>
          <cx:pt idx="549">United Kingdom</cx:pt>
          <cx:pt idx="550">Germany</cx:pt>
          <cx:pt idx="551">Germany</cx:pt>
          <cx:pt idx="552">Australia</cx:pt>
          <cx:pt idx="553">Australia</cx:pt>
          <cx:pt idx="554">United Kingdom</cx:pt>
          <cx:pt idx="555">United Kingdom</cx:pt>
          <cx:pt idx="556">Australia</cx:pt>
          <cx:pt idx="557">Australia</cx:pt>
          <cx:pt idx="558">United States</cx:pt>
          <cx:pt idx="559">United States</cx:pt>
          <cx:pt idx="560">United States</cx:pt>
          <cx:pt idx="561">United States</cx:pt>
          <cx:pt idx="562">United States</cx:pt>
          <cx:pt idx="563">United States</cx:pt>
          <cx:pt idx="564">United States</cx:pt>
          <cx:pt idx="565">United States</cx:pt>
          <cx:pt idx="566">United States</cx:pt>
          <cx:pt idx="567">United States</cx:pt>
          <cx:pt idx="568">United States</cx:pt>
          <cx:pt idx="569">United States</cx:pt>
          <cx:pt idx="570">United States</cx:pt>
          <cx:pt idx="571">United States</cx:pt>
          <cx:pt idx="572">United States</cx:pt>
          <cx:pt idx="573">United States</cx:pt>
          <cx:pt idx="574">United States</cx:pt>
          <cx:pt idx="575">United States</cx:pt>
          <cx:pt idx="576">United States</cx:pt>
          <cx:pt idx="577">United States</cx:pt>
          <cx:pt idx="578">United States</cx:pt>
          <cx:pt idx="579">United States</cx:pt>
          <cx:pt idx="580">United States</cx:pt>
          <cx:pt idx="581">United States</cx:pt>
          <cx:pt idx="582">United States</cx:pt>
          <cx:pt idx="583">United States</cx:pt>
          <cx:pt idx="584">United States</cx:pt>
          <cx:pt idx="585">United States</cx:pt>
          <cx:pt idx="586">United States</cx:pt>
          <cx:pt idx="587">United States</cx:pt>
          <cx:pt idx="588">United States</cx:pt>
          <cx:pt idx="589">United States</cx:pt>
          <cx:pt idx="590">Australia</cx:pt>
          <cx:pt idx="591">Australia</cx:pt>
        </cx:lvl>
      </cx:strDim>
      <cx:numDim type="val">
        <cx:f>Sales!$P$2:$P$113037</cx:f>
        <cx:lvl ptCount="592" formatCode="General">
          <cx:pt idx="0">590</cx:pt>
          <cx:pt idx="1">590</cx:pt>
          <cx:pt idx="2">1366</cx:pt>
          <cx:pt idx="3">1188</cx:pt>
          <cx:pt idx="4">238</cx:pt>
          <cx:pt idx="5">297</cx:pt>
          <cx:pt idx="6">199</cx:pt>
          <cx:pt idx="7">100</cx:pt>
          <cx:pt idx="8">1096</cx:pt>
          <cx:pt idx="9">1046</cx:pt>
          <cx:pt idx="10">398</cx:pt>
          <cx:pt idx="11">398</cx:pt>
          <cx:pt idx="12">349</cx:pt>
          <cx:pt idx="13">349</cx:pt>
          <cx:pt idx="14">369</cx:pt>
          <cx:pt idx="15">517</cx:pt>
          <cx:pt idx="16">148</cx:pt>
          <cx:pt idx="17">74</cx:pt>
          <cx:pt idx="18">74</cx:pt>
          <cx:pt idx="19">74</cx:pt>
          <cx:pt idx="20">443</cx:pt>
          <cx:pt idx="21">590</cx:pt>
          <cx:pt idx="22">524</cx:pt>
          <cx:pt idx="23">407</cx:pt>
          <cx:pt idx="24">221</cx:pt>
          <cx:pt idx="25">74</cx:pt>
          <cx:pt idx="26">443</cx:pt>
          <cx:pt idx="27">369</cx:pt>
          <cx:pt idx="28">295</cx:pt>
          <cx:pt idx="29">295</cx:pt>
          <cx:pt idx="30">1476</cx:pt>
          <cx:pt idx="31">1624</cx:pt>
          <cx:pt idx="32">1771</cx:pt>
          <cx:pt idx="33">1697</cx:pt>
          <cx:pt idx="34">524</cx:pt>
          <cx:pt idx="35">524</cx:pt>
          <cx:pt idx="36">1845</cx:pt>
          <cx:pt idx="37">1697</cx:pt>
          <cx:pt idx="38">726</cx:pt>
          <cx:pt idx="39">726</cx:pt>
          <cx:pt idx="40">799</cx:pt>
          <cx:pt idx="41">799</cx:pt>
          <cx:pt idx="42">581</cx:pt>
          <cx:pt idx="43">726</cx:pt>
          <cx:pt idx="44">148</cx:pt>
          <cx:pt idx="45">74</cx:pt>
          <cx:pt idx="46">886</cx:pt>
          <cx:pt idx="47">1033</cx:pt>
          <cx:pt idx="48">160</cx:pt>
          <cx:pt idx="49">53</cx:pt>
          <cx:pt idx="50">427</cx:pt>
          <cx:pt idx="51">427</cx:pt>
          <cx:pt idx="52">1697</cx:pt>
          <cx:pt idx="53">1636</cx:pt>
          <cx:pt idx="54">502</cx:pt>
          <cx:pt idx="55">335</cx:pt>
          <cx:pt idx="56">436</cx:pt>
          <cx:pt idx="57">508</cx:pt>
          <cx:pt idx="58">1053</cx:pt>
          <cx:pt idx="59">1053</cx:pt>
          <cx:pt idx="60">356</cx:pt>
          <cx:pt idx="61">178</cx:pt>
          <cx:pt idx="62">320</cx:pt>
          <cx:pt idx="63">427</cx:pt>
          <cx:pt idx="64">517</cx:pt>
          <cx:pt idx="65">590</cx:pt>
          <cx:pt idx="66">74</cx:pt>
          <cx:pt idx="67">74</cx:pt>
          <cx:pt idx="68">738</cx:pt>
          <cx:pt idx="69">886</cx:pt>
          <cx:pt idx="70">290</cx:pt>
          <cx:pt idx="71">218</cx:pt>
          <cx:pt idx="72">145</cx:pt>
          <cx:pt idx="73">145</cx:pt>
          <cx:pt idx="74">726</cx:pt>
          <cx:pt idx="75">508</cx:pt>
          <cx:pt idx="76">944</cx:pt>
          <cx:pt idx="77">871</cx:pt>
          <cx:pt idx="78">391</cx:pt>
          <cx:pt idx="79">335</cx:pt>
          <cx:pt idx="80">340</cx:pt>
          <cx:pt idx="81">437</cx:pt>
          <cx:pt idx="82">436</cx:pt>
          <cx:pt idx="83">290</cx:pt>
          <cx:pt idx="84">1234</cx:pt>
          <cx:pt idx="85">1162</cx:pt>
          <cx:pt idx="86">49</cx:pt>
          <cx:pt idx="87">146</cx:pt>
          <cx:pt idx="88">363</cx:pt>
          <cx:pt idx="89">290</cx:pt>
          <cx:pt idx="90">2178</cx:pt>
          <cx:pt idx="91">1960</cx:pt>
          <cx:pt idx="92">363</cx:pt>
          <cx:pt idx="93">145</cx:pt>
          <cx:pt idx="94">1865</cx:pt>
          <cx:pt idx="95">1931</cx:pt>
          <cx:pt idx="96">146</cx:pt>
          <cx:pt idx="97">49</cx:pt>
          <cx:pt idx="98">581</cx:pt>
          <cx:pt idx="99">653</cx:pt>
          <cx:pt idx="100">1888</cx:pt>
          <cx:pt idx="101">1960</cx:pt>
          <cx:pt idx="102">369</cx:pt>
          <cx:pt idx="103">221</cx:pt>
          <cx:pt idx="104">1107</cx:pt>
          <cx:pt idx="105">1107</cx:pt>
          <cx:pt idx="106">73</cx:pt>
          <cx:pt idx="107">218</cx:pt>
          <cx:pt idx="108">989</cx:pt>
          <cx:pt idx="109">931</cx:pt>
          <cx:pt idx="110">486</cx:pt>
          <cx:pt idx="111">486</cx:pt>
          <cx:pt idx="112">486</cx:pt>
          <cx:pt idx="113">437</cx:pt>
          <cx:pt idx="114">146</cx:pt>
          <cx:pt idx="115">97</cx:pt>
          <cx:pt idx="116">281</cx:pt>
          <cx:pt idx="117">140</cx:pt>
          <cx:pt idx="118">149</cx:pt>
          <cx:pt idx="119">50</cx:pt>
          <cx:pt idx="120">297</cx:pt>
          <cx:pt idx="121">178</cx:pt>
          <cx:pt idx="122">73</cx:pt>
          <cx:pt idx="123">73</cx:pt>
          <cx:pt idx="124">145</cx:pt>
          <cx:pt idx="125">73</cx:pt>
          <cx:pt idx="126">146</cx:pt>
          <cx:pt idx="127">243</cx:pt>
          <cx:pt idx="128">698</cx:pt>
          <cx:pt idx="129">698</cx:pt>
          <cx:pt idx="130">238</cx:pt>
          <cx:pt idx="131">178</cx:pt>
          <cx:pt idx="132">279</cx:pt>
          <cx:pt idx="133">391</cx:pt>
          <cx:pt idx="134">107</cx:pt>
          <cx:pt idx="135">160</cx:pt>
          <cx:pt idx="136">119</cx:pt>
          <cx:pt idx="137">178</cx:pt>
          <cx:pt idx="138">200</cx:pt>
          <cx:pt idx="139">133</cx:pt>
          <cx:pt idx="140">309</cx:pt>
          <cx:pt idx="141">433</cx:pt>
          <cx:pt idx="142">148</cx:pt>
          <cx:pt idx="143">221</cx:pt>
          <cx:pt idx="144">486</cx:pt>
          <cx:pt idx="145">437</cx:pt>
          <cx:pt idx="146">243</cx:pt>
          <cx:pt idx="147">97</cx:pt>
          <cx:pt idx="148">446</cx:pt>
          <cx:pt idx="149">446</cx:pt>
          <cx:pt idx="150">407</cx:pt>
          <cx:pt idx="151">466</cx:pt>
          <cx:pt idx="152">291</cx:pt>
          <cx:pt idx="153">407</cx:pt>
          <cx:pt idx="154">508</cx:pt>
          <cx:pt idx="155">436</cx:pt>
          <cx:pt idx="156">63</cx:pt>
          <cx:pt idx="157">63</cx:pt>
          <cx:pt idx="158">594</cx:pt>
          <cx:pt idx="159">713</cx:pt>
          <cx:pt idx="160">238</cx:pt>
          <cx:pt idx="161">356</cx:pt>
          <cx:pt idx="162">148</cx:pt>
          <cx:pt idx="163">74</cx:pt>
          <cx:pt idx="164">349</cx:pt>
          <cx:pt idx="165">407</cx:pt>
          <cx:pt idx="166">653</cx:pt>
          <cx:pt idx="167">653</cx:pt>
          <cx:pt idx="168">1815</cx:pt>
          <cx:pt idx="169">1597</cx:pt>
          <cx:pt idx="170">799</cx:pt>
          <cx:pt idx="171">799</cx:pt>
          <cx:pt idx="172">97</cx:pt>
          <cx:pt idx="173">49</cx:pt>
          <cx:pt idx="174">194</cx:pt>
          <cx:pt idx="175">292</cx:pt>
          <cx:pt idx="176">437</cx:pt>
          <cx:pt idx="177">292</cx:pt>
          <cx:pt idx="178">873</cx:pt>
          <cx:pt idx="179">873</cx:pt>
          <cx:pt idx="180">508</cx:pt>
          <cx:pt idx="181">581</cx:pt>
          <cx:pt idx="182">2178</cx:pt>
          <cx:pt idx="183">2105</cx:pt>
          <cx:pt idx="184">436</cx:pt>
          <cx:pt idx="185">436</cx:pt>
          <cx:pt idx="186">486</cx:pt>
          <cx:pt idx="187">437</cx:pt>
          <cx:pt idx="188">871</cx:pt>
          <cx:pt idx="189">653</cx:pt>
          <cx:pt idx="190">218</cx:pt>
          <cx:pt idx="191">218</cx:pt>
          <cx:pt idx="192">1458</cx:pt>
          <cx:pt idx="193">1458</cx:pt>
          <cx:pt idx="194">475</cx:pt>
          <cx:pt idx="195">356</cx:pt>
          <cx:pt idx="196">100</cx:pt>
          <cx:pt idx="197">199</cx:pt>
          <cx:pt idx="198">416</cx:pt>
          <cx:pt idx="199">238</cx:pt>
          <cx:pt idx="200">299</cx:pt>
          <cx:pt idx="201">349</cx:pt>
          <cx:pt idx="202">1388</cx:pt>
          <cx:pt idx="203">1228</cx:pt>
          <cx:pt idx="204">421</cx:pt>
          <cx:pt idx="205">562</cx:pt>
          <cx:pt idx="206">70</cx:pt>
          <cx:pt idx="207">70</cx:pt>
          <cx:pt idx="208">281</cx:pt>
          <cx:pt idx="209">421</cx:pt>
          <cx:pt idx="210">486</cx:pt>
          <cx:pt idx="211">389</cx:pt>
          <cx:pt idx="212">1402</cx:pt>
          <cx:pt idx="213">1255</cx:pt>
          <cx:pt idx="214">149</cx:pt>
          <cx:pt idx="215">199</cx:pt>
          <cx:pt idx="216">398</cx:pt>
          <cx:pt idx="217">299</cx:pt>
          <cx:pt idx="218">56</cx:pt>
          <cx:pt idx="219">56</cx:pt>
          <cx:pt idx="220">421</cx:pt>
          <cx:pt idx="221">211</cx:pt>
          <cx:pt idx="222">140</cx:pt>
          <cx:pt idx="223">70</cx:pt>
          <cx:pt idx="224">475</cx:pt>
          <cx:pt idx="225">297</cx:pt>
          <cx:pt idx="226">1121</cx:pt>
          <cx:pt idx="227">1175</cx:pt>
          <cx:pt idx="228">1798</cx:pt>
          <cx:pt idx="229">1732</cx:pt>
          <cx:pt idx="230">267</cx:pt>
          <cx:pt idx="231">267</cx:pt>
          <cx:pt idx="232">726</cx:pt>
          <cx:pt idx="233">726</cx:pt>
          <cx:pt idx="234">1234</cx:pt>
          <cx:pt idx="235">1379</cx:pt>
          <cx:pt idx="236">950</cx:pt>
          <cx:pt idx="237">1010</cx:pt>
          <cx:pt idx="238">175</cx:pt>
          <cx:pt idx="239">175</cx:pt>
          <cx:pt idx="240">1571</cx:pt>
          <cx:pt idx="241">1397</cx:pt>
          <cx:pt idx="242">436</cx:pt>
          <cx:pt idx="243">581</cx:pt>
          <cx:pt idx="244">2140</cx:pt>
          <cx:pt idx="245">2214</cx:pt>
          <cx:pt idx="246">713</cx:pt>
          <cx:pt idx="247">772</cx:pt>
          <cx:pt idx="248">738</cx:pt>
          <cx:pt idx="249">517</cx:pt>
          <cx:pt idx="250">148</cx:pt>
          <cx:pt idx="251">74</cx:pt>
          <cx:pt idx="252">218</cx:pt>
          <cx:pt idx="253">363</cx:pt>
          <cx:pt idx="254">333</cx:pt>
          <cx:pt idx="255">133</cx:pt>
          <cx:pt idx="256">140</cx:pt>
          <cx:pt idx="257">140</cx:pt>
          <cx:pt idx="258">594</cx:pt>
          <cx:pt idx="259">713</cx:pt>
          <cx:pt idx="260">618</cx:pt>
          <cx:pt idx="261">742</cx:pt>
          <cx:pt idx="262">53</cx:pt>
          <cx:pt idx="263">107</cx:pt>
          <cx:pt idx="264">581</cx:pt>
          <cx:pt idx="265">653</cx:pt>
          <cx:pt idx="266">300</cx:pt>
          <cx:pt idx="267">450</cx:pt>
          <cx:pt idx="268">416</cx:pt>
          <cx:pt idx="269">535</cx:pt>
          <cx:pt idx="270">590</cx:pt>
          <cx:pt idx="271">443</cx:pt>
          <cx:pt idx="272">738</cx:pt>
          <cx:pt idx="273">886</cx:pt>
          <cx:pt idx="274">437</cx:pt>
          <cx:pt idx="275">437</cx:pt>
          <cx:pt idx="276">594</cx:pt>
          <cx:pt idx="277">535</cx:pt>
          <cx:pt idx="278">238</cx:pt>
          <cx:pt idx="279">178</cx:pt>
          <cx:pt idx="280">178</cx:pt>
          <cx:pt idx="281">178</cx:pt>
          <cx:pt idx="282">1132</cx:pt>
          <cx:pt idx="283">932</cx:pt>
          <cx:pt idx="284">502</cx:pt>
          <cx:pt idx="285">502</cx:pt>
          <cx:pt idx="286">534</cx:pt>
          <cx:pt idx="287">427</cx:pt>
          <cx:pt idx="288">1234</cx:pt>
          <cx:pt idx="289">1016</cx:pt>
          <cx:pt idx="290">726</cx:pt>
          <cx:pt idx="291">653</cx:pt>
          <cx:pt idx="292">363</cx:pt>
          <cx:pt idx="293">436</cx:pt>
          <cx:pt idx="294">436</cx:pt>
          <cx:pt idx="295">218</cx:pt>
          <cx:pt idx="296">508</cx:pt>
          <cx:pt idx="297">508</cx:pt>
          <cx:pt idx="298">194</cx:pt>
          <cx:pt idx="299">194</cx:pt>
          <cx:pt idx="300">443</cx:pt>
          <cx:pt idx="301">443</cx:pt>
          <cx:pt idx="302">664</cx:pt>
          <cx:pt idx="303">812</cx:pt>
          <cx:pt idx="304">590</cx:pt>
          <cx:pt idx="305">369</cx:pt>
          <cx:pt idx="306">74</cx:pt>
          <cx:pt idx="307">148</cx:pt>
          <cx:pt idx="308">369</cx:pt>
          <cx:pt idx="309">148</cx:pt>
          <cx:pt idx="310">340</cx:pt>
          <cx:pt idx="311">292</cx:pt>
          <cx:pt idx="312">407</cx:pt>
          <cx:pt idx="313">407</cx:pt>
          <cx:pt idx="314">221</cx:pt>
          <cx:pt idx="315">74</cx:pt>
          <cx:pt idx="316">391</cx:pt>
          <cx:pt idx="317">335</cx:pt>
          <cx:pt idx="318">349</cx:pt>
          <cx:pt idx="319">291</cx:pt>
          <cx:pt idx="320">533</cx:pt>
          <cx:pt idx="321">666</cx:pt>
          <cx:pt idx="322">295</cx:pt>
          <cx:pt idx="323">74</cx:pt>
          <cx:pt idx="324">267</cx:pt>
          <cx:pt idx="325">160</cx:pt>
          <cx:pt idx="326">1825</cx:pt>
          <cx:pt idx="327">1966</cx:pt>
          <cx:pt idx="328">140</cx:pt>
          <cx:pt idx="329">70</cx:pt>
          <cx:pt idx="330">238</cx:pt>
          <cx:pt idx="331">238</cx:pt>
          <cx:pt idx="332">632</cx:pt>
          <cx:pt idx="333">421</cx:pt>
          <cx:pt idx="334">407</cx:pt>
          <cx:pt idx="335">349</cx:pt>
          <cx:pt idx="336">812</cx:pt>
          <cx:pt idx="337">590</cx:pt>
          <cx:pt idx="338">1919</cx:pt>
          <cx:pt idx="339">1993</cx:pt>
          <cx:pt idx="340">443</cx:pt>
          <cx:pt idx="341">590</cx:pt>
          <cx:pt idx="342">1366</cx:pt>
          <cx:pt idx="343">1485</cx:pt>
          <cx:pt idx="344">218</cx:pt>
          <cx:pt idx="345">73</cx:pt>
          <cx:pt idx="346">508</cx:pt>
          <cx:pt idx="347">508</cx:pt>
          <cx:pt idx="348">590</cx:pt>
          <cx:pt idx="349">369</cx:pt>
          <cx:pt idx="350">175</cx:pt>
          <cx:pt idx="351">233</cx:pt>
          <cx:pt idx="352">233</cx:pt>
          <cx:pt idx="353">349</cx:pt>
          <cx:pt idx="354">363</cx:pt>
          <cx:pt idx="355">145</cx:pt>
          <cx:pt idx="356">363</cx:pt>
          <cx:pt idx="357">145</cx:pt>
          <cx:pt idx="358">944</cx:pt>
          <cx:pt idx="359">726</cx:pt>
          <cx:pt idx="360">502</cx:pt>
          <cx:pt idx="361">335</cx:pt>
          <cx:pt idx="362">582</cx:pt>
          <cx:pt idx="363">407</cx:pt>
          <cx:pt idx="364">443</cx:pt>
          <cx:pt idx="365">369</cx:pt>
          <cx:pt idx="366">243</cx:pt>
          <cx:pt idx="367">340</cx:pt>
          <cx:pt idx="368">349</cx:pt>
          <cx:pt idx="369">199</cx:pt>
          <cx:pt idx="370">502</cx:pt>
          <cx:pt idx="371">446</cx:pt>
          <cx:pt idx="372">558</cx:pt>
          <cx:pt idx="373">502</cx:pt>
          <cx:pt idx="374">1307</cx:pt>
          <cx:pt idx="375">1089</cx:pt>
          <cx:pt idx="376">200</cx:pt>
          <cx:pt idx="377">333</cx:pt>
          <cx:pt idx="378">97</cx:pt>
          <cx:pt idx="379">49</cx:pt>
          <cx:pt idx="380">340</cx:pt>
          <cx:pt idx="381">292</cx:pt>
          <cx:pt idx="382">49</cx:pt>
          <cx:pt idx="383">49</cx:pt>
          <cx:pt idx="384">590</cx:pt>
          <cx:pt idx="385">738</cx:pt>
          <cx:pt idx="386">211</cx:pt>
          <cx:pt idx="387">70</cx:pt>
          <cx:pt idx="388">133</cx:pt>
          <cx:pt idx="389">133</cx:pt>
          <cx:pt idx="390">53</cx:pt>
          <cx:pt idx="391">107</cx:pt>
          <cx:pt idx="392">871</cx:pt>
          <cx:pt idx="393">1016</cx:pt>
          <cx:pt idx="394">369</cx:pt>
          <cx:pt idx="395">517</cx:pt>
          <cx:pt idx="396">148</cx:pt>
          <cx:pt idx="397">74</cx:pt>
          <cx:pt idx="398">223</cx:pt>
          <cx:pt idx="399">112</cx:pt>
          <cx:pt idx="400">194</cx:pt>
          <cx:pt idx="401">243</cx:pt>
          <cx:pt idx="402">1815</cx:pt>
          <cx:pt idx="403">1597</cx:pt>
          <cx:pt idx="404">581</cx:pt>
          <cx:pt idx="405">581</cx:pt>
          <cx:pt idx="406">145</cx:pt>
          <cx:pt idx="407">73</cx:pt>
          <cx:pt idx="408">369</cx:pt>
          <cx:pt idx="409">443</cx:pt>
          <cx:pt idx="410">243</cx:pt>
          <cx:pt idx="411">340</cx:pt>
          <cx:pt idx="412">1615</cx:pt>
          <cx:pt idx="413">1544</cx:pt>
          <cx:pt idx="414">281</cx:pt>
          <cx:pt idx="415">70</cx:pt>
          <cx:pt idx="416">133</cx:pt>
          <cx:pt idx="417">67</cx:pt>
          <cx:pt idx="418">70</cx:pt>
          <cx:pt idx="419">70</cx:pt>
          <cx:pt idx="420">653</cx:pt>
          <cx:pt idx="421">653</cx:pt>
          <cx:pt idx="422">581</cx:pt>
          <cx:pt idx="423">436</cx:pt>
          <cx:pt idx="424">517</cx:pt>
          <cx:pt idx="425">443</cx:pt>
          <cx:pt idx="426">1624</cx:pt>
          <cx:pt idx="427">1624</cx:pt>
          <cx:pt idx="428">525</cx:pt>
          <cx:pt idx="429">375</cx:pt>
          <cx:pt idx="430">421</cx:pt>
          <cx:pt idx="431">281</cx:pt>
          <cx:pt idx="432">448</cx:pt>
          <cx:pt idx="433">498</cx:pt>
          <cx:pt idx="434">1334</cx:pt>
          <cx:pt idx="435">1123</cx:pt>
          <cx:pt idx="436">908</cx:pt>
          <cx:pt idx="437">908</cx:pt>
          <cx:pt idx="438">145</cx:pt>
          <cx:pt idx="439">218</cx:pt>
          <cx:pt idx="440">421</cx:pt>
          <cx:pt idx="441">491</cx:pt>
          <cx:pt idx="442">1615</cx:pt>
          <cx:pt idx="443">1685</cx:pt>
          <cx:pt idx="444">185</cx:pt>
          <cx:pt idx="445">92</cx:pt>
          <cx:pt idx="446">666</cx:pt>
          <cx:pt idx="447">466</cx:pt>
          <cx:pt idx="448">1121</cx:pt>
          <cx:pt idx="449">1175</cx:pt>
          <cx:pt idx="450">92</cx:pt>
          <cx:pt idx="451">92</cx:pt>
          <cx:pt idx="452">211</cx:pt>
          <cx:pt idx="453">70</cx:pt>
          <cx:pt idx="454">214</cx:pt>
          <cx:pt idx="455">320</cx:pt>
          <cx:pt idx="456">481</cx:pt>
          <cx:pt idx="457">534</cx:pt>
          <cx:pt idx="458">416</cx:pt>
          <cx:pt idx="459">535</cx:pt>
          <cx:pt idx="460">594</cx:pt>
          <cx:pt idx="461">713</cx:pt>
          <cx:pt idx="462">297</cx:pt>
          <cx:pt idx="463">416</cx:pt>
          <cx:pt idx="464">738</cx:pt>
          <cx:pt idx="465">664</cx:pt>
          <cx:pt idx="466">70</cx:pt>
          <cx:pt idx="467">70</cx:pt>
          <cx:pt idx="468">297</cx:pt>
          <cx:pt idx="469">178</cx:pt>
          <cx:pt idx="470">421</cx:pt>
          <cx:pt idx="471">421</cx:pt>
          <cx:pt idx="472">598</cx:pt>
          <cx:pt idx="473">647</cx:pt>
          <cx:pt idx="474">1089</cx:pt>
          <cx:pt idx="475">1162</cx:pt>
          <cx:pt idx="476">590</cx:pt>
          <cx:pt idx="477">664</cx:pt>
          <cx:pt idx="478">1015</cx:pt>
          <cx:pt idx="479">854</cx:pt>
          <cx:pt idx="480">369</cx:pt>
          <cx:pt idx="481">443</cx:pt>
          <cx:pt idx="482">374</cx:pt>
          <cx:pt idx="483">481</cx:pt>
          <cx:pt idx="484">427</cx:pt>
          <cx:pt idx="485">267</cx:pt>
          <cx:pt idx="486">323</cx:pt>
          <cx:pt idx="487">185</cx:pt>
          <cx:pt idx="488">443</cx:pt>
          <cx:pt idx="489">443</cx:pt>
          <cx:pt idx="490">340</cx:pt>
          <cx:pt idx="491">292</cx:pt>
          <cx:pt idx="492">729</cx:pt>
          <cx:pt idx="493">583</cx:pt>
          <cx:pt idx="494">369</cx:pt>
          <cx:pt idx="495">148</cx:pt>
          <cx:pt idx="496">443</cx:pt>
          <cx:pt idx="497">369</cx:pt>
          <cx:pt idx="498">491</cx:pt>
          <cx:pt idx="499">491</cx:pt>
          <cx:pt idx="500">160</cx:pt>
          <cx:pt idx="501">160</cx:pt>
          <cx:pt idx="502">369</cx:pt>
          <cx:pt idx="503">517</cx:pt>
          <cx:pt idx="504">149</cx:pt>
          <cx:pt idx="505">50</cx:pt>
          <cx:pt idx="506">581</cx:pt>
          <cx:pt idx="507">653</cx:pt>
          <cx:pt idx="508">267</cx:pt>
          <cx:pt idx="509">267</cx:pt>
          <cx:pt idx="510">562</cx:pt>
          <cx:pt idx="511">491</cx:pt>
          <cx:pt idx="512">221</cx:pt>
          <cx:pt idx="513">148</cx:pt>
          <cx:pt idx="514">534</cx:pt>
          <cx:pt idx="515">374</cx:pt>
          <cx:pt idx="516">119</cx:pt>
          <cx:pt idx="517">59</cx:pt>
          <cx:pt idx="518">437</cx:pt>
          <cx:pt idx="519">340</cx:pt>
          <cx:pt idx="520">145</cx:pt>
          <cx:pt idx="521">218</cx:pt>
          <cx:pt idx="522">97</cx:pt>
          <cx:pt idx="523">97</cx:pt>
          <cx:pt idx="524">436</cx:pt>
          <cx:pt idx="525">363</cx:pt>
          <cx:pt idx="526">218</cx:pt>
          <cx:pt idx="527">290</cx:pt>
          <cx:pt idx="528">145</cx:pt>
          <cx:pt idx="529">73</cx:pt>
          <cx:pt idx="530">290</cx:pt>
          <cx:pt idx="531">73</cx:pt>
          <cx:pt idx="532">1624</cx:pt>
          <cx:pt idx="533">1476</cx:pt>
          <cx:pt idx="534">632</cx:pt>
          <cx:pt idx="535">632</cx:pt>
          <cx:pt idx="536">349</cx:pt>
          <cx:pt idx="537">349</cx:pt>
          <cx:pt idx="538">349</cx:pt>
          <cx:pt idx="539">349</cx:pt>
          <cx:pt idx="540">140</cx:pt>
          <cx:pt idx="541">70</cx:pt>
          <cx:pt idx="542">351</cx:pt>
          <cx:pt idx="543">421</cx:pt>
          <cx:pt idx="544">281</cx:pt>
          <cx:pt idx="545">70</cx:pt>
          <cx:pt idx="546">632</cx:pt>
          <cx:pt idx="547">632</cx:pt>
          <cx:pt idx="548">421</cx:pt>
          <cx:pt idx="549">421</cx:pt>
          <cx:pt idx="550">416</cx:pt>
          <cx:pt idx="551">416</cx:pt>
          <cx:pt idx="552">107</cx:pt>
          <cx:pt idx="553">53</cx:pt>
          <cx:pt idx="554">491</cx:pt>
          <cx:pt idx="555">632</cx:pt>
          <cx:pt idx="556">398</cx:pt>
          <cx:pt idx="557">349</cx:pt>
          <cx:pt idx="558">58</cx:pt>
          <cx:pt idx="559">116</cx:pt>
          <cx:pt idx="560">218</cx:pt>
          <cx:pt idx="561">363</cx:pt>
          <cx:pt idx="562">340</cx:pt>
          <cx:pt idx="563">292</cx:pt>
          <cx:pt idx="564">508</cx:pt>
          <cx:pt idx="565">363</cx:pt>
          <cx:pt idx="566">436</cx:pt>
          <cx:pt idx="567">581</cx:pt>
          <cx:pt idx="568">486</cx:pt>
          <cx:pt idx="569">340</cx:pt>
          <cx:pt idx="570">1312</cx:pt>
          <cx:pt idx="571">1264</cx:pt>
          <cx:pt idx="572">290</cx:pt>
          <cx:pt idx="573">363</cx:pt>
          <cx:pt idx="574">349</cx:pt>
          <cx:pt idx="575">466</cx:pt>
          <cx:pt idx="576">1106</cx:pt>
          <cx:pt idx="577">1048</cx:pt>
          <cx:pt idx="578">436</cx:pt>
          <cx:pt idx="579">436</cx:pt>
          <cx:pt idx="580">145</cx:pt>
          <cx:pt idx="581">73</cx:pt>
          <cx:pt idx="582">218</cx:pt>
          <cx:pt idx="583">290</cx:pt>
          <cx:pt idx="584">363</cx:pt>
          <cx:pt idx="585">218</cx:pt>
          <cx:pt idx="586">524</cx:pt>
          <cx:pt idx="587">407</cx:pt>
          <cx:pt idx="588">233</cx:pt>
          <cx:pt idx="589">116</cx:pt>
          <cx:pt idx="590">238</cx:pt>
          <cx:pt idx="591">238</cx:pt>
        </cx:lvl>
      </cx:numDim>
    </cx:data>
  </cx:chartData>
  <cx:chart>
    <cx:title pos="t" align="ctr" overlay="0">
      <cx:tx>
        <cx:txData>
          <cx:v>the Profit Range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0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the Profit Range</a:t>
          </a:r>
        </a:p>
      </cx:txPr>
    </cx:title>
    <cx:plotArea>
      <cx:plotAreaRegion>
        <cx:series layoutId="clusteredColumn" uniqueId="{D58F7A4C-3640-4C8C-B7BB-6381F5BAD41C}">
          <cx:tx>
            <cx:txData>
              <cx:f>Sales!$P$1</cx:f>
              <cx:v>Profit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 underflow="30" overflow="2000">
              <cx:binCount val="6"/>
            </cx:binning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n-US" sz="9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74C31-052D-4ED3-BB62-9687BE06417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B0416F-1236-46EC-9068-93C9C918D8AA}">
      <dgm:prSet/>
      <dgm:spPr/>
      <dgm:t>
        <a:bodyPr/>
        <a:lstStyle/>
        <a:p>
          <a:r>
            <a:rPr lang="en-US"/>
            <a:t>What is the General Profit ? </a:t>
          </a:r>
        </a:p>
      </dgm:t>
    </dgm:pt>
    <dgm:pt modelId="{65D85E91-7DB5-4953-AF60-658E286AFBB4}" type="parTrans" cxnId="{62DA133E-D6D3-469E-B1DC-F49E66DB271B}">
      <dgm:prSet/>
      <dgm:spPr/>
      <dgm:t>
        <a:bodyPr/>
        <a:lstStyle/>
        <a:p>
          <a:endParaRPr lang="en-US"/>
        </a:p>
      </dgm:t>
    </dgm:pt>
    <dgm:pt modelId="{8AEB46A6-C473-4687-BE7A-72286313B986}" type="sibTrans" cxnId="{62DA133E-D6D3-469E-B1DC-F49E66DB271B}">
      <dgm:prSet/>
      <dgm:spPr/>
      <dgm:t>
        <a:bodyPr/>
        <a:lstStyle/>
        <a:p>
          <a:endParaRPr lang="en-US"/>
        </a:p>
      </dgm:t>
    </dgm:pt>
    <dgm:pt modelId="{7C7E5A32-F844-4BD1-98B4-0FA7174053F7}">
      <dgm:prSet/>
      <dgm:spPr/>
      <dgm:t>
        <a:bodyPr/>
        <a:lstStyle/>
        <a:p>
          <a:r>
            <a:rPr lang="en-US"/>
            <a:t>What is the most Category that are sold?</a:t>
          </a:r>
        </a:p>
      </dgm:t>
    </dgm:pt>
    <dgm:pt modelId="{5B3312F6-93F8-452A-A332-4B4BBF8121FE}" type="parTrans" cxnId="{9FAA01D7-379D-4802-AA1C-DFB441AD6CF9}">
      <dgm:prSet/>
      <dgm:spPr/>
      <dgm:t>
        <a:bodyPr/>
        <a:lstStyle/>
        <a:p>
          <a:endParaRPr lang="en-US"/>
        </a:p>
      </dgm:t>
    </dgm:pt>
    <dgm:pt modelId="{D7AB2CE2-3F35-46B1-8736-C13FC43D9CFC}" type="sibTrans" cxnId="{9FAA01D7-379D-4802-AA1C-DFB441AD6CF9}">
      <dgm:prSet/>
      <dgm:spPr/>
      <dgm:t>
        <a:bodyPr/>
        <a:lstStyle/>
        <a:p>
          <a:endParaRPr lang="en-US"/>
        </a:p>
      </dgm:t>
    </dgm:pt>
    <dgm:pt modelId="{23120A37-C2AD-49CA-B92E-C900D48B70FD}">
      <dgm:prSet/>
      <dgm:spPr/>
      <dgm:t>
        <a:bodyPr/>
        <a:lstStyle/>
        <a:p>
          <a:r>
            <a:rPr lang="en-US"/>
            <a:t>What is the highest country are selling?</a:t>
          </a:r>
        </a:p>
      </dgm:t>
    </dgm:pt>
    <dgm:pt modelId="{13A1CDBC-07B6-4347-AB34-907F8E39703E}" type="parTrans" cxnId="{05BE3FDC-F90E-442D-B0CA-D98BD3F22162}">
      <dgm:prSet/>
      <dgm:spPr/>
      <dgm:t>
        <a:bodyPr/>
        <a:lstStyle/>
        <a:p>
          <a:endParaRPr lang="en-US"/>
        </a:p>
      </dgm:t>
    </dgm:pt>
    <dgm:pt modelId="{8337612D-F2D5-491E-B9B8-24A1CE6DD174}" type="sibTrans" cxnId="{05BE3FDC-F90E-442D-B0CA-D98BD3F22162}">
      <dgm:prSet/>
      <dgm:spPr/>
      <dgm:t>
        <a:bodyPr/>
        <a:lstStyle/>
        <a:p>
          <a:endParaRPr lang="en-US"/>
        </a:p>
      </dgm:t>
    </dgm:pt>
    <dgm:pt modelId="{8ABE00F0-89FF-403C-8807-F1A20B44BDBA}">
      <dgm:prSet/>
      <dgm:spPr/>
      <dgm:t>
        <a:bodyPr/>
        <a:lstStyle/>
        <a:p>
          <a:r>
            <a:rPr lang="en-US"/>
            <a:t>What is the highest occurrence in profit?</a:t>
          </a:r>
        </a:p>
      </dgm:t>
    </dgm:pt>
    <dgm:pt modelId="{AFB80633-4A4C-4E7C-BAC9-F718D42B2605}" type="parTrans" cxnId="{A5495B66-F940-4B37-9940-4527DA88E247}">
      <dgm:prSet/>
      <dgm:spPr/>
      <dgm:t>
        <a:bodyPr/>
        <a:lstStyle/>
        <a:p>
          <a:endParaRPr lang="en-US"/>
        </a:p>
      </dgm:t>
    </dgm:pt>
    <dgm:pt modelId="{58C194DC-BEEE-45D1-BE7F-08C4BCF2C4AD}" type="sibTrans" cxnId="{A5495B66-F940-4B37-9940-4527DA88E247}">
      <dgm:prSet/>
      <dgm:spPr/>
      <dgm:t>
        <a:bodyPr/>
        <a:lstStyle/>
        <a:p>
          <a:endParaRPr lang="en-US"/>
        </a:p>
      </dgm:t>
    </dgm:pt>
    <dgm:pt modelId="{608D13F4-E82C-4669-AD7C-60B8546C9DFE}" type="pres">
      <dgm:prSet presAssocID="{7F574C31-052D-4ED3-BB62-9687BE06417C}" presName="outerComposite" presStyleCnt="0">
        <dgm:presLayoutVars>
          <dgm:chMax val="5"/>
          <dgm:dir/>
          <dgm:resizeHandles val="exact"/>
        </dgm:presLayoutVars>
      </dgm:prSet>
      <dgm:spPr/>
    </dgm:pt>
    <dgm:pt modelId="{177F7D41-59FE-4906-89DC-BD3CF88D3548}" type="pres">
      <dgm:prSet presAssocID="{7F574C31-052D-4ED3-BB62-9687BE06417C}" presName="dummyMaxCanvas" presStyleCnt="0">
        <dgm:presLayoutVars/>
      </dgm:prSet>
      <dgm:spPr/>
    </dgm:pt>
    <dgm:pt modelId="{65DB0280-0A9F-4D19-B1AB-341905D6DE93}" type="pres">
      <dgm:prSet presAssocID="{7F574C31-052D-4ED3-BB62-9687BE06417C}" presName="FourNodes_1" presStyleLbl="node1" presStyleIdx="0" presStyleCnt="4">
        <dgm:presLayoutVars>
          <dgm:bulletEnabled val="1"/>
        </dgm:presLayoutVars>
      </dgm:prSet>
      <dgm:spPr/>
    </dgm:pt>
    <dgm:pt modelId="{2B52F49E-D74A-493F-AF10-24577D2068D8}" type="pres">
      <dgm:prSet presAssocID="{7F574C31-052D-4ED3-BB62-9687BE06417C}" presName="FourNodes_2" presStyleLbl="node1" presStyleIdx="1" presStyleCnt="4">
        <dgm:presLayoutVars>
          <dgm:bulletEnabled val="1"/>
        </dgm:presLayoutVars>
      </dgm:prSet>
      <dgm:spPr/>
    </dgm:pt>
    <dgm:pt modelId="{954397FB-AA68-4216-AAF3-59B4BD2F62B1}" type="pres">
      <dgm:prSet presAssocID="{7F574C31-052D-4ED3-BB62-9687BE06417C}" presName="FourNodes_3" presStyleLbl="node1" presStyleIdx="2" presStyleCnt="4">
        <dgm:presLayoutVars>
          <dgm:bulletEnabled val="1"/>
        </dgm:presLayoutVars>
      </dgm:prSet>
      <dgm:spPr/>
    </dgm:pt>
    <dgm:pt modelId="{578591AD-C51E-4E76-84F8-38EF4B29C79A}" type="pres">
      <dgm:prSet presAssocID="{7F574C31-052D-4ED3-BB62-9687BE06417C}" presName="FourNodes_4" presStyleLbl="node1" presStyleIdx="3" presStyleCnt="4">
        <dgm:presLayoutVars>
          <dgm:bulletEnabled val="1"/>
        </dgm:presLayoutVars>
      </dgm:prSet>
      <dgm:spPr/>
    </dgm:pt>
    <dgm:pt modelId="{762F924F-9F14-4EC7-9F2B-280416AD00EE}" type="pres">
      <dgm:prSet presAssocID="{7F574C31-052D-4ED3-BB62-9687BE06417C}" presName="FourConn_1-2" presStyleLbl="fgAccFollowNode1" presStyleIdx="0" presStyleCnt="3">
        <dgm:presLayoutVars>
          <dgm:bulletEnabled val="1"/>
        </dgm:presLayoutVars>
      </dgm:prSet>
      <dgm:spPr/>
    </dgm:pt>
    <dgm:pt modelId="{8206A9C4-9EE7-4342-9EFC-C68582CC264F}" type="pres">
      <dgm:prSet presAssocID="{7F574C31-052D-4ED3-BB62-9687BE06417C}" presName="FourConn_2-3" presStyleLbl="fgAccFollowNode1" presStyleIdx="1" presStyleCnt="3">
        <dgm:presLayoutVars>
          <dgm:bulletEnabled val="1"/>
        </dgm:presLayoutVars>
      </dgm:prSet>
      <dgm:spPr/>
    </dgm:pt>
    <dgm:pt modelId="{86A9B25A-706E-4B1F-9A5D-B3296CF1D0A0}" type="pres">
      <dgm:prSet presAssocID="{7F574C31-052D-4ED3-BB62-9687BE06417C}" presName="FourConn_3-4" presStyleLbl="fgAccFollowNode1" presStyleIdx="2" presStyleCnt="3">
        <dgm:presLayoutVars>
          <dgm:bulletEnabled val="1"/>
        </dgm:presLayoutVars>
      </dgm:prSet>
      <dgm:spPr/>
    </dgm:pt>
    <dgm:pt modelId="{C8F766DE-3241-4827-9F36-97C72C744EF0}" type="pres">
      <dgm:prSet presAssocID="{7F574C31-052D-4ED3-BB62-9687BE06417C}" presName="FourNodes_1_text" presStyleLbl="node1" presStyleIdx="3" presStyleCnt="4">
        <dgm:presLayoutVars>
          <dgm:bulletEnabled val="1"/>
        </dgm:presLayoutVars>
      </dgm:prSet>
      <dgm:spPr/>
    </dgm:pt>
    <dgm:pt modelId="{FCBD0F6B-CBBC-4D0B-9A37-D69E5691E5B2}" type="pres">
      <dgm:prSet presAssocID="{7F574C31-052D-4ED3-BB62-9687BE06417C}" presName="FourNodes_2_text" presStyleLbl="node1" presStyleIdx="3" presStyleCnt="4">
        <dgm:presLayoutVars>
          <dgm:bulletEnabled val="1"/>
        </dgm:presLayoutVars>
      </dgm:prSet>
      <dgm:spPr/>
    </dgm:pt>
    <dgm:pt modelId="{7F3716F4-DC2C-453A-97DF-B4222B2EFD2A}" type="pres">
      <dgm:prSet presAssocID="{7F574C31-052D-4ED3-BB62-9687BE06417C}" presName="FourNodes_3_text" presStyleLbl="node1" presStyleIdx="3" presStyleCnt="4">
        <dgm:presLayoutVars>
          <dgm:bulletEnabled val="1"/>
        </dgm:presLayoutVars>
      </dgm:prSet>
      <dgm:spPr/>
    </dgm:pt>
    <dgm:pt modelId="{6889BFA1-086C-4FC8-B6E1-1B6B28540F66}" type="pres">
      <dgm:prSet presAssocID="{7F574C31-052D-4ED3-BB62-9687BE06417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C0CC800-B7B9-42EE-A3E7-F46F5975728C}" type="presOf" srcId="{23120A37-C2AD-49CA-B92E-C900D48B70FD}" destId="{7F3716F4-DC2C-453A-97DF-B4222B2EFD2A}" srcOrd="1" destOrd="0" presId="urn:microsoft.com/office/officeart/2005/8/layout/vProcess5"/>
    <dgm:cxn modelId="{D6B48818-7BC5-4571-9A34-B50A592B35BA}" type="presOf" srcId="{8ABE00F0-89FF-403C-8807-F1A20B44BDBA}" destId="{6889BFA1-086C-4FC8-B6E1-1B6B28540F66}" srcOrd="1" destOrd="0" presId="urn:microsoft.com/office/officeart/2005/8/layout/vProcess5"/>
    <dgm:cxn modelId="{62DA133E-D6D3-469E-B1DC-F49E66DB271B}" srcId="{7F574C31-052D-4ED3-BB62-9687BE06417C}" destId="{87B0416F-1236-46EC-9068-93C9C918D8AA}" srcOrd="0" destOrd="0" parTransId="{65D85E91-7DB5-4953-AF60-658E286AFBB4}" sibTransId="{8AEB46A6-C473-4687-BE7A-72286313B986}"/>
    <dgm:cxn modelId="{5DF04F60-18F0-4297-B0DD-F771CCEF7E04}" type="presOf" srcId="{7C7E5A32-F844-4BD1-98B4-0FA7174053F7}" destId="{2B52F49E-D74A-493F-AF10-24577D2068D8}" srcOrd="0" destOrd="0" presId="urn:microsoft.com/office/officeart/2005/8/layout/vProcess5"/>
    <dgm:cxn modelId="{922A9662-3EE4-4BD7-BA7C-4832F475C9B9}" type="presOf" srcId="{8337612D-F2D5-491E-B9B8-24A1CE6DD174}" destId="{86A9B25A-706E-4B1F-9A5D-B3296CF1D0A0}" srcOrd="0" destOrd="0" presId="urn:microsoft.com/office/officeart/2005/8/layout/vProcess5"/>
    <dgm:cxn modelId="{A5495B66-F940-4B37-9940-4527DA88E247}" srcId="{7F574C31-052D-4ED3-BB62-9687BE06417C}" destId="{8ABE00F0-89FF-403C-8807-F1A20B44BDBA}" srcOrd="3" destOrd="0" parTransId="{AFB80633-4A4C-4E7C-BAC9-F718D42B2605}" sibTransId="{58C194DC-BEEE-45D1-BE7F-08C4BCF2C4AD}"/>
    <dgm:cxn modelId="{6DC1F753-77D8-4A7F-9099-61E982755491}" type="presOf" srcId="{23120A37-C2AD-49CA-B92E-C900D48B70FD}" destId="{954397FB-AA68-4216-AAF3-59B4BD2F62B1}" srcOrd="0" destOrd="0" presId="urn:microsoft.com/office/officeart/2005/8/layout/vProcess5"/>
    <dgm:cxn modelId="{01CA2E97-3D1C-461A-9EC8-661141C2340D}" type="presOf" srcId="{7C7E5A32-F844-4BD1-98B4-0FA7174053F7}" destId="{FCBD0F6B-CBBC-4D0B-9A37-D69E5691E5B2}" srcOrd="1" destOrd="0" presId="urn:microsoft.com/office/officeart/2005/8/layout/vProcess5"/>
    <dgm:cxn modelId="{0EB383A0-2471-40D8-B2EB-A28EB55FC11B}" type="presOf" srcId="{87B0416F-1236-46EC-9068-93C9C918D8AA}" destId="{C8F766DE-3241-4827-9F36-97C72C744EF0}" srcOrd="1" destOrd="0" presId="urn:microsoft.com/office/officeart/2005/8/layout/vProcess5"/>
    <dgm:cxn modelId="{E2F8EBD0-9C64-4E02-9568-04643773C90C}" type="presOf" srcId="{8AEB46A6-C473-4687-BE7A-72286313B986}" destId="{762F924F-9F14-4EC7-9F2B-280416AD00EE}" srcOrd="0" destOrd="0" presId="urn:microsoft.com/office/officeart/2005/8/layout/vProcess5"/>
    <dgm:cxn modelId="{9FAA01D7-379D-4802-AA1C-DFB441AD6CF9}" srcId="{7F574C31-052D-4ED3-BB62-9687BE06417C}" destId="{7C7E5A32-F844-4BD1-98B4-0FA7174053F7}" srcOrd="1" destOrd="0" parTransId="{5B3312F6-93F8-452A-A332-4B4BBF8121FE}" sibTransId="{D7AB2CE2-3F35-46B1-8736-C13FC43D9CFC}"/>
    <dgm:cxn modelId="{05BE3FDC-F90E-442D-B0CA-D98BD3F22162}" srcId="{7F574C31-052D-4ED3-BB62-9687BE06417C}" destId="{23120A37-C2AD-49CA-B92E-C900D48B70FD}" srcOrd="2" destOrd="0" parTransId="{13A1CDBC-07B6-4347-AB34-907F8E39703E}" sibTransId="{8337612D-F2D5-491E-B9B8-24A1CE6DD174}"/>
    <dgm:cxn modelId="{4D0C93E5-B79B-4D43-93C5-651148C7B592}" type="presOf" srcId="{87B0416F-1236-46EC-9068-93C9C918D8AA}" destId="{65DB0280-0A9F-4D19-B1AB-341905D6DE93}" srcOrd="0" destOrd="0" presId="urn:microsoft.com/office/officeart/2005/8/layout/vProcess5"/>
    <dgm:cxn modelId="{E51996ED-E935-4649-89C2-6F9A22C1CD39}" type="presOf" srcId="{7F574C31-052D-4ED3-BB62-9687BE06417C}" destId="{608D13F4-E82C-4669-AD7C-60B8546C9DFE}" srcOrd="0" destOrd="0" presId="urn:microsoft.com/office/officeart/2005/8/layout/vProcess5"/>
    <dgm:cxn modelId="{86E01CF8-91DB-4EB2-8170-A13A3B6D930E}" type="presOf" srcId="{D7AB2CE2-3F35-46B1-8736-C13FC43D9CFC}" destId="{8206A9C4-9EE7-4342-9EFC-C68582CC264F}" srcOrd="0" destOrd="0" presId="urn:microsoft.com/office/officeart/2005/8/layout/vProcess5"/>
    <dgm:cxn modelId="{729DCAF8-A344-4F4E-97B9-D8D055E1D74F}" type="presOf" srcId="{8ABE00F0-89FF-403C-8807-F1A20B44BDBA}" destId="{578591AD-C51E-4E76-84F8-38EF4B29C79A}" srcOrd="0" destOrd="0" presId="urn:microsoft.com/office/officeart/2005/8/layout/vProcess5"/>
    <dgm:cxn modelId="{75A2DA8B-194D-4955-A4E1-C695169A6332}" type="presParOf" srcId="{608D13F4-E82C-4669-AD7C-60B8546C9DFE}" destId="{177F7D41-59FE-4906-89DC-BD3CF88D3548}" srcOrd="0" destOrd="0" presId="urn:microsoft.com/office/officeart/2005/8/layout/vProcess5"/>
    <dgm:cxn modelId="{3DFF6450-216C-427D-8CB0-92F037879C90}" type="presParOf" srcId="{608D13F4-E82C-4669-AD7C-60B8546C9DFE}" destId="{65DB0280-0A9F-4D19-B1AB-341905D6DE93}" srcOrd="1" destOrd="0" presId="urn:microsoft.com/office/officeart/2005/8/layout/vProcess5"/>
    <dgm:cxn modelId="{E5965930-ADF0-4C77-B8DB-470169322E33}" type="presParOf" srcId="{608D13F4-E82C-4669-AD7C-60B8546C9DFE}" destId="{2B52F49E-D74A-493F-AF10-24577D2068D8}" srcOrd="2" destOrd="0" presId="urn:microsoft.com/office/officeart/2005/8/layout/vProcess5"/>
    <dgm:cxn modelId="{B10C4C3D-5CDD-47EE-9F22-F5ACC54DFD76}" type="presParOf" srcId="{608D13F4-E82C-4669-AD7C-60B8546C9DFE}" destId="{954397FB-AA68-4216-AAF3-59B4BD2F62B1}" srcOrd="3" destOrd="0" presId="urn:microsoft.com/office/officeart/2005/8/layout/vProcess5"/>
    <dgm:cxn modelId="{3D20D3D1-553C-44E3-81F3-1A928F0A1A4C}" type="presParOf" srcId="{608D13F4-E82C-4669-AD7C-60B8546C9DFE}" destId="{578591AD-C51E-4E76-84F8-38EF4B29C79A}" srcOrd="4" destOrd="0" presId="urn:microsoft.com/office/officeart/2005/8/layout/vProcess5"/>
    <dgm:cxn modelId="{DA070BA8-1165-49B7-9C24-5B936B7A6112}" type="presParOf" srcId="{608D13F4-E82C-4669-AD7C-60B8546C9DFE}" destId="{762F924F-9F14-4EC7-9F2B-280416AD00EE}" srcOrd="5" destOrd="0" presId="urn:microsoft.com/office/officeart/2005/8/layout/vProcess5"/>
    <dgm:cxn modelId="{D38C8FDC-95F5-4AE5-B998-0784E84ABB84}" type="presParOf" srcId="{608D13F4-E82C-4669-AD7C-60B8546C9DFE}" destId="{8206A9C4-9EE7-4342-9EFC-C68582CC264F}" srcOrd="6" destOrd="0" presId="urn:microsoft.com/office/officeart/2005/8/layout/vProcess5"/>
    <dgm:cxn modelId="{868E9E70-6DC9-4826-8162-3C8925F123D1}" type="presParOf" srcId="{608D13F4-E82C-4669-AD7C-60B8546C9DFE}" destId="{86A9B25A-706E-4B1F-9A5D-B3296CF1D0A0}" srcOrd="7" destOrd="0" presId="urn:microsoft.com/office/officeart/2005/8/layout/vProcess5"/>
    <dgm:cxn modelId="{30F8BD8C-FAB5-4E8E-923A-773CFF43739B}" type="presParOf" srcId="{608D13F4-E82C-4669-AD7C-60B8546C9DFE}" destId="{C8F766DE-3241-4827-9F36-97C72C744EF0}" srcOrd="8" destOrd="0" presId="urn:microsoft.com/office/officeart/2005/8/layout/vProcess5"/>
    <dgm:cxn modelId="{7F773026-4912-49D7-8E70-8BB2D962B455}" type="presParOf" srcId="{608D13F4-E82C-4669-AD7C-60B8546C9DFE}" destId="{FCBD0F6B-CBBC-4D0B-9A37-D69E5691E5B2}" srcOrd="9" destOrd="0" presId="urn:microsoft.com/office/officeart/2005/8/layout/vProcess5"/>
    <dgm:cxn modelId="{27C6BA55-8606-497E-B1BB-121663BBA3AA}" type="presParOf" srcId="{608D13F4-E82C-4669-AD7C-60B8546C9DFE}" destId="{7F3716F4-DC2C-453A-97DF-B4222B2EFD2A}" srcOrd="10" destOrd="0" presId="urn:microsoft.com/office/officeart/2005/8/layout/vProcess5"/>
    <dgm:cxn modelId="{EAE8F121-618E-4A86-BE66-F49813566B87}" type="presParOf" srcId="{608D13F4-E82C-4669-AD7C-60B8546C9DFE}" destId="{6889BFA1-086C-4FC8-B6E1-1B6B28540F6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B0280-0A9F-4D19-B1AB-341905D6DE93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the General Profit ? </a:t>
          </a:r>
        </a:p>
      </dsp:txBody>
      <dsp:txXfrm>
        <a:off x="27017" y="27017"/>
        <a:ext cx="7668958" cy="868383"/>
      </dsp:txXfrm>
    </dsp:sp>
    <dsp:sp modelId="{2B52F49E-D74A-493F-AF10-24577D2068D8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the most Category that are sold?</a:t>
          </a:r>
        </a:p>
      </dsp:txBody>
      <dsp:txXfrm>
        <a:off x="759181" y="1117146"/>
        <a:ext cx="7356493" cy="868383"/>
      </dsp:txXfrm>
    </dsp:sp>
    <dsp:sp modelId="{954397FB-AA68-4216-AAF3-59B4BD2F62B1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the highest country are selling?</a:t>
          </a:r>
        </a:p>
      </dsp:txBody>
      <dsp:txXfrm>
        <a:off x="1480418" y="2207275"/>
        <a:ext cx="7367421" cy="868383"/>
      </dsp:txXfrm>
    </dsp:sp>
    <dsp:sp modelId="{578591AD-C51E-4E76-84F8-38EF4B29C79A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the highest occurrence in profit?</a:t>
          </a:r>
        </a:p>
      </dsp:txBody>
      <dsp:txXfrm>
        <a:off x="2212582" y="3297404"/>
        <a:ext cx="7356493" cy="868383"/>
      </dsp:txXfrm>
    </dsp:sp>
    <dsp:sp modelId="{762F924F-9F14-4EC7-9F2B-280416AD00EE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8206A9C4-9EE7-4342-9EFC-C68582CC264F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86A9B25A-706E-4B1F-9A5D-B3296CF1D0A0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0.89051</cdr:x>
      <cdr:y>0.19444</cdr:y>
    </cdr:from>
    <cdr:to>
      <cdr:x>0.94067</cdr:x>
      <cdr:y>0.22494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F80EA58-70F8-22D9-7034-12958F6460B4}"/>
            </a:ext>
          </a:extLst>
        </cdr:cNvPr>
        <cdr:cNvSpPr txBox="1"/>
      </cdr:nvSpPr>
      <cdr:spPr>
        <a:xfrm xmlns:a="http://schemas.openxmlformats.org/drawingml/2006/main">
          <a:off x="4885678" y="679345"/>
          <a:ext cx="275207" cy="1065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43C5A6-780C-080B-8F4B-46AD976432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FB684-D761-C162-DB02-74DCBA851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20A31-373A-4AF6-AF35-9DD8440DAF1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22A4F-A789-C9CD-23FA-EB919B27AB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E6F3A-3888-EFF9-CD6B-290330DC90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DF0ED-1678-4DA6-9FFB-4CB59F9B5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0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00CDB-2DD9-44A5-BDEF-6D9807EC2FF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2CCD7-3D15-41DA-8589-C35EC962B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2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28AF-1C91-584C-9341-2D3BDEAA6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4D9F0-3BB7-6D36-AA77-9C9FEA159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A8A78-2F09-E3DF-B5E4-2EEF761E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4D2-6A6E-4AA7-A9B6-7E6000C245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5174D-29B0-CEDB-A2A1-2AE7D2C2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D2DF-7DB2-C71C-D444-0952D7C5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D86-D9EC-4167-8082-3E3DA18C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3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8F91-A5A9-58A1-A1F5-2A071F96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4B4D2-FDFF-AC65-5C31-34A76B1CA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C7406-6274-2643-D7C0-03BB8494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4D2-6A6E-4AA7-A9B6-7E6000C2457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5DFD-3733-923D-9C9B-E994CF76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1A4B-5F16-A374-0993-AFBB08DC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D86-D9EC-4167-8082-3E3DA18C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5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955B5-AF9A-8937-4575-CF7906D5F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35772-3A93-27A8-5A9C-D7F5C19DA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EED3-F76C-16BC-2CC3-1B66B00C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4D2-6A6E-4AA7-A9B6-7E6000C2457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2463D-1EA9-F5A4-A5E9-73E11110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5999C-A9FA-A902-ACAE-AD86DE9D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D86-D9EC-4167-8082-3E3DA18C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7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BAA0-0683-D2D5-6F53-BA5DFAE5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B6F54-A7CF-C46A-BCE9-6314BAF9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DC7D5-0DB9-7D53-E242-298DD6C8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4D2-6A6E-4AA7-A9B6-7E6000C2457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738B-6BB8-BD66-6CAD-3638979B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BCCBC-54FC-A860-3712-6A8D9BBB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D86-D9EC-4167-8082-3E3DA18C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4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F610-5451-BCC0-EA30-CA990DC0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088D-C8F8-1358-EF1B-94956100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EB874-C7CF-25C7-F717-844E4AB4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4D2-6A6E-4AA7-A9B6-7E6000C2457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A2A79-DE4B-ABFC-52D5-DA4920B2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2F02C-44CB-D336-53CF-77830C25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D86-D9EC-4167-8082-3E3DA18C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2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66AF-07ED-0483-BDD6-8CB0C5D2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7ACE-4920-4BFC-FCC8-3C762011C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0B643-CE5F-EB11-EBF0-2C9708DDE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2EF95-8B75-12C0-5E43-59A9CFE6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4D2-6A6E-4AA7-A9B6-7E6000C2457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97341-9017-49F6-E4BB-317DFA9A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BB2F4-81BA-09A5-D702-EDA84F16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D86-D9EC-4167-8082-3E3DA18C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B2F7-241B-0380-9FF3-98EB5B67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46CD2-9678-E817-BFD3-46162A7D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37B62-4903-BC8E-65DA-250AC949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44467-D909-D311-B383-D15802A7A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26D69-6F06-E8A4-381F-E0655B0FB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AEBDE-8371-7C2F-3B67-EEDE2922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4D2-6A6E-4AA7-A9B6-7E6000C2457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2D3BC-D61F-1CFD-3804-7507AE54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507D1-9496-27CE-009F-6C8ED11A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D86-D9EC-4167-8082-3E3DA18C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5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F043-DD4E-0799-4C23-741BEA9A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B08F4-8639-583B-3E6F-4E8296CF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4D2-6A6E-4AA7-A9B6-7E6000C2457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EF631-5051-B56C-DD0D-1DC9601C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DBD49-182B-6912-62EF-1D84310C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D86-D9EC-4167-8082-3E3DA18C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34AA5-7082-AAA5-4840-9FF1D89C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4D2-6A6E-4AA7-A9B6-7E6000C245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D1575-CF13-09C2-A11D-2E5398A4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81F7E-5369-680D-FD1D-EA8D0470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D86-D9EC-4167-8082-3E3DA18C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4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AA8E-7744-1E51-F5B5-E4C96CB9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7E51-9402-9349-ABFB-6E59B05E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3D9AC-9C15-4F07-0BD6-47F5FADA5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0062B-7EEC-97E6-5AC2-1F595BD1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4D2-6A6E-4AA7-A9B6-7E6000C2457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8D433-D097-1708-7316-2C030E56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680C2-1F2E-6F7F-7F23-A417063C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D86-D9EC-4167-8082-3E3DA18C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B1C3-9633-341A-517D-E7D8D073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717F8-73A3-3D18-DC7F-A068CD6DB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FC61-643E-C25C-29FA-152C80AB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7627E-F8E8-5B92-A50C-CC71E86A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4D2-6A6E-4AA7-A9B6-7E6000C2457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DF3DF-59A2-A0FE-BE6E-82310DAF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B6325-CEAC-C4BD-6BB3-7CCD180F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CD86-D9EC-4167-8082-3E3DA18C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EE78E-C9AD-D154-6A98-40A791E2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AEB9B-4138-8C24-B2F9-D923BA62C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E5D6-5A00-4A13-CEEB-E310A7D7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64D2-6A6E-4AA7-A9B6-7E6000C245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A999E-843C-1477-820E-25205583E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6BD5-D9A9-6CD1-79B0-D550BBD1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5CD86-D9EC-4167-8082-3E3DA18C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441BD-BB55-EE6E-BDB6-F1A707C83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Sales Report</a:t>
            </a:r>
          </a:p>
        </p:txBody>
      </p:sp>
    </p:spTree>
    <p:extLst>
      <p:ext uri="{BB962C8B-B14F-4D97-AF65-F5344CB8AC3E}">
        <p14:creationId xmlns:p14="http://schemas.microsoft.com/office/powerpoint/2010/main" val="163182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1D2D1649-F6A2-5FF4-3C38-BA78469CC3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95414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54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139E47-EEF7-2A4C-747D-E4AEF191D811}"/>
              </a:ext>
            </a:extLst>
          </p:cNvPr>
          <p:cNvSpPr txBox="1"/>
          <p:nvPr/>
        </p:nvSpPr>
        <p:spPr>
          <a:xfrm>
            <a:off x="390617" y="690516"/>
            <a:ext cx="5400583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Report Profit from 2011 till 2016.</a:t>
            </a:r>
          </a:p>
          <a:p>
            <a:r>
              <a:rPr lang="en-US" dirty="0"/>
              <a:t>- The General trends are upwards except United Kingdome have in upside down.</a:t>
            </a:r>
          </a:p>
          <a:p>
            <a:pPr marL="285750" indent="-285750">
              <a:buFontTx/>
              <a:buChar char="-"/>
            </a:pPr>
            <a:r>
              <a:rPr lang="en-US" dirty="0"/>
              <a:t>United states have the highest Sales then Most Countries.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9498529-39CC-5996-6C76-DCA1C5BAD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999003"/>
              </p:ext>
            </p:extLst>
          </p:nvPr>
        </p:nvGraphicFramePr>
        <p:xfrm>
          <a:off x="5886450" y="514350"/>
          <a:ext cx="5734050" cy="291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E048F5-5935-4EB5-26D5-6191C0AFFAAA}"/>
              </a:ext>
            </a:extLst>
          </p:cNvPr>
          <p:cNvSpPr txBox="1"/>
          <p:nvPr/>
        </p:nvSpPr>
        <p:spPr>
          <a:xfrm>
            <a:off x="390617" y="3362325"/>
            <a:ext cx="39623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What is the  profit range that has the highest occurrences?</a:t>
            </a:r>
          </a:p>
          <a:p>
            <a:r>
              <a:rPr lang="en-US" dirty="0"/>
              <a:t> - Between 49 to excluding 439.2, we have 344 occurrences .</a:t>
            </a:r>
          </a:p>
          <a:p>
            <a:r>
              <a:rPr lang="en-US" dirty="0"/>
              <a:t> -  We can say most people spent their money between 49 dollars to 439.2 dollars. 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AF602BB-CEB8-97F6-2462-F855AD523F4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6156088"/>
                  </p:ext>
                </p:extLst>
              </p:nvPr>
            </p:nvGraphicFramePr>
            <p:xfrm>
              <a:off x="4653823" y="3539490"/>
              <a:ext cx="7147560" cy="33185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AAF602BB-CEB8-97F6-2462-F855AD523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3823" y="3539490"/>
                <a:ext cx="7147560" cy="33185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37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C826088-DF43-1C25-A3F6-33C7115DC1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981791"/>
              </p:ext>
            </p:extLst>
          </p:nvPr>
        </p:nvGraphicFramePr>
        <p:xfrm>
          <a:off x="5891813" y="448119"/>
          <a:ext cx="5338162" cy="3057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A740730-6402-5AD0-F1FF-4DCD70A09F6A}"/>
              </a:ext>
            </a:extLst>
          </p:cNvPr>
          <p:cNvSpPr txBox="1"/>
          <p:nvPr/>
        </p:nvSpPr>
        <p:spPr>
          <a:xfrm>
            <a:off x="621437" y="683581"/>
            <a:ext cx="37996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Most orders Quantity are Coming from  United States hens why we have highest profits.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Most of the customers buy Accessories .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 though the order Quantities of the Accessories are much higher than Bikes, but we see that most of our profit comes from the Bikes.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98BDBA6-7264-A8FA-C975-B56248D0B1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570317"/>
              </p:ext>
            </p:extLst>
          </p:nvPr>
        </p:nvGraphicFramePr>
        <p:xfrm>
          <a:off x="5891813" y="3613666"/>
          <a:ext cx="5338162" cy="3124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214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5C75AB3-F462-844C-367C-AE8E6062E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19188"/>
            <a:ext cx="10972800" cy="4619624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946455-8DC7-BCF3-CE80-A62C5628CE71}"/>
              </a:ext>
            </a:extLst>
          </p:cNvPr>
          <p:cNvSpPr txBox="1"/>
          <p:nvPr/>
        </p:nvSpPr>
        <p:spPr>
          <a:xfrm>
            <a:off x="4049697" y="324386"/>
            <a:ext cx="409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Total Profit Per Countries.</a:t>
            </a:r>
          </a:p>
        </p:txBody>
      </p:sp>
    </p:spTree>
    <p:extLst>
      <p:ext uri="{BB962C8B-B14F-4D97-AF65-F5344CB8AC3E}">
        <p14:creationId xmlns:p14="http://schemas.microsoft.com/office/powerpoint/2010/main" val="193340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A20A438-1475-E852-4B68-8BE988A91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7" y="1280160"/>
            <a:ext cx="10994066" cy="429768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B3733-9E08-0781-67F6-660546DD6B1A}"/>
              </a:ext>
            </a:extLst>
          </p:cNvPr>
          <p:cNvSpPr txBox="1"/>
          <p:nvPr/>
        </p:nvSpPr>
        <p:spPr>
          <a:xfrm>
            <a:off x="3371363" y="327986"/>
            <a:ext cx="5449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Total Order Quantities Per Country</a:t>
            </a:r>
          </a:p>
        </p:txBody>
      </p:sp>
    </p:spTree>
    <p:extLst>
      <p:ext uri="{BB962C8B-B14F-4D97-AF65-F5344CB8AC3E}">
        <p14:creationId xmlns:p14="http://schemas.microsoft.com/office/powerpoint/2010/main" val="312996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175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Sales Report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Report 2015</dc:title>
  <dc:creator>HUSSEIN FADIN</dc:creator>
  <cp:lastModifiedBy>HUSSEIN FADIN</cp:lastModifiedBy>
  <cp:revision>1</cp:revision>
  <dcterms:created xsi:type="dcterms:W3CDTF">2023-08-11T12:14:15Z</dcterms:created>
  <dcterms:modified xsi:type="dcterms:W3CDTF">2023-08-17T09:08:14Z</dcterms:modified>
</cp:coreProperties>
</file>