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2E4B-9654-444E-82DB-1AFE3C35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292E-5F26-4B8A-971C-D54F2242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F770-A27B-449B-A26F-9591ECCE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C88F-A2E2-42BB-9C71-9CB2DE08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EB7-9AD1-4E6B-8A0B-66C91E68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9F2-0F25-4B76-800D-953FA41C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74D61-C10A-4B33-8364-A60743EA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C449-8EBD-4C48-AC83-46C8607C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E5BC-D0F9-44A1-8AB1-9402E30C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38D1-1F88-4B03-B387-618EAFBC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308C0-D6E5-4824-997C-4FA983F82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FE335-4ABD-4AF8-8D02-003D2B4E4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B1FD-AAF0-4B7B-945E-E7AA1009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23D6-E87E-476F-87FD-79C177D1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BD21-698B-4DF3-BC0A-AB5DC3F3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00A4-A313-42FA-9D05-08F06CC5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F558-194A-446E-AD63-8723ED2E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5AD-058D-43B9-BC2C-2D4F7CC0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4213-028C-4401-BE9F-BC1949A6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F8EA-969F-4160-9750-26D8698C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3621-C4E0-47A0-9BE6-DCE8C0EF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BE65-2049-445B-8F9F-446A9576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DC17-BA1E-4C5A-B621-24A05E6F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4990-51B7-4962-926E-FE3B14B3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2A81-8BF1-432A-81C9-110DA73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E822-C322-4F57-B953-52E634D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8B16-8F92-4C08-B430-594F7F2EB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D58CA-01B1-48C9-92EE-9C1BFA4CA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024B-21F1-41D2-8738-ACDFA84D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3C344-970C-4DA7-9A3D-2550721B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CF3C1-6887-45A8-A95F-418B4B50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AA36-25BC-4895-88B2-884B5CAF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06D44-FA38-41F3-BD70-D8C8BACE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9C2F0-E67B-45DA-A102-E778F5DD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ADCB2-5986-4C6C-8008-443E81603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8505-B96D-4B26-AAA6-0B08DF2E6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6B8FB-8A54-47BC-B27D-E684770A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1AF81-DD28-446F-8F2E-EC07E3E2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C3C63-9B2E-4609-BF4C-FC5D1D27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08E8-5D8E-4665-8ED0-CB012AA5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5F696-3811-421E-8141-2BF287F1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FF7A2-59EA-4F2F-BB27-FFCFC329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1296E-7437-4C9C-A506-078B564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5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88161-2762-4EF6-9231-53E0DE4D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CE80-BCB9-4975-9AF1-D1B453EC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AD3E2-13F3-4F41-A268-82101719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2D0D-4745-45B3-9EAD-65557B87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F12B-F123-48DB-9E4E-9164FD19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8BF19-2B3A-4FF8-AC57-845515F2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42D4-AF0B-4787-94E7-D3DA0041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5023-C852-4584-B321-DBE44BCC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2A01-FCC0-4F73-948C-11D58E6C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474-ED9A-44E1-A6AF-10A8789A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D0A9-75EE-4AF2-88D4-D7F5C78A1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F3551-07F8-4D12-AA7C-C6F56507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6F10-4E65-4514-8FBF-FBF2A1CC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4C85-1B1F-488B-8A42-69F5BB3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DBD7-009C-4530-B784-1E647D4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1E477-4C1D-410F-80D0-7470FD19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8B64-341E-4A02-948D-4B3EFECB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AA3-310B-426A-AD5D-FB9BA818C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E911-8B9D-4783-B297-4B1325A67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49F4-C46B-47D4-8C8A-A9BB0FE88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1402-EB50-4F81-9AD2-1AAA760E4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055C-480D-4CBF-876A-F81D9D33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122-7EF2-42AE-AB88-2A3326954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 Aggreko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4C9B-8A86-4ACC-B5F0-36165715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Hussein Gadalla</a:t>
            </a:r>
          </a:p>
        </p:txBody>
      </p:sp>
    </p:spTree>
    <p:extLst>
      <p:ext uri="{BB962C8B-B14F-4D97-AF65-F5344CB8AC3E}">
        <p14:creationId xmlns:p14="http://schemas.microsoft.com/office/powerpoint/2010/main" val="214506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2B60-3393-4000-8189-D05600C2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selenium jar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BBF9-93E4-4993-A2A9-03829358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add external library at the right hand side of the page if not selected</a:t>
            </a:r>
          </a:p>
          <a:p>
            <a:r>
              <a:rPr lang="en-US" dirty="0"/>
              <a:t>Inside the project directory a folder named selenium jar file ..open it</a:t>
            </a:r>
          </a:p>
          <a:p>
            <a:r>
              <a:rPr lang="en-US" dirty="0"/>
              <a:t>Add all the jar files found as well as jar files inside lib folder and libs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AEB6-6A18-4A66-84A8-2952DC77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506A1-AFD5-41B6-B07D-5DAA37BB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1167618"/>
            <a:ext cx="8328074" cy="53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847-9783-4E76-B519-3ABA6A0F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Sikuli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E309-4044-4A13-A009-B21AC373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project directory a folder named </a:t>
            </a:r>
            <a:r>
              <a:rPr lang="en-US" dirty="0" err="1"/>
              <a:t>Jar_files..open</a:t>
            </a:r>
            <a:r>
              <a:rPr lang="en-US" dirty="0"/>
              <a:t> it</a:t>
            </a:r>
          </a:p>
          <a:p>
            <a:r>
              <a:rPr lang="en-US" dirty="0"/>
              <a:t>Add the only Sikuli jar file found inside the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8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254-7BDE-408F-88B1-2B55AC07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TestNG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7974-C2C1-471E-87C9-C22858FE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right hand side of java build path page click add library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0880C-8D1D-429E-82BC-BEEEBC77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92" y="2771334"/>
            <a:ext cx="683037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8F59-126A-499C-8B95-19DBFDA6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TestNg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D3E86-4908-45D4-91FF-0B5911946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690688"/>
            <a:ext cx="6485206" cy="4259946"/>
          </a:xfrm>
        </p:spPr>
      </p:pic>
    </p:spTree>
    <p:extLst>
      <p:ext uri="{BB962C8B-B14F-4D97-AF65-F5344CB8AC3E}">
        <p14:creationId xmlns:p14="http://schemas.microsoft.com/office/powerpoint/2010/main" val="207486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ABEA-B416-4D07-847E-8643F56A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case to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A8F7-936C-458B-A67D-415898D0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Test case package choose </a:t>
            </a:r>
            <a:r>
              <a:rPr lang="en-US" dirty="0" err="1"/>
              <a:t>Test_cases_consistency_check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339F6-509F-4773-8351-3F7509FD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2749071"/>
            <a:ext cx="330590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DD62-C52D-43E6-BD0A-C7F73FB2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MQTT.FX.exe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0E36-71E3-4CE8-B123-C21FF127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pointing to the location of MQTT.fx.exe has to be updated. Variable name is “</a:t>
            </a:r>
            <a:r>
              <a:rPr lang="en-US" dirty="0" err="1"/>
              <a:t>MQTT_FX_target_path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Replace the value "C:\\Users\\hussein.gadallah\\AppData\\Local\\Programs\\mqttfx“ with the value updated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74EA-546B-4204-A714-844ABED6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get the path of the </a:t>
            </a:r>
            <a:r>
              <a:rPr lang="en-US" dirty="0" err="1"/>
              <a:t>MQTT.fx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2F6A5-79D1-43DF-B44A-BEB5ECF8A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1825625"/>
            <a:ext cx="7090116" cy="4351338"/>
          </a:xfrm>
        </p:spPr>
      </p:pic>
    </p:spTree>
    <p:extLst>
      <p:ext uri="{BB962C8B-B14F-4D97-AF65-F5344CB8AC3E}">
        <p14:creationId xmlns:p14="http://schemas.microsoft.com/office/powerpoint/2010/main" val="134231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213B-08FB-439D-945C-CEF5F3C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get the path of the </a:t>
            </a:r>
            <a:r>
              <a:rPr lang="en-US" dirty="0" err="1"/>
              <a:t>MQTT.fx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92B4-C839-4AF5-8D77-3D501643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</a:t>
            </a:r>
            <a:r>
              <a:rPr lang="en-US" dirty="0" err="1"/>
              <a:t>MQTT.fx</a:t>
            </a:r>
            <a:r>
              <a:rPr lang="en-US" dirty="0"/>
              <a:t> purple icon then select 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3DD94-03FF-4CF7-922F-09E5C246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8" y="2546252"/>
            <a:ext cx="9878804" cy="41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FDC8-5EBA-457C-AF41-055D82D7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get the </a:t>
            </a:r>
            <a:r>
              <a:rPr lang="en-US" dirty="0" err="1"/>
              <a:t>MQTT.fx</a:t>
            </a:r>
            <a:r>
              <a:rPr lang="en-US" dirty="0"/>
              <a:t>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E7C3-0714-45D5-84A1-2A0EA304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path inside start in input filed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4DA11-6843-44ED-85C3-9709446B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2" y="2384641"/>
            <a:ext cx="6189785" cy="39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CD24-AE7E-4BB8-9588-5AF16C68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JDK ,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0B5B-EDF2-491B-93FC-FFAC925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https://www.oracle.com/java/technologies/javase/javase-jdk8-downloads.html</a:t>
            </a:r>
            <a:endParaRPr lang="en-US" sz="3200" dirty="0"/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Add a </a:t>
            </a:r>
            <a:r>
              <a:rPr lang="en-US" sz="3200" b="1" i="0" u="none" strike="noStrike" baseline="0" dirty="0">
                <a:solidFill>
                  <a:srgbClr val="000000"/>
                </a:solidFill>
              </a:rPr>
              <a:t>JAVA_HOME </a:t>
            </a:r>
            <a:r>
              <a:rPr lang="en-US" sz="3200" b="0" i="0" u="none" strike="noStrike" baseline="0" dirty="0">
                <a:solidFill>
                  <a:srgbClr val="000000"/>
                </a:solidFill>
              </a:rPr>
              <a:t>environment variable to your system that points to where the JDK is installed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B7DC-FA45-4FFF-87A2-9D9AAA17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Eclipse for java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6AD2-30E2-4E1A-8BAA-D4ACFF18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https://www.eclipse.org/downloads/packages/</a:t>
            </a:r>
          </a:p>
        </p:txBody>
      </p:sp>
    </p:spTree>
    <p:extLst>
      <p:ext uri="{BB962C8B-B14F-4D97-AF65-F5344CB8AC3E}">
        <p14:creationId xmlns:p14="http://schemas.microsoft.com/office/powerpoint/2010/main" val="39430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63B3-9797-41A2-B19B-30D6F634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project to eclipse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F9322-1743-4ACE-89D6-B1F380C64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1561514"/>
            <a:ext cx="8848578" cy="4615449"/>
          </a:xfrm>
        </p:spPr>
      </p:pic>
    </p:spTree>
    <p:extLst>
      <p:ext uri="{BB962C8B-B14F-4D97-AF65-F5344CB8AC3E}">
        <p14:creationId xmlns:p14="http://schemas.microsoft.com/office/powerpoint/2010/main" val="102094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6A75-052F-466E-978E-D1522137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5CB7-2F10-4C29-8D84-2F80E958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into your system and choose the directory of the project</a:t>
            </a:r>
          </a:p>
          <a:p>
            <a:r>
              <a:rPr lang="en-US" dirty="0"/>
              <a:t>The Directory of the project without expanding it just point to the directory of the project to import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88985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AC98-1C93-412B-BD44-E8BF89D8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TestNG from market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80E2-4A17-4EFB-BE3F-F0DF99AA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help at the top of the page</a:t>
            </a:r>
          </a:p>
          <a:p>
            <a:r>
              <a:rPr lang="en-US" dirty="0"/>
              <a:t>Then eclipse market place</a:t>
            </a:r>
          </a:p>
          <a:p>
            <a:r>
              <a:rPr lang="en-US" dirty="0"/>
              <a:t>Search for TestNG for eclipse</a:t>
            </a:r>
          </a:p>
          <a:p>
            <a:r>
              <a:rPr lang="en-US" dirty="0"/>
              <a:t>Install TestNG</a:t>
            </a:r>
          </a:p>
        </p:txBody>
      </p:sp>
    </p:spTree>
    <p:extLst>
      <p:ext uri="{BB962C8B-B14F-4D97-AF65-F5344CB8AC3E}">
        <p14:creationId xmlns:p14="http://schemas.microsoft.com/office/powerpoint/2010/main" val="350362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F552-9521-4357-A79E-B387E812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Sikuli and selenium jar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8E79-FEED-45E0-BB1D-1AC21500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project name from eclipse then right click then choose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5A72-53FD-467C-8EE5-03757925B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700997"/>
            <a:ext cx="7666892" cy="37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9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D9D2-C6E5-41B9-BC23-C53F9C8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Sikuli and selenium jar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C627-5AA5-4FFA-8404-68DC661B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Java build path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5E9EA-6C6D-4DAE-AF26-FC9D9402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2352386"/>
            <a:ext cx="1000212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06-33D3-43AD-A3DB-6A4D91D2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Sikuli and selenium jar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45DD-9508-4597-8D19-8D968C4B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libraries tab at the top of page if not selected by default </a:t>
            </a:r>
          </a:p>
          <a:p>
            <a:r>
              <a:rPr lang="en-US" dirty="0"/>
              <a:t>Delete all the external jar files added as they point to wrong location relative to your machine </a:t>
            </a:r>
          </a:p>
          <a:p>
            <a:r>
              <a:rPr lang="en-US" dirty="0"/>
              <a:t>leave JRE system library only as it is not external jar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1EEED-DDCF-428D-B1FB-734AD3C8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4859423"/>
            <a:ext cx="6386732" cy="8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428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Test Automation Aggreko</vt:lpstr>
      <vt:lpstr>Download JDK , JRE</vt:lpstr>
      <vt:lpstr>Download Eclipse for java developers</vt:lpstr>
      <vt:lpstr>Import the project to eclipse</vt:lpstr>
      <vt:lpstr>Import the project</vt:lpstr>
      <vt:lpstr>Install TestNG from market place</vt:lpstr>
      <vt:lpstr>Add Sikuli and selenium jar files</vt:lpstr>
      <vt:lpstr>Add Sikuli and selenium jar files </vt:lpstr>
      <vt:lpstr>Add Sikuli and selenium jar files </vt:lpstr>
      <vt:lpstr>Add selenium jar files</vt:lpstr>
      <vt:lpstr>PowerPoint Presentation</vt:lpstr>
      <vt:lpstr>Add Sikuli</vt:lpstr>
      <vt:lpstr>Add TestNG to the project</vt:lpstr>
      <vt:lpstr>Add TestNg</vt:lpstr>
      <vt:lpstr>Choose Test case to run </vt:lpstr>
      <vt:lpstr>Update the MQTT.FX.exe location</vt:lpstr>
      <vt:lpstr>Steps to get the path of the MQTT.fx</vt:lpstr>
      <vt:lpstr>Steps to get the path of the MQTT.fx</vt:lpstr>
      <vt:lpstr>Steps to get the MQTT.fx path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Aggreko</dc:title>
  <dc:creator>Gadalla, Hussein</dc:creator>
  <cp:lastModifiedBy>Gadalla, Hussein</cp:lastModifiedBy>
  <cp:revision>11</cp:revision>
  <dcterms:created xsi:type="dcterms:W3CDTF">2020-12-13T22:55:41Z</dcterms:created>
  <dcterms:modified xsi:type="dcterms:W3CDTF">2020-12-14T01:39:14Z</dcterms:modified>
</cp:coreProperties>
</file>