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58" r:id="rId5"/>
    <p:sldId id="273" r:id="rId6"/>
    <p:sldId id="262" r:id="rId7"/>
    <p:sldId id="260" r:id="rId8"/>
    <p:sldId id="274" r:id="rId9"/>
    <p:sldId id="263" r:id="rId10"/>
    <p:sldId id="275" r:id="rId11"/>
    <p:sldId id="276" r:id="rId12"/>
    <p:sldId id="278" r:id="rId13"/>
    <p:sldId id="27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Size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2D-44BE-8B2F-F3393F33E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2D-44BE-8B2F-F3393F33E6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2D-44BE-8B2F-F3393F33E6B0}"/>
              </c:ext>
            </c:extLst>
          </c:dPt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Validation</c:v>
                </c:pt>
                <c:pt idx="2">
                  <c:v>Testing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2D-44BE-8B2F-F3393F33E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0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9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D46E10-3646-410D-BC40-EE003D9914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7F55C8-F07E-4BF6-9729-59C1C893C8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579DD07-B6CD-4C04-8A4A-3B92CE8C8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A3DB12-3AD8-467C-910C-F09E3A68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744695 h 6858000"/>
              <a:gd name="connsiteX1" fmla="*/ 113307 w 12192000"/>
              <a:gd name="connsiteY1" fmla="*/ 6858000 h 6858000"/>
              <a:gd name="connsiteX2" fmla="*/ 31836 w 12192000"/>
              <a:gd name="connsiteY2" fmla="*/ 6858000 h 6858000"/>
              <a:gd name="connsiteX3" fmla="*/ 0 w 12192000"/>
              <a:gd name="connsiteY3" fmla="*/ 6826165 h 6858000"/>
              <a:gd name="connsiteX4" fmla="*/ 12192000 w 12192000"/>
              <a:gd name="connsiteY4" fmla="*/ 6739575 h 6858000"/>
              <a:gd name="connsiteX5" fmla="*/ 12192000 w 12192000"/>
              <a:gd name="connsiteY5" fmla="*/ 6821043 h 6858000"/>
              <a:gd name="connsiteX6" fmla="*/ 12155043 w 12192000"/>
              <a:gd name="connsiteY6" fmla="*/ 6858000 h 6858000"/>
              <a:gd name="connsiteX7" fmla="*/ 12073575 w 12192000"/>
              <a:gd name="connsiteY7" fmla="*/ 6858000 h 6858000"/>
              <a:gd name="connsiteX8" fmla="*/ 11740554 w 12192000"/>
              <a:gd name="connsiteY8" fmla="*/ 6238209 h 6858000"/>
              <a:gd name="connsiteX9" fmla="*/ 11913377 w 12192000"/>
              <a:gd name="connsiteY9" fmla="*/ 6238209 h 6858000"/>
              <a:gd name="connsiteX10" fmla="*/ 11913377 w 12192000"/>
              <a:gd name="connsiteY10" fmla="*/ 6411032 h 6858000"/>
              <a:gd name="connsiteX11" fmla="*/ 11740554 w 12192000"/>
              <a:gd name="connsiteY11" fmla="*/ 6411032 h 6858000"/>
              <a:gd name="connsiteX12" fmla="*/ 10101903 w 12192000"/>
              <a:gd name="connsiteY12" fmla="*/ 6238209 h 6858000"/>
              <a:gd name="connsiteX13" fmla="*/ 10274725 w 12192000"/>
              <a:gd name="connsiteY13" fmla="*/ 6238209 h 6858000"/>
              <a:gd name="connsiteX14" fmla="*/ 10274725 w 12192000"/>
              <a:gd name="connsiteY14" fmla="*/ 6411032 h 6858000"/>
              <a:gd name="connsiteX15" fmla="*/ 10101903 w 12192000"/>
              <a:gd name="connsiteY15" fmla="*/ 6411032 h 6858000"/>
              <a:gd name="connsiteX16" fmla="*/ 8463251 w 12192000"/>
              <a:gd name="connsiteY16" fmla="*/ 6238209 h 6858000"/>
              <a:gd name="connsiteX17" fmla="*/ 8636074 w 12192000"/>
              <a:gd name="connsiteY17" fmla="*/ 6238209 h 6858000"/>
              <a:gd name="connsiteX18" fmla="*/ 8636074 w 12192000"/>
              <a:gd name="connsiteY18" fmla="*/ 6411032 h 6858000"/>
              <a:gd name="connsiteX19" fmla="*/ 8463251 w 12192000"/>
              <a:gd name="connsiteY19" fmla="*/ 6411032 h 6858000"/>
              <a:gd name="connsiteX20" fmla="*/ 6824599 w 12192000"/>
              <a:gd name="connsiteY20" fmla="*/ 6238209 h 6858000"/>
              <a:gd name="connsiteX21" fmla="*/ 6997422 w 12192000"/>
              <a:gd name="connsiteY21" fmla="*/ 6238209 h 6858000"/>
              <a:gd name="connsiteX22" fmla="*/ 6997422 w 12192000"/>
              <a:gd name="connsiteY22" fmla="*/ 6411032 h 6858000"/>
              <a:gd name="connsiteX23" fmla="*/ 6824599 w 12192000"/>
              <a:gd name="connsiteY23" fmla="*/ 6411032 h 6858000"/>
              <a:gd name="connsiteX24" fmla="*/ 5185950 w 12192000"/>
              <a:gd name="connsiteY24" fmla="*/ 6238209 h 6858000"/>
              <a:gd name="connsiteX25" fmla="*/ 5358773 w 12192000"/>
              <a:gd name="connsiteY25" fmla="*/ 6238209 h 6858000"/>
              <a:gd name="connsiteX26" fmla="*/ 5358773 w 12192000"/>
              <a:gd name="connsiteY26" fmla="*/ 6411032 h 6858000"/>
              <a:gd name="connsiteX27" fmla="*/ 5185950 w 12192000"/>
              <a:gd name="connsiteY27" fmla="*/ 6411032 h 6858000"/>
              <a:gd name="connsiteX28" fmla="*/ 3547296 w 12192000"/>
              <a:gd name="connsiteY28" fmla="*/ 6238209 h 6858000"/>
              <a:gd name="connsiteX29" fmla="*/ 3720119 w 12192000"/>
              <a:gd name="connsiteY29" fmla="*/ 6238209 h 6858000"/>
              <a:gd name="connsiteX30" fmla="*/ 3720119 w 12192000"/>
              <a:gd name="connsiteY30" fmla="*/ 6411032 h 6858000"/>
              <a:gd name="connsiteX31" fmla="*/ 3547296 w 12192000"/>
              <a:gd name="connsiteY31" fmla="*/ 6411032 h 6858000"/>
              <a:gd name="connsiteX32" fmla="*/ 1908646 w 12192000"/>
              <a:gd name="connsiteY32" fmla="*/ 6238209 h 6858000"/>
              <a:gd name="connsiteX33" fmla="*/ 2081470 w 12192000"/>
              <a:gd name="connsiteY33" fmla="*/ 6238209 h 6858000"/>
              <a:gd name="connsiteX34" fmla="*/ 2081470 w 12192000"/>
              <a:gd name="connsiteY34" fmla="*/ 6411032 h 6858000"/>
              <a:gd name="connsiteX35" fmla="*/ 1908646 w 12192000"/>
              <a:gd name="connsiteY35" fmla="*/ 6411032 h 6858000"/>
              <a:gd name="connsiteX36" fmla="*/ 269996 w 12192000"/>
              <a:gd name="connsiteY36" fmla="*/ 6238209 h 6858000"/>
              <a:gd name="connsiteX37" fmla="*/ 442819 w 12192000"/>
              <a:gd name="connsiteY37" fmla="*/ 6238209 h 6858000"/>
              <a:gd name="connsiteX38" fmla="*/ 442819 w 12192000"/>
              <a:gd name="connsiteY38" fmla="*/ 6411032 h 6858000"/>
              <a:gd name="connsiteX39" fmla="*/ 269996 w 12192000"/>
              <a:gd name="connsiteY39" fmla="*/ 6411032 h 6858000"/>
              <a:gd name="connsiteX40" fmla="*/ 10921228 w 12192000"/>
              <a:gd name="connsiteY40" fmla="*/ 5418567 h 6858000"/>
              <a:gd name="connsiteX41" fmla="*/ 11094051 w 12192000"/>
              <a:gd name="connsiteY41" fmla="*/ 5418567 h 6858000"/>
              <a:gd name="connsiteX42" fmla="*/ 11094051 w 12192000"/>
              <a:gd name="connsiteY42" fmla="*/ 5591390 h 6858000"/>
              <a:gd name="connsiteX43" fmla="*/ 10921228 w 12192000"/>
              <a:gd name="connsiteY43" fmla="*/ 5591390 h 6858000"/>
              <a:gd name="connsiteX44" fmla="*/ 9282577 w 12192000"/>
              <a:gd name="connsiteY44" fmla="*/ 5418567 h 6858000"/>
              <a:gd name="connsiteX45" fmla="*/ 9455400 w 12192000"/>
              <a:gd name="connsiteY45" fmla="*/ 5418567 h 6858000"/>
              <a:gd name="connsiteX46" fmla="*/ 9455400 w 12192000"/>
              <a:gd name="connsiteY46" fmla="*/ 5591390 h 6858000"/>
              <a:gd name="connsiteX47" fmla="*/ 9282577 w 12192000"/>
              <a:gd name="connsiteY47" fmla="*/ 5591390 h 6858000"/>
              <a:gd name="connsiteX48" fmla="*/ 7643925 w 12192000"/>
              <a:gd name="connsiteY48" fmla="*/ 5418567 h 6858000"/>
              <a:gd name="connsiteX49" fmla="*/ 7816748 w 12192000"/>
              <a:gd name="connsiteY49" fmla="*/ 5418567 h 6858000"/>
              <a:gd name="connsiteX50" fmla="*/ 7816748 w 12192000"/>
              <a:gd name="connsiteY50" fmla="*/ 5591390 h 6858000"/>
              <a:gd name="connsiteX51" fmla="*/ 7643925 w 12192000"/>
              <a:gd name="connsiteY51" fmla="*/ 5591390 h 6858000"/>
              <a:gd name="connsiteX52" fmla="*/ 6005273 w 12192000"/>
              <a:gd name="connsiteY52" fmla="*/ 5418567 h 6858000"/>
              <a:gd name="connsiteX53" fmla="*/ 6178096 w 12192000"/>
              <a:gd name="connsiteY53" fmla="*/ 5418567 h 6858000"/>
              <a:gd name="connsiteX54" fmla="*/ 6178096 w 12192000"/>
              <a:gd name="connsiteY54" fmla="*/ 5591390 h 6858000"/>
              <a:gd name="connsiteX55" fmla="*/ 6005273 w 12192000"/>
              <a:gd name="connsiteY55" fmla="*/ 5591390 h 6858000"/>
              <a:gd name="connsiteX56" fmla="*/ 4366633 w 12192000"/>
              <a:gd name="connsiteY56" fmla="*/ 5418567 h 6858000"/>
              <a:gd name="connsiteX57" fmla="*/ 4539460 w 12192000"/>
              <a:gd name="connsiteY57" fmla="*/ 5418567 h 6858000"/>
              <a:gd name="connsiteX58" fmla="*/ 4539460 w 12192000"/>
              <a:gd name="connsiteY58" fmla="*/ 5591390 h 6858000"/>
              <a:gd name="connsiteX59" fmla="*/ 4366633 w 12192000"/>
              <a:gd name="connsiteY59" fmla="*/ 5591390 h 6858000"/>
              <a:gd name="connsiteX60" fmla="*/ 2727987 w 12192000"/>
              <a:gd name="connsiteY60" fmla="*/ 5418567 h 6858000"/>
              <a:gd name="connsiteX61" fmla="*/ 2900809 w 12192000"/>
              <a:gd name="connsiteY61" fmla="*/ 5418567 h 6858000"/>
              <a:gd name="connsiteX62" fmla="*/ 2900809 w 12192000"/>
              <a:gd name="connsiteY62" fmla="*/ 5591390 h 6858000"/>
              <a:gd name="connsiteX63" fmla="*/ 2727987 w 12192000"/>
              <a:gd name="connsiteY63" fmla="*/ 5591390 h 6858000"/>
              <a:gd name="connsiteX64" fmla="*/ 1089338 w 12192000"/>
              <a:gd name="connsiteY64" fmla="*/ 5418567 h 6858000"/>
              <a:gd name="connsiteX65" fmla="*/ 1262160 w 12192000"/>
              <a:gd name="connsiteY65" fmla="*/ 5418567 h 6858000"/>
              <a:gd name="connsiteX66" fmla="*/ 1262160 w 12192000"/>
              <a:gd name="connsiteY66" fmla="*/ 5591390 h 6858000"/>
              <a:gd name="connsiteX67" fmla="*/ 1089338 w 12192000"/>
              <a:gd name="connsiteY67" fmla="*/ 5591390 h 6858000"/>
              <a:gd name="connsiteX68" fmla="*/ 1178101 w 12192000"/>
              <a:gd name="connsiteY68" fmla="*/ 4727355 h 6858000"/>
              <a:gd name="connsiteX69" fmla="*/ 442836 w 12192000"/>
              <a:gd name="connsiteY69" fmla="*/ 5462622 h 6858000"/>
              <a:gd name="connsiteX70" fmla="*/ 442836 w 12192000"/>
              <a:gd name="connsiteY70" fmla="*/ 5549070 h 6858000"/>
              <a:gd name="connsiteX71" fmla="*/ 1178103 w 12192000"/>
              <a:gd name="connsiteY71" fmla="*/ 6284339 h 6858000"/>
              <a:gd name="connsiteX72" fmla="*/ 1908665 w 12192000"/>
              <a:gd name="connsiteY72" fmla="*/ 5553778 h 6858000"/>
              <a:gd name="connsiteX73" fmla="*/ 1908665 w 12192000"/>
              <a:gd name="connsiteY73" fmla="*/ 5457916 h 6858000"/>
              <a:gd name="connsiteX74" fmla="*/ 9370328 w 12192000"/>
              <a:gd name="connsiteY74" fmla="*/ 4727354 h 6858000"/>
              <a:gd name="connsiteX75" fmla="*/ 8636074 w 12192000"/>
              <a:gd name="connsiteY75" fmla="*/ 5461609 h 6858000"/>
              <a:gd name="connsiteX76" fmla="*/ 8636074 w 12192000"/>
              <a:gd name="connsiteY76" fmla="*/ 5550076 h 6858000"/>
              <a:gd name="connsiteX77" fmla="*/ 9370332 w 12192000"/>
              <a:gd name="connsiteY77" fmla="*/ 6284336 h 6858000"/>
              <a:gd name="connsiteX78" fmla="*/ 10101903 w 12192000"/>
              <a:gd name="connsiteY78" fmla="*/ 5552765 h 6858000"/>
              <a:gd name="connsiteX79" fmla="*/ 10101903 w 12192000"/>
              <a:gd name="connsiteY79" fmla="*/ 5458928 h 6858000"/>
              <a:gd name="connsiteX80" fmla="*/ 4454997 w 12192000"/>
              <a:gd name="connsiteY80" fmla="*/ 4727354 h 6858000"/>
              <a:gd name="connsiteX81" fmla="*/ 3720127 w 12192000"/>
              <a:gd name="connsiteY81" fmla="*/ 5462212 h 6858000"/>
              <a:gd name="connsiteX82" fmla="*/ 3720127 w 12192000"/>
              <a:gd name="connsiteY82" fmla="*/ 5549480 h 6858000"/>
              <a:gd name="connsiteX83" fmla="*/ 4454994 w 12192000"/>
              <a:gd name="connsiteY83" fmla="*/ 6284337 h 6858000"/>
              <a:gd name="connsiteX84" fmla="*/ 5185957 w 12192000"/>
              <a:gd name="connsiteY84" fmla="*/ 5553365 h 6858000"/>
              <a:gd name="connsiteX85" fmla="*/ 5185957 w 12192000"/>
              <a:gd name="connsiteY85" fmla="*/ 5458324 h 6858000"/>
              <a:gd name="connsiteX86" fmla="*/ 2816547 w 12192000"/>
              <a:gd name="connsiteY86" fmla="*/ 4727354 h 6858000"/>
              <a:gd name="connsiteX87" fmla="*/ 2081491 w 12192000"/>
              <a:gd name="connsiteY87" fmla="*/ 5462427 h 6858000"/>
              <a:gd name="connsiteX88" fmla="*/ 2081491 w 12192000"/>
              <a:gd name="connsiteY88" fmla="*/ 5549265 h 6858000"/>
              <a:gd name="connsiteX89" fmla="*/ 2816547 w 12192000"/>
              <a:gd name="connsiteY89" fmla="*/ 6284340 h 6858000"/>
              <a:gd name="connsiteX90" fmla="*/ 3547302 w 12192000"/>
              <a:gd name="connsiteY90" fmla="*/ 5553564 h 6858000"/>
              <a:gd name="connsiteX91" fmla="*/ 3547302 w 12192000"/>
              <a:gd name="connsiteY91" fmla="*/ 5458128 h 6858000"/>
              <a:gd name="connsiteX92" fmla="*/ 6093420 w 12192000"/>
              <a:gd name="connsiteY92" fmla="*/ 4727352 h 6858000"/>
              <a:gd name="connsiteX93" fmla="*/ 5358778 w 12192000"/>
              <a:gd name="connsiteY93" fmla="*/ 5462014 h 6858000"/>
              <a:gd name="connsiteX94" fmla="*/ 5358778 w 12192000"/>
              <a:gd name="connsiteY94" fmla="*/ 5549677 h 6858000"/>
              <a:gd name="connsiteX95" fmla="*/ 6093420 w 12192000"/>
              <a:gd name="connsiteY95" fmla="*/ 6284339 h 6858000"/>
              <a:gd name="connsiteX96" fmla="*/ 6824599 w 12192000"/>
              <a:gd name="connsiteY96" fmla="*/ 5553159 h 6858000"/>
              <a:gd name="connsiteX97" fmla="*/ 6824599 w 12192000"/>
              <a:gd name="connsiteY97" fmla="*/ 5458532 h 6858000"/>
              <a:gd name="connsiteX98" fmla="*/ 11008785 w 12192000"/>
              <a:gd name="connsiteY98" fmla="*/ 4727351 h 6858000"/>
              <a:gd name="connsiteX99" fmla="*/ 10274725 w 12192000"/>
              <a:gd name="connsiteY99" fmla="*/ 5461411 h 6858000"/>
              <a:gd name="connsiteX100" fmla="*/ 10274725 w 12192000"/>
              <a:gd name="connsiteY100" fmla="*/ 5550279 h 6858000"/>
              <a:gd name="connsiteX101" fmla="*/ 11008781 w 12192000"/>
              <a:gd name="connsiteY101" fmla="*/ 6284336 h 6858000"/>
              <a:gd name="connsiteX102" fmla="*/ 11740554 w 12192000"/>
              <a:gd name="connsiteY102" fmla="*/ 5552562 h 6858000"/>
              <a:gd name="connsiteX103" fmla="*/ 11740554 w 12192000"/>
              <a:gd name="connsiteY103" fmla="*/ 5459121 h 6858000"/>
              <a:gd name="connsiteX104" fmla="*/ 7731877 w 12192000"/>
              <a:gd name="connsiteY104" fmla="*/ 4727351 h 6858000"/>
              <a:gd name="connsiteX105" fmla="*/ 6997422 w 12192000"/>
              <a:gd name="connsiteY105" fmla="*/ 5461805 h 6858000"/>
              <a:gd name="connsiteX106" fmla="*/ 6997422 w 12192000"/>
              <a:gd name="connsiteY106" fmla="*/ 5549884 h 6858000"/>
              <a:gd name="connsiteX107" fmla="*/ 7731873 w 12192000"/>
              <a:gd name="connsiteY107" fmla="*/ 6284337 h 6858000"/>
              <a:gd name="connsiteX108" fmla="*/ 8463251 w 12192000"/>
              <a:gd name="connsiteY108" fmla="*/ 5552959 h 6858000"/>
              <a:gd name="connsiteX109" fmla="*/ 8463251 w 12192000"/>
              <a:gd name="connsiteY109" fmla="*/ 5458725 h 6858000"/>
              <a:gd name="connsiteX110" fmla="*/ 11740554 w 12192000"/>
              <a:gd name="connsiteY110" fmla="*/ 4601625 h 6858000"/>
              <a:gd name="connsiteX111" fmla="*/ 11913377 w 12192000"/>
              <a:gd name="connsiteY111" fmla="*/ 4601625 h 6858000"/>
              <a:gd name="connsiteX112" fmla="*/ 11913377 w 12192000"/>
              <a:gd name="connsiteY112" fmla="*/ 4774448 h 6858000"/>
              <a:gd name="connsiteX113" fmla="*/ 11740554 w 12192000"/>
              <a:gd name="connsiteY113" fmla="*/ 4774448 h 6858000"/>
              <a:gd name="connsiteX114" fmla="*/ 10101903 w 12192000"/>
              <a:gd name="connsiteY114" fmla="*/ 4601625 h 6858000"/>
              <a:gd name="connsiteX115" fmla="*/ 10274725 w 12192000"/>
              <a:gd name="connsiteY115" fmla="*/ 4601625 h 6858000"/>
              <a:gd name="connsiteX116" fmla="*/ 10274725 w 12192000"/>
              <a:gd name="connsiteY116" fmla="*/ 4774448 h 6858000"/>
              <a:gd name="connsiteX117" fmla="*/ 10101903 w 12192000"/>
              <a:gd name="connsiteY117" fmla="*/ 4774448 h 6858000"/>
              <a:gd name="connsiteX118" fmla="*/ 8463251 w 12192000"/>
              <a:gd name="connsiteY118" fmla="*/ 4601625 h 6858000"/>
              <a:gd name="connsiteX119" fmla="*/ 8636074 w 12192000"/>
              <a:gd name="connsiteY119" fmla="*/ 4601625 h 6858000"/>
              <a:gd name="connsiteX120" fmla="*/ 8636074 w 12192000"/>
              <a:gd name="connsiteY120" fmla="*/ 4774448 h 6858000"/>
              <a:gd name="connsiteX121" fmla="*/ 8463251 w 12192000"/>
              <a:gd name="connsiteY121" fmla="*/ 4774448 h 6858000"/>
              <a:gd name="connsiteX122" fmla="*/ 6824599 w 12192000"/>
              <a:gd name="connsiteY122" fmla="*/ 4601625 h 6858000"/>
              <a:gd name="connsiteX123" fmla="*/ 6997422 w 12192000"/>
              <a:gd name="connsiteY123" fmla="*/ 4601625 h 6858000"/>
              <a:gd name="connsiteX124" fmla="*/ 6997422 w 12192000"/>
              <a:gd name="connsiteY124" fmla="*/ 4774448 h 6858000"/>
              <a:gd name="connsiteX125" fmla="*/ 6824599 w 12192000"/>
              <a:gd name="connsiteY125" fmla="*/ 4774448 h 6858000"/>
              <a:gd name="connsiteX126" fmla="*/ 5185955 w 12192000"/>
              <a:gd name="connsiteY126" fmla="*/ 4601625 h 6858000"/>
              <a:gd name="connsiteX127" fmla="*/ 5358777 w 12192000"/>
              <a:gd name="connsiteY127" fmla="*/ 4601625 h 6858000"/>
              <a:gd name="connsiteX128" fmla="*/ 5358777 w 12192000"/>
              <a:gd name="connsiteY128" fmla="*/ 4774448 h 6858000"/>
              <a:gd name="connsiteX129" fmla="*/ 5185955 w 12192000"/>
              <a:gd name="connsiteY129" fmla="*/ 4774448 h 6858000"/>
              <a:gd name="connsiteX130" fmla="*/ 3547301 w 12192000"/>
              <a:gd name="connsiteY130" fmla="*/ 4601625 h 6858000"/>
              <a:gd name="connsiteX131" fmla="*/ 3720124 w 12192000"/>
              <a:gd name="connsiteY131" fmla="*/ 4601625 h 6858000"/>
              <a:gd name="connsiteX132" fmla="*/ 3720124 w 12192000"/>
              <a:gd name="connsiteY132" fmla="*/ 4774448 h 6858000"/>
              <a:gd name="connsiteX133" fmla="*/ 3547301 w 12192000"/>
              <a:gd name="connsiteY133" fmla="*/ 4774448 h 6858000"/>
              <a:gd name="connsiteX134" fmla="*/ 1908659 w 12192000"/>
              <a:gd name="connsiteY134" fmla="*/ 4601625 h 6858000"/>
              <a:gd name="connsiteX135" fmla="*/ 2081483 w 12192000"/>
              <a:gd name="connsiteY135" fmla="*/ 4601625 h 6858000"/>
              <a:gd name="connsiteX136" fmla="*/ 2081483 w 12192000"/>
              <a:gd name="connsiteY136" fmla="*/ 4774448 h 6858000"/>
              <a:gd name="connsiteX137" fmla="*/ 1908659 w 12192000"/>
              <a:gd name="connsiteY137" fmla="*/ 4774448 h 6858000"/>
              <a:gd name="connsiteX138" fmla="*/ 270007 w 12192000"/>
              <a:gd name="connsiteY138" fmla="*/ 4601625 h 6858000"/>
              <a:gd name="connsiteX139" fmla="*/ 442830 w 12192000"/>
              <a:gd name="connsiteY139" fmla="*/ 4601625 h 6858000"/>
              <a:gd name="connsiteX140" fmla="*/ 442830 w 12192000"/>
              <a:gd name="connsiteY140" fmla="*/ 4774448 h 6858000"/>
              <a:gd name="connsiteX141" fmla="*/ 270007 w 12192000"/>
              <a:gd name="connsiteY141" fmla="*/ 4774448 h 6858000"/>
              <a:gd name="connsiteX142" fmla="*/ 10145462 w 12192000"/>
              <a:gd name="connsiteY142" fmla="*/ 3952222 h 6858000"/>
              <a:gd name="connsiteX143" fmla="*/ 9411064 w 12192000"/>
              <a:gd name="connsiteY143" fmla="*/ 4686619 h 6858000"/>
              <a:gd name="connsiteX144" fmla="*/ 10143012 w 12192000"/>
              <a:gd name="connsiteY144" fmla="*/ 5418567 h 6858000"/>
              <a:gd name="connsiteX145" fmla="*/ 10236099 w 12192000"/>
              <a:gd name="connsiteY145" fmla="*/ 5418567 h 6858000"/>
              <a:gd name="connsiteX146" fmla="*/ 10968050 w 12192000"/>
              <a:gd name="connsiteY146" fmla="*/ 4686615 h 6858000"/>
              <a:gd name="connsiteX147" fmla="*/ 10233657 w 12192000"/>
              <a:gd name="connsiteY147" fmla="*/ 3952222 h 6858000"/>
              <a:gd name="connsiteX148" fmla="*/ 8507004 w 12192000"/>
              <a:gd name="connsiteY148" fmla="*/ 3952222 h 6858000"/>
              <a:gd name="connsiteX149" fmla="*/ 7772612 w 12192000"/>
              <a:gd name="connsiteY149" fmla="*/ 4686615 h 6858000"/>
              <a:gd name="connsiteX150" fmla="*/ 8504563 w 12192000"/>
              <a:gd name="connsiteY150" fmla="*/ 5418567 h 6858000"/>
              <a:gd name="connsiteX151" fmla="*/ 8597643 w 12192000"/>
              <a:gd name="connsiteY151" fmla="*/ 5418567 h 6858000"/>
              <a:gd name="connsiteX152" fmla="*/ 9329593 w 12192000"/>
              <a:gd name="connsiteY152" fmla="*/ 4686617 h 6858000"/>
              <a:gd name="connsiteX153" fmla="*/ 8595197 w 12192000"/>
              <a:gd name="connsiteY153" fmla="*/ 3952222 h 6858000"/>
              <a:gd name="connsiteX154" fmla="*/ 6868551 w 12192000"/>
              <a:gd name="connsiteY154" fmla="*/ 3952222 h 6858000"/>
              <a:gd name="connsiteX155" fmla="*/ 6134155 w 12192000"/>
              <a:gd name="connsiteY155" fmla="*/ 4686617 h 6858000"/>
              <a:gd name="connsiteX156" fmla="*/ 6866103 w 12192000"/>
              <a:gd name="connsiteY156" fmla="*/ 5418567 h 6858000"/>
              <a:gd name="connsiteX157" fmla="*/ 6959192 w 12192000"/>
              <a:gd name="connsiteY157" fmla="*/ 5418567 h 6858000"/>
              <a:gd name="connsiteX158" fmla="*/ 7691142 w 12192000"/>
              <a:gd name="connsiteY158" fmla="*/ 4686617 h 6858000"/>
              <a:gd name="connsiteX159" fmla="*/ 6956748 w 12192000"/>
              <a:gd name="connsiteY159" fmla="*/ 3952222 h 6858000"/>
              <a:gd name="connsiteX160" fmla="*/ 5230122 w 12192000"/>
              <a:gd name="connsiteY160" fmla="*/ 3952222 h 6858000"/>
              <a:gd name="connsiteX161" fmla="*/ 4495738 w 12192000"/>
              <a:gd name="connsiteY161" fmla="*/ 4686619 h 6858000"/>
              <a:gd name="connsiteX162" fmla="*/ 5227671 w 12192000"/>
              <a:gd name="connsiteY162" fmla="*/ 5418567 h 6858000"/>
              <a:gd name="connsiteX163" fmla="*/ 5320755 w 12192000"/>
              <a:gd name="connsiteY163" fmla="*/ 5418567 h 6858000"/>
              <a:gd name="connsiteX164" fmla="*/ 6052685 w 12192000"/>
              <a:gd name="connsiteY164" fmla="*/ 4686617 h 6858000"/>
              <a:gd name="connsiteX165" fmla="*/ 5318307 w 12192000"/>
              <a:gd name="connsiteY165" fmla="*/ 3952222 h 6858000"/>
              <a:gd name="connsiteX166" fmla="*/ 3591662 w 12192000"/>
              <a:gd name="connsiteY166" fmla="*/ 3952222 h 6858000"/>
              <a:gd name="connsiteX167" fmla="*/ 2857282 w 12192000"/>
              <a:gd name="connsiteY167" fmla="*/ 4686619 h 6858000"/>
              <a:gd name="connsiteX168" fmla="*/ 3589211 w 12192000"/>
              <a:gd name="connsiteY168" fmla="*/ 5418567 h 6858000"/>
              <a:gd name="connsiteX169" fmla="*/ 3682300 w 12192000"/>
              <a:gd name="connsiteY169" fmla="*/ 5418567 h 6858000"/>
              <a:gd name="connsiteX170" fmla="*/ 4414258 w 12192000"/>
              <a:gd name="connsiteY170" fmla="*/ 4686619 h 6858000"/>
              <a:gd name="connsiteX171" fmla="*/ 3679850 w 12192000"/>
              <a:gd name="connsiteY171" fmla="*/ 3952222 h 6858000"/>
              <a:gd name="connsiteX172" fmla="*/ 1953238 w 12192000"/>
              <a:gd name="connsiteY172" fmla="*/ 3952222 h 6858000"/>
              <a:gd name="connsiteX173" fmla="*/ 1218835 w 12192000"/>
              <a:gd name="connsiteY173" fmla="*/ 4686620 h 6858000"/>
              <a:gd name="connsiteX174" fmla="*/ 1950786 w 12192000"/>
              <a:gd name="connsiteY174" fmla="*/ 5418567 h 6858000"/>
              <a:gd name="connsiteX175" fmla="*/ 2043879 w 12192000"/>
              <a:gd name="connsiteY175" fmla="*/ 5418567 h 6858000"/>
              <a:gd name="connsiteX176" fmla="*/ 2775812 w 12192000"/>
              <a:gd name="connsiteY176" fmla="*/ 4686619 h 6858000"/>
              <a:gd name="connsiteX177" fmla="*/ 2041429 w 12192000"/>
              <a:gd name="connsiteY177" fmla="*/ 3952222 h 6858000"/>
              <a:gd name="connsiteX178" fmla="*/ 10921228 w 12192000"/>
              <a:gd name="connsiteY178" fmla="*/ 3779399 h 6858000"/>
              <a:gd name="connsiteX179" fmla="*/ 11094051 w 12192000"/>
              <a:gd name="connsiteY179" fmla="*/ 3779399 h 6858000"/>
              <a:gd name="connsiteX180" fmla="*/ 11094051 w 12192000"/>
              <a:gd name="connsiteY180" fmla="*/ 3952222 h 6858000"/>
              <a:gd name="connsiteX181" fmla="*/ 10921228 w 12192000"/>
              <a:gd name="connsiteY181" fmla="*/ 3952222 h 6858000"/>
              <a:gd name="connsiteX182" fmla="*/ 9282577 w 12192000"/>
              <a:gd name="connsiteY182" fmla="*/ 3779399 h 6858000"/>
              <a:gd name="connsiteX183" fmla="*/ 9455400 w 12192000"/>
              <a:gd name="connsiteY183" fmla="*/ 3779399 h 6858000"/>
              <a:gd name="connsiteX184" fmla="*/ 9455400 w 12192000"/>
              <a:gd name="connsiteY184" fmla="*/ 3952222 h 6858000"/>
              <a:gd name="connsiteX185" fmla="*/ 9282577 w 12192000"/>
              <a:gd name="connsiteY185" fmla="*/ 3952222 h 6858000"/>
              <a:gd name="connsiteX186" fmla="*/ 7643925 w 12192000"/>
              <a:gd name="connsiteY186" fmla="*/ 3779399 h 6858000"/>
              <a:gd name="connsiteX187" fmla="*/ 7816748 w 12192000"/>
              <a:gd name="connsiteY187" fmla="*/ 3779399 h 6858000"/>
              <a:gd name="connsiteX188" fmla="*/ 7816748 w 12192000"/>
              <a:gd name="connsiteY188" fmla="*/ 3952222 h 6858000"/>
              <a:gd name="connsiteX189" fmla="*/ 7643925 w 12192000"/>
              <a:gd name="connsiteY189" fmla="*/ 3952222 h 6858000"/>
              <a:gd name="connsiteX190" fmla="*/ 6005273 w 12192000"/>
              <a:gd name="connsiteY190" fmla="*/ 3779399 h 6858000"/>
              <a:gd name="connsiteX191" fmla="*/ 6178096 w 12192000"/>
              <a:gd name="connsiteY191" fmla="*/ 3779399 h 6858000"/>
              <a:gd name="connsiteX192" fmla="*/ 6178096 w 12192000"/>
              <a:gd name="connsiteY192" fmla="*/ 3952222 h 6858000"/>
              <a:gd name="connsiteX193" fmla="*/ 6005273 w 12192000"/>
              <a:gd name="connsiteY193" fmla="*/ 3952222 h 6858000"/>
              <a:gd name="connsiteX194" fmla="*/ 4366635 w 12192000"/>
              <a:gd name="connsiteY194" fmla="*/ 3779399 h 6858000"/>
              <a:gd name="connsiteX195" fmla="*/ 4539462 w 12192000"/>
              <a:gd name="connsiteY195" fmla="*/ 3779399 h 6858000"/>
              <a:gd name="connsiteX196" fmla="*/ 4539462 w 12192000"/>
              <a:gd name="connsiteY196" fmla="*/ 3952222 h 6858000"/>
              <a:gd name="connsiteX197" fmla="*/ 4366635 w 12192000"/>
              <a:gd name="connsiteY197" fmla="*/ 3952222 h 6858000"/>
              <a:gd name="connsiteX198" fmla="*/ 2727994 w 12192000"/>
              <a:gd name="connsiteY198" fmla="*/ 3779399 h 6858000"/>
              <a:gd name="connsiteX199" fmla="*/ 2900815 w 12192000"/>
              <a:gd name="connsiteY199" fmla="*/ 3779399 h 6858000"/>
              <a:gd name="connsiteX200" fmla="*/ 2900815 w 12192000"/>
              <a:gd name="connsiteY200" fmla="*/ 3952222 h 6858000"/>
              <a:gd name="connsiteX201" fmla="*/ 2727994 w 12192000"/>
              <a:gd name="connsiteY201" fmla="*/ 3952222 h 6858000"/>
              <a:gd name="connsiteX202" fmla="*/ 1089344 w 12192000"/>
              <a:gd name="connsiteY202" fmla="*/ 3779399 h 6858000"/>
              <a:gd name="connsiteX203" fmla="*/ 1262166 w 12192000"/>
              <a:gd name="connsiteY203" fmla="*/ 3779399 h 6858000"/>
              <a:gd name="connsiteX204" fmla="*/ 1262166 w 12192000"/>
              <a:gd name="connsiteY204" fmla="*/ 3952222 h 6858000"/>
              <a:gd name="connsiteX205" fmla="*/ 1089344 w 12192000"/>
              <a:gd name="connsiteY205" fmla="*/ 3952222 h 6858000"/>
              <a:gd name="connsiteX206" fmla="*/ 1178101 w 12192000"/>
              <a:gd name="connsiteY206" fmla="*/ 3088920 h 6858000"/>
              <a:gd name="connsiteX207" fmla="*/ 442844 w 12192000"/>
              <a:gd name="connsiteY207" fmla="*/ 3824161 h 6858000"/>
              <a:gd name="connsiteX208" fmla="*/ 442844 w 12192000"/>
              <a:gd name="connsiteY208" fmla="*/ 3910626 h 6858000"/>
              <a:gd name="connsiteX209" fmla="*/ 1178101 w 12192000"/>
              <a:gd name="connsiteY209" fmla="*/ 4645885 h 6858000"/>
              <a:gd name="connsiteX210" fmla="*/ 1908673 w 12192000"/>
              <a:gd name="connsiteY210" fmla="*/ 3915317 h 6858000"/>
              <a:gd name="connsiteX211" fmla="*/ 1908673 w 12192000"/>
              <a:gd name="connsiteY211" fmla="*/ 3819468 h 6858000"/>
              <a:gd name="connsiteX212" fmla="*/ 2816547 w 12192000"/>
              <a:gd name="connsiteY212" fmla="*/ 3088919 h 6858000"/>
              <a:gd name="connsiteX213" fmla="*/ 2081500 w 12192000"/>
              <a:gd name="connsiteY213" fmla="*/ 3823966 h 6858000"/>
              <a:gd name="connsiteX214" fmla="*/ 2081500 w 12192000"/>
              <a:gd name="connsiteY214" fmla="*/ 3910819 h 6858000"/>
              <a:gd name="connsiteX215" fmla="*/ 2816547 w 12192000"/>
              <a:gd name="connsiteY215" fmla="*/ 4645883 h 6858000"/>
              <a:gd name="connsiteX216" fmla="*/ 3547307 w 12192000"/>
              <a:gd name="connsiteY216" fmla="*/ 3915106 h 6858000"/>
              <a:gd name="connsiteX217" fmla="*/ 3547307 w 12192000"/>
              <a:gd name="connsiteY217" fmla="*/ 3819677 h 6858000"/>
              <a:gd name="connsiteX218" fmla="*/ 7731873 w 12192000"/>
              <a:gd name="connsiteY218" fmla="*/ 3088917 h 6858000"/>
              <a:gd name="connsiteX219" fmla="*/ 6997422 w 12192000"/>
              <a:gd name="connsiteY219" fmla="*/ 3823351 h 6858000"/>
              <a:gd name="connsiteX220" fmla="*/ 6997422 w 12192000"/>
              <a:gd name="connsiteY220" fmla="*/ 3911424 h 6858000"/>
              <a:gd name="connsiteX221" fmla="*/ 7731879 w 12192000"/>
              <a:gd name="connsiteY221" fmla="*/ 4645880 h 6858000"/>
              <a:gd name="connsiteX222" fmla="*/ 8463251 w 12192000"/>
              <a:gd name="connsiteY222" fmla="*/ 3914507 h 6858000"/>
              <a:gd name="connsiteX223" fmla="*/ 8463251 w 12192000"/>
              <a:gd name="connsiteY223" fmla="*/ 3820276 h 6858000"/>
              <a:gd name="connsiteX224" fmla="*/ 4454997 w 12192000"/>
              <a:gd name="connsiteY224" fmla="*/ 3088917 h 6858000"/>
              <a:gd name="connsiteX225" fmla="*/ 3720130 w 12192000"/>
              <a:gd name="connsiteY225" fmla="*/ 3823754 h 6858000"/>
              <a:gd name="connsiteX226" fmla="*/ 3720130 w 12192000"/>
              <a:gd name="connsiteY226" fmla="*/ 3911030 h 6858000"/>
              <a:gd name="connsiteX227" fmla="*/ 4454997 w 12192000"/>
              <a:gd name="connsiteY227" fmla="*/ 4645883 h 6858000"/>
              <a:gd name="connsiteX228" fmla="*/ 5185960 w 12192000"/>
              <a:gd name="connsiteY228" fmla="*/ 3914910 h 6858000"/>
              <a:gd name="connsiteX229" fmla="*/ 5185960 w 12192000"/>
              <a:gd name="connsiteY229" fmla="*/ 3819872 h 6858000"/>
              <a:gd name="connsiteX230" fmla="*/ 11008787 w 12192000"/>
              <a:gd name="connsiteY230" fmla="*/ 3088916 h 6858000"/>
              <a:gd name="connsiteX231" fmla="*/ 10274725 w 12192000"/>
              <a:gd name="connsiteY231" fmla="*/ 3822957 h 6858000"/>
              <a:gd name="connsiteX232" fmla="*/ 10274725 w 12192000"/>
              <a:gd name="connsiteY232" fmla="*/ 3911819 h 6858000"/>
              <a:gd name="connsiteX233" fmla="*/ 11008787 w 12192000"/>
              <a:gd name="connsiteY233" fmla="*/ 4645880 h 6858000"/>
              <a:gd name="connsiteX234" fmla="*/ 11740554 w 12192000"/>
              <a:gd name="connsiteY234" fmla="*/ 3914113 h 6858000"/>
              <a:gd name="connsiteX235" fmla="*/ 11740554 w 12192000"/>
              <a:gd name="connsiteY235" fmla="*/ 3820664 h 6858000"/>
              <a:gd name="connsiteX236" fmla="*/ 9370330 w 12192000"/>
              <a:gd name="connsiteY236" fmla="*/ 3088916 h 6858000"/>
              <a:gd name="connsiteX237" fmla="*/ 8636074 w 12192000"/>
              <a:gd name="connsiteY237" fmla="*/ 3823153 h 6858000"/>
              <a:gd name="connsiteX238" fmla="*/ 8636074 w 12192000"/>
              <a:gd name="connsiteY238" fmla="*/ 3911629 h 6858000"/>
              <a:gd name="connsiteX239" fmla="*/ 9370328 w 12192000"/>
              <a:gd name="connsiteY239" fmla="*/ 4645882 h 6858000"/>
              <a:gd name="connsiteX240" fmla="*/ 10101903 w 12192000"/>
              <a:gd name="connsiteY240" fmla="*/ 3914308 h 6858000"/>
              <a:gd name="connsiteX241" fmla="*/ 10101903 w 12192000"/>
              <a:gd name="connsiteY241" fmla="*/ 3820468 h 6858000"/>
              <a:gd name="connsiteX242" fmla="*/ 6093424 w 12192000"/>
              <a:gd name="connsiteY242" fmla="*/ 3088914 h 6858000"/>
              <a:gd name="connsiteX243" fmla="*/ 5358784 w 12192000"/>
              <a:gd name="connsiteY243" fmla="*/ 3823556 h 6858000"/>
              <a:gd name="connsiteX244" fmla="*/ 5358784 w 12192000"/>
              <a:gd name="connsiteY244" fmla="*/ 3911226 h 6858000"/>
              <a:gd name="connsiteX245" fmla="*/ 6093418 w 12192000"/>
              <a:gd name="connsiteY245" fmla="*/ 4645882 h 6858000"/>
              <a:gd name="connsiteX246" fmla="*/ 6824599 w 12192000"/>
              <a:gd name="connsiteY246" fmla="*/ 3914702 h 6858000"/>
              <a:gd name="connsiteX247" fmla="*/ 6824599 w 12192000"/>
              <a:gd name="connsiteY247" fmla="*/ 3820073 h 6858000"/>
              <a:gd name="connsiteX248" fmla="*/ 270004 w 12192000"/>
              <a:gd name="connsiteY248" fmla="*/ 2958175 h 6858000"/>
              <a:gd name="connsiteX249" fmla="*/ 442827 w 12192000"/>
              <a:gd name="connsiteY249" fmla="*/ 2958175 h 6858000"/>
              <a:gd name="connsiteX250" fmla="*/ 442827 w 12192000"/>
              <a:gd name="connsiteY250" fmla="*/ 3130998 h 6858000"/>
              <a:gd name="connsiteX251" fmla="*/ 270004 w 12192000"/>
              <a:gd name="connsiteY251" fmla="*/ 3130998 h 6858000"/>
              <a:gd name="connsiteX252" fmla="*/ 11740554 w 12192000"/>
              <a:gd name="connsiteY252" fmla="*/ 2958174 h 6858000"/>
              <a:gd name="connsiteX253" fmla="*/ 11913377 w 12192000"/>
              <a:gd name="connsiteY253" fmla="*/ 2958174 h 6858000"/>
              <a:gd name="connsiteX254" fmla="*/ 11913377 w 12192000"/>
              <a:gd name="connsiteY254" fmla="*/ 3130997 h 6858000"/>
              <a:gd name="connsiteX255" fmla="*/ 11740554 w 12192000"/>
              <a:gd name="connsiteY255" fmla="*/ 3130997 h 6858000"/>
              <a:gd name="connsiteX256" fmla="*/ 10101903 w 12192000"/>
              <a:gd name="connsiteY256" fmla="*/ 2958174 h 6858000"/>
              <a:gd name="connsiteX257" fmla="*/ 10274725 w 12192000"/>
              <a:gd name="connsiteY257" fmla="*/ 2958174 h 6858000"/>
              <a:gd name="connsiteX258" fmla="*/ 10274725 w 12192000"/>
              <a:gd name="connsiteY258" fmla="*/ 3130997 h 6858000"/>
              <a:gd name="connsiteX259" fmla="*/ 10101903 w 12192000"/>
              <a:gd name="connsiteY259" fmla="*/ 3130997 h 6858000"/>
              <a:gd name="connsiteX260" fmla="*/ 8463251 w 12192000"/>
              <a:gd name="connsiteY260" fmla="*/ 2958174 h 6858000"/>
              <a:gd name="connsiteX261" fmla="*/ 8636074 w 12192000"/>
              <a:gd name="connsiteY261" fmla="*/ 2958174 h 6858000"/>
              <a:gd name="connsiteX262" fmla="*/ 8636074 w 12192000"/>
              <a:gd name="connsiteY262" fmla="*/ 3130997 h 6858000"/>
              <a:gd name="connsiteX263" fmla="*/ 8463251 w 12192000"/>
              <a:gd name="connsiteY263" fmla="*/ 3130997 h 6858000"/>
              <a:gd name="connsiteX264" fmla="*/ 6824599 w 12192000"/>
              <a:gd name="connsiteY264" fmla="*/ 2958174 h 6858000"/>
              <a:gd name="connsiteX265" fmla="*/ 6997422 w 12192000"/>
              <a:gd name="connsiteY265" fmla="*/ 2958174 h 6858000"/>
              <a:gd name="connsiteX266" fmla="*/ 6997422 w 12192000"/>
              <a:gd name="connsiteY266" fmla="*/ 3130997 h 6858000"/>
              <a:gd name="connsiteX267" fmla="*/ 6824599 w 12192000"/>
              <a:gd name="connsiteY267" fmla="*/ 3130997 h 6858000"/>
              <a:gd name="connsiteX268" fmla="*/ 5185955 w 12192000"/>
              <a:gd name="connsiteY268" fmla="*/ 2958174 h 6858000"/>
              <a:gd name="connsiteX269" fmla="*/ 5358775 w 12192000"/>
              <a:gd name="connsiteY269" fmla="*/ 2958174 h 6858000"/>
              <a:gd name="connsiteX270" fmla="*/ 5358775 w 12192000"/>
              <a:gd name="connsiteY270" fmla="*/ 3130997 h 6858000"/>
              <a:gd name="connsiteX271" fmla="*/ 5185955 w 12192000"/>
              <a:gd name="connsiteY271" fmla="*/ 3130997 h 6858000"/>
              <a:gd name="connsiteX272" fmla="*/ 3547299 w 12192000"/>
              <a:gd name="connsiteY272" fmla="*/ 2958174 h 6858000"/>
              <a:gd name="connsiteX273" fmla="*/ 3720122 w 12192000"/>
              <a:gd name="connsiteY273" fmla="*/ 2958174 h 6858000"/>
              <a:gd name="connsiteX274" fmla="*/ 3720122 w 12192000"/>
              <a:gd name="connsiteY274" fmla="*/ 3130997 h 6858000"/>
              <a:gd name="connsiteX275" fmla="*/ 3547299 w 12192000"/>
              <a:gd name="connsiteY275" fmla="*/ 3130997 h 6858000"/>
              <a:gd name="connsiteX276" fmla="*/ 1908655 w 12192000"/>
              <a:gd name="connsiteY276" fmla="*/ 2958174 h 6858000"/>
              <a:gd name="connsiteX277" fmla="*/ 2081480 w 12192000"/>
              <a:gd name="connsiteY277" fmla="*/ 2958174 h 6858000"/>
              <a:gd name="connsiteX278" fmla="*/ 2081480 w 12192000"/>
              <a:gd name="connsiteY278" fmla="*/ 3130997 h 6858000"/>
              <a:gd name="connsiteX279" fmla="*/ 1908655 w 12192000"/>
              <a:gd name="connsiteY279" fmla="*/ 3130997 h 6858000"/>
              <a:gd name="connsiteX280" fmla="*/ 1956771 w 12192000"/>
              <a:gd name="connsiteY280" fmla="*/ 2310252 h 6858000"/>
              <a:gd name="connsiteX281" fmla="*/ 1218835 w 12192000"/>
              <a:gd name="connsiteY281" fmla="*/ 3048185 h 6858000"/>
              <a:gd name="connsiteX282" fmla="*/ 1950074 w 12192000"/>
              <a:gd name="connsiteY282" fmla="*/ 3779399 h 6858000"/>
              <a:gd name="connsiteX283" fmla="*/ 2044592 w 12192000"/>
              <a:gd name="connsiteY283" fmla="*/ 3779399 h 6858000"/>
              <a:gd name="connsiteX284" fmla="*/ 2775813 w 12192000"/>
              <a:gd name="connsiteY284" fmla="*/ 3048184 h 6858000"/>
              <a:gd name="connsiteX285" fmla="*/ 2037896 w 12192000"/>
              <a:gd name="connsiteY285" fmla="*/ 2310252 h 6858000"/>
              <a:gd name="connsiteX286" fmla="*/ 10148994 w 12192000"/>
              <a:gd name="connsiteY286" fmla="*/ 2310250 h 6858000"/>
              <a:gd name="connsiteX287" fmla="*/ 9411065 w 12192000"/>
              <a:gd name="connsiteY287" fmla="*/ 3048180 h 6858000"/>
              <a:gd name="connsiteX288" fmla="*/ 10142306 w 12192000"/>
              <a:gd name="connsiteY288" fmla="*/ 3779399 h 6858000"/>
              <a:gd name="connsiteX289" fmla="*/ 10236813 w 12192000"/>
              <a:gd name="connsiteY289" fmla="*/ 3779399 h 6858000"/>
              <a:gd name="connsiteX290" fmla="*/ 10968050 w 12192000"/>
              <a:gd name="connsiteY290" fmla="*/ 3048180 h 6858000"/>
              <a:gd name="connsiteX291" fmla="*/ 10230121 w 12192000"/>
              <a:gd name="connsiteY291" fmla="*/ 2310250 h 6858000"/>
              <a:gd name="connsiteX292" fmla="*/ 8510539 w 12192000"/>
              <a:gd name="connsiteY292" fmla="*/ 2310250 h 6858000"/>
              <a:gd name="connsiteX293" fmla="*/ 7772608 w 12192000"/>
              <a:gd name="connsiteY293" fmla="*/ 3048182 h 6858000"/>
              <a:gd name="connsiteX294" fmla="*/ 8503844 w 12192000"/>
              <a:gd name="connsiteY294" fmla="*/ 3779399 h 6858000"/>
              <a:gd name="connsiteX295" fmla="*/ 8598359 w 12192000"/>
              <a:gd name="connsiteY295" fmla="*/ 3779399 h 6858000"/>
              <a:gd name="connsiteX296" fmla="*/ 9329596 w 12192000"/>
              <a:gd name="connsiteY296" fmla="*/ 3048182 h 6858000"/>
              <a:gd name="connsiteX297" fmla="*/ 8591666 w 12192000"/>
              <a:gd name="connsiteY297" fmla="*/ 2310250 h 6858000"/>
              <a:gd name="connsiteX298" fmla="*/ 6872085 w 12192000"/>
              <a:gd name="connsiteY298" fmla="*/ 2310250 h 6858000"/>
              <a:gd name="connsiteX299" fmla="*/ 6134158 w 12192000"/>
              <a:gd name="connsiteY299" fmla="*/ 3048179 h 6858000"/>
              <a:gd name="connsiteX300" fmla="*/ 6865395 w 12192000"/>
              <a:gd name="connsiteY300" fmla="*/ 3779399 h 6858000"/>
              <a:gd name="connsiteX301" fmla="*/ 6959902 w 12192000"/>
              <a:gd name="connsiteY301" fmla="*/ 3779399 h 6858000"/>
              <a:gd name="connsiteX302" fmla="*/ 7691139 w 12192000"/>
              <a:gd name="connsiteY302" fmla="*/ 3048182 h 6858000"/>
              <a:gd name="connsiteX303" fmla="*/ 6953207 w 12192000"/>
              <a:gd name="connsiteY303" fmla="*/ 2310250 h 6858000"/>
              <a:gd name="connsiteX304" fmla="*/ 5233651 w 12192000"/>
              <a:gd name="connsiteY304" fmla="*/ 2310250 h 6858000"/>
              <a:gd name="connsiteX305" fmla="*/ 4495738 w 12192000"/>
              <a:gd name="connsiteY305" fmla="*/ 3048182 h 6858000"/>
              <a:gd name="connsiteX306" fmla="*/ 5226958 w 12192000"/>
              <a:gd name="connsiteY306" fmla="*/ 3779399 h 6858000"/>
              <a:gd name="connsiteX307" fmla="*/ 5321471 w 12192000"/>
              <a:gd name="connsiteY307" fmla="*/ 3779399 h 6858000"/>
              <a:gd name="connsiteX308" fmla="*/ 6052689 w 12192000"/>
              <a:gd name="connsiteY308" fmla="*/ 3048180 h 6858000"/>
              <a:gd name="connsiteX309" fmla="*/ 5314779 w 12192000"/>
              <a:gd name="connsiteY309" fmla="*/ 2310250 h 6858000"/>
              <a:gd name="connsiteX310" fmla="*/ 3595195 w 12192000"/>
              <a:gd name="connsiteY310" fmla="*/ 2310250 h 6858000"/>
              <a:gd name="connsiteX311" fmla="*/ 2857284 w 12192000"/>
              <a:gd name="connsiteY311" fmla="*/ 3048184 h 6858000"/>
              <a:gd name="connsiteX312" fmla="*/ 3588498 w 12192000"/>
              <a:gd name="connsiteY312" fmla="*/ 3779399 h 6858000"/>
              <a:gd name="connsiteX313" fmla="*/ 3683015 w 12192000"/>
              <a:gd name="connsiteY313" fmla="*/ 3779399 h 6858000"/>
              <a:gd name="connsiteX314" fmla="*/ 4414258 w 12192000"/>
              <a:gd name="connsiteY314" fmla="*/ 3048182 h 6858000"/>
              <a:gd name="connsiteX315" fmla="*/ 3676318 w 12192000"/>
              <a:gd name="connsiteY315" fmla="*/ 2310250 h 6858000"/>
              <a:gd name="connsiteX316" fmla="*/ 4366637 w 12192000"/>
              <a:gd name="connsiteY316" fmla="*/ 2137429 h 6858000"/>
              <a:gd name="connsiteX317" fmla="*/ 4539469 w 12192000"/>
              <a:gd name="connsiteY317" fmla="*/ 2137429 h 6858000"/>
              <a:gd name="connsiteX318" fmla="*/ 4539469 w 12192000"/>
              <a:gd name="connsiteY318" fmla="*/ 2310250 h 6858000"/>
              <a:gd name="connsiteX319" fmla="*/ 4366637 w 12192000"/>
              <a:gd name="connsiteY319" fmla="*/ 2310250 h 6858000"/>
              <a:gd name="connsiteX320" fmla="*/ 2728000 w 12192000"/>
              <a:gd name="connsiteY320" fmla="*/ 2137429 h 6858000"/>
              <a:gd name="connsiteX321" fmla="*/ 2900821 w 12192000"/>
              <a:gd name="connsiteY321" fmla="*/ 2137429 h 6858000"/>
              <a:gd name="connsiteX322" fmla="*/ 2900821 w 12192000"/>
              <a:gd name="connsiteY322" fmla="*/ 2310252 h 6858000"/>
              <a:gd name="connsiteX323" fmla="*/ 2728000 w 12192000"/>
              <a:gd name="connsiteY323" fmla="*/ 2310252 h 6858000"/>
              <a:gd name="connsiteX324" fmla="*/ 1089351 w 12192000"/>
              <a:gd name="connsiteY324" fmla="*/ 2137429 h 6858000"/>
              <a:gd name="connsiteX325" fmla="*/ 1262176 w 12192000"/>
              <a:gd name="connsiteY325" fmla="*/ 2137429 h 6858000"/>
              <a:gd name="connsiteX326" fmla="*/ 1262176 w 12192000"/>
              <a:gd name="connsiteY326" fmla="*/ 2310252 h 6858000"/>
              <a:gd name="connsiteX327" fmla="*/ 1089351 w 12192000"/>
              <a:gd name="connsiteY327" fmla="*/ 2310252 h 6858000"/>
              <a:gd name="connsiteX328" fmla="*/ 10921228 w 12192000"/>
              <a:gd name="connsiteY328" fmla="*/ 2137428 h 6858000"/>
              <a:gd name="connsiteX329" fmla="*/ 11094051 w 12192000"/>
              <a:gd name="connsiteY329" fmla="*/ 2137428 h 6858000"/>
              <a:gd name="connsiteX330" fmla="*/ 11094051 w 12192000"/>
              <a:gd name="connsiteY330" fmla="*/ 2310250 h 6858000"/>
              <a:gd name="connsiteX331" fmla="*/ 10921228 w 12192000"/>
              <a:gd name="connsiteY331" fmla="*/ 2310250 h 6858000"/>
              <a:gd name="connsiteX332" fmla="*/ 9282577 w 12192000"/>
              <a:gd name="connsiteY332" fmla="*/ 2137428 h 6858000"/>
              <a:gd name="connsiteX333" fmla="*/ 9455400 w 12192000"/>
              <a:gd name="connsiteY333" fmla="*/ 2137428 h 6858000"/>
              <a:gd name="connsiteX334" fmla="*/ 9455400 w 12192000"/>
              <a:gd name="connsiteY334" fmla="*/ 2310250 h 6858000"/>
              <a:gd name="connsiteX335" fmla="*/ 9282577 w 12192000"/>
              <a:gd name="connsiteY335" fmla="*/ 2310250 h 6858000"/>
              <a:gd name="connsiteX336" fmla="*/ 7643925 w 12192000"/>
              <a:gd name="connsiteY336" fmla="*/ 2137428 h 6858000"/>
              <a:gd name="connsiteX337" fmla="*/ 7816748 w 12192000"/>
              <a:gd name="connsiteY337" fmla="*/ 2137428 h 6858000"/>
              <a:gd name="connsiteX338" fmla="*/ 7816748 w 12192000"/>
              <a:gd name="connsiteY338" fmla="*/ 2310250 h 6858000"/>
              <a:gd name="connsiteX339" fmla="*/ 7643925 w 12192000"/>
              <a:gd name="connsiteY339" fmla="*/ 2310250 h 6858000"/>
              <a:gd name="connsiteX340" fmla="*/ 6005273 w 12192000"/>
              <a:gd name="connsiteY340" fmla="*/ 2137428 h 6858000"/>
              <a:gd name="connsiteX341" fmla="*/ 6178096 w 12192000"/>
              <a:gd name="connsiteY341" fmla="*/ 2137428 h 6858000"/>
              <a:gd name="connsiteX342" fmla="*/ 6178096 w 12192000"/>
              <a:gd name="connsiteY342" fmla="*/ 2310250 h 6858000"/>
              <a:gd name="connsiteX343" fmla="*/ 6005273 w 12192000"/>
              <a:gd name="connsiteY343" fmla="*/ 2310250 h 6858000"/>
              <a:gd name="connsiteX344" fmla="*/ 1178101 w 12192000"/>
              <a:gd name="connsiteY344" fmla="*/ 1450462 h 6858000"/>
              <a:gd name="connsiteX345" fmla="*/ 442850 w 12192000"/>
              <a:gd name="connsiteY345" fmla="*/ 2185718 h 6858000"/>
              <a:gd name="connsiteX346" fmla="*/ 442850 w 12192000"/>
              <a:gd name="connsiteY346" fmla="*/ 2272197 h 6858000"/>
              <a:gd name="connsiteX347" fmla="*/ 1178101 w 12192000"/>
              <a:gd name="connsiteY347" fmla="*/ 3007450 h 6858000"/>
              <a:gd name="connsiteX348" fmla="*/ 1908680 w 12192000"/>
              <a:gd name="connsiteY348" fmla="*/ 2276876 h 6858000"/>
              <a:gd name="connsiteX349" fmla="*/ 1908680 w 12192000"/>
              <a:gd name="connsiteY349" fmla="*/ 2181038 h 6858000"/>
              <a:gd name="connsiteX350" fmla="*/ 2816549 w 12192000"/>
              <a:gd name="connsiteY350" fmla="*/ 1450461 h 6858000"/>
              <a:gd name="connsiteX351" fmla="*/ 2081506 w 12192000"/>
              <a:gd name="connsiteY351" fmla="*/ 2185522 h 6858000"/>
              <a:gd name="connsiteX352" fmla="*/ 2081506 w 12192000"/>
              <a:gd name="connsiteY352" fmla="*/ 2272391 h 6858000"/>
              <a:gd name="connsiteX353" fmla="*/ 2816547 w 12192000"/>
              <a:gd name="connsiteY353" fmla="*/ 3007448 h 6858000"/>
              <a:gd name="connsiteX354" fmla="*/ 3547310 w 12192000"/>
              <a:gd name="connsiteY354" fmla="*/ 2276668 h 6858000"/>
              <a:gd name="connsiteX355" fmla="*/ 3547310 w 12192000"/>
              <a:gd name="connsiteY355" fmla="*/ 2181243 h 6858000"/>
              <a:gd name="connsiteX356" fmla="*/ 6093420 w 12192000"/>
              <a:gd name="connsiteY356" fmla="*/ 1450459 h 6858000"/>
              <a:gd name="connsiteX357" fmla="*/ 5358785 w 12192000"/>
              <a:gd name="connsiteY357" fmla="*/ 2185116 h 6858000"/>
              <a:gd name="connsiteX358" fmla="*/ 5358785 w 12192000"/>
              <a:gd name="connsiteY358" fmla="*/ 2272787 h 6858000"/>
              <a:gd name="connsiteX359" fmla="*/ 6093424 w 12192000"/>
              <a:gd name="connsiteY359" fmla="*/ 3007445 h 6858000"/>
              <a:gd name="connsiteX360" fmla="*/ 6824599 w 12192000"/>
              <a:gd name="connsiteY360" fmla="*/ 2276267 h 6858000"/>
              <a:gd name="connsiteX361" fmla="*/ 6824599 w 12192000"/>
              <a:gd name="connsiteY361" fmla="*/ 2181643 h 6858000"/>
              <a:gd name="connsiteX362" fmla="*/ 11008784 w 12192000"/>
              <a:gd name="connsiteY362" fmla="*/ 1450457 h 6858000"/>
              <a:gd name="connsiteX363" fmla="*/ 10274725 w 12192000"/>
              <a:gd name="connsiteY363" fmla="*/ 2184520 h 6858000"/>
              <a:gd name="connsiteX364" fmla="*/ 10274725 w 12192000"/>
              <a:gd name="connsiteY364" fmla="*/ 2273387 h 6858000"/>
              <a:gd name="connsiteX365" fmla="*/ 11008784 w 12192000"/>
              <a:gd name="connsiteY365" fmla="*/ 3007447 h 6858000"/>
              <a:gd name="connsiteX366" fmla="*/ 11740554 w 12192000"/>
              <a:gd name="connsiteY366" fmla="*/ 2275675 h 6858000"/>
              <a:gd name="connsiteX367" fmla="*/ 11740554 w 12192000"/>
              <a:gd name="connsiteY367" fmla="*/ 2182231 h 6858000"/>
              <a:gd name="connsiteX368" fmla="*/ 9370330 w 12192000"/>
              <a:gd name="connsiteY368" fmla="*/ 1450457 h 6858000"/>
              <a:gd name="connsiteX369" fmla="*/ 8636074 w 12192000"/>
              <a:gd name="connsiteY369" fmla="*/ 2184717 h 6858000"/>
              <a:gd name="connsiteX370" fmla="*/ 8636074 w 12192000"/>
              <a:gd name="connsiteY370" fmla="*/ 2273188 h 6858000"/>
              <a:gd name="connsiteX371" fmla="*/ 9370332 w 12192000"/>
              <a:gd name="connsiteY371" fmla="*/ 3007445 h 6858000"/>
              <a:gd name="connsiteX372" fmla="*/ 10101903 w 12192000"/>
              <a:gd name="connsiteY372" fmla="*/ 2275874 h 6858000"/>
              <a:gd name="connsiteX373" fmla="*/ 10101903 w 12192000"/>
              <a:gd name="connsiteY373" fmla="*/ 2182031 h 6858000"/>
              <a:gd name="connsiteX374" fmla="*/ 7731877 w 12192000"/>
              <a:gd name="connsiteY374" fmla="*/ 1450457 h 6858000"/>
              <a:gd name="connsiteX375" fmla="*/ 6997422 w 12192000"/>
              <a:gd name="connsiteY375" fmla="*/ 2184913 h 6858000"/>
              <a:gd name="connsiteX376" fmla="*/ 6997422 w 12192000"/>
              <a:gd name="connsiteY376" fmla="*/ 2272997 h 6858000"/>
              <a:gd name="connsiteX377" fmla="*/ 7731873 w 12192000"/>
              <a:gd name="connsiteY377" fmla="*/ 3007448 h 6858000"/>
              <a:gd name="connsiteX378" fmla="*/ 8463251 w 12192000"/>
              <a:gd name="connsiteY378" fmla="*/ 2276069 h 6858000"/>
              <a:gd name="connsiteX379" fmla="*/ 8463251 w 12192000"/>
              <a:gd name="connsiteY379" fmla="*/ 2181835 h 6858000"/>
              <a:gd name="connsiteX380" fmla="*/ 4455004 w 12192000"/>
              <a:gd name="connsiteY380" fmla="*/ 1450457 h 6858000"/>
              <a:gd name="connsiteX381" fmla="*/ 3720132 w 12192000"/>
              <a:gd name="connsiteY381" fmla="*/ 2185317 h 6858000"/>
              <a:gd name="connsiteX382" fmla="*/ 3720132 w 12192000"/>
              <a:gd name="connsiteY382" fmla="*/ 2272595 h 6858000"/>
              <a:gd name="connsiteX383" fmla="*/ 4454997 w 12192000"/>
              <a:gd name="connsiteY383" fmla="*/ 3007447 h 6858000"/>
              <a:gd name="connsiteX384" fmla="*/ 5185965 w 12192000"/>
              <a:gd name="connsiteY384" fmla="*/ 2276470 h 6858000"/>
              <a:gd name="connsiteX385" fmla="*/ 5185965 w 12192000"/>
              <a:gd name="connsiteY385" fmla="*/ 2181431 h 6858000"/>
              <a:gd name="connsiteX386" fmla="*/ 11740554 w 12192000"/>
              <a:gd name="connsiteY386" fmla="*/ 1319511 h 6858000"/>
              <a:gd name="connsiteX387" fmla="*/ 11913377 w 12192000"/>
              <a:gd name="connsiteY387" fmla="*/ 1319511 h 6858000"/>
              <a:gd name="connsiteX388" fmla="*/ 11913377 w 12192000"/>
              <a:gd name="connsiteY388" fmla="*/ 1492334 h 6858000"/>
              <a:gd name="connsiteX389" fmla="*/ 11740554 w 12192000"/>
              <a:gd name="connsiteY389" fmla="*/ 1492334 h 6858000"/>
              <a:gd name="connsiteX390" fmla="*/ 10101903 w 12192000"/>
              <a:gd name="connsiteY390" fmla="*/ 1319511 h 6858000"/>
              <a:gd name="connsiteX391" fmla="*/ 10274725 w 12192000"/>
              <a:gd name="connsiteY391" fmla="*/ 1319511 h 6858000"/>
              <a:gd name="connsiteX392" fmla="*/ 10274725 w 12192000"/>
              <a:gd name="connsiteY392" fmla="*/ 1492334 h 6858000"/>
              <a:gd name="connsiteX393" fmla="*/ 10101903 w 12192000"/>
              <a:gd name="connsiteY393" fmla="*/ 1492334 h 6858000"/>
              <a:gd name="connsiteX394" fmla="*/ 8463251 w 12192000"/>
              <a:gd name="connsiteY394" fmla="*/ 1319511 h 6858000"/>
              <a:gd name="connsiteX395" fmla="*/ 8636074 w 12192000"/>
              <a:gd name="connsiteY395" fmla="*/ 1319511 h 6858000"/>
              <a:gd name="connsiteX396" fmla="*/ 8636074 w 12192000"/>
              <a:gd name="connsiteY396" fmla="*/ 1492334 h 6858000"/>
              <a:gd name="connsiteX397" fmla="*/ 8463251 w 12192000"/>
              <a:gd name="connsiteY397" fmla="*/ 1492334 h 6858000"/>
              <a:gd name="connsiteX398" fmla="*/ 6824599 w 12192000"/>
              <a:gd name="connsiteY398" fmla="*/ 1319511 h 6858000"/>
              <a:gd name="connsiteX399" fmla="*/ 6997422 w 12192000"/>
              <a:gd name="connsiteY399" fmla="*/ 1319511 h 6858000"/>
              <a:gd name="connsiteX400" fmla="*/ 6997422 w 12192000"/>
              <a:gd name="connsiteY400" fmla="*/ 1492334 h 6858000"/>
              <a:gd name="connsiteX401" fmla="*/ 6824599 w 12192000"/>
              <a:gd name="connsiteY401" fmla="*/ 1492334 h 6858000"/>
              <a:gd name="connsiteX402" fmla="*/ 5185950 w 12192000"/>
              <a:gd name="connsiteY402" fmla="*/ 1319511 h 6858000"/>
              <a:gd name="connsiteX403" fmla="*/ 5358775 w 12192000"/>
              <a:gd name="connsiteY403" fmla="*/ 1319511 h 6858000"/>
              <a:gd name="connsiteX404" fmla="*/ 5358775 w 12192000"/>
              <a:gd name="connsiteY404" fmla="*/ 1492334 h 6858000"/>
              <a:gd name="connsiteX405" fmla="*/ 5185950 w 12192000"/>
              <a:gd name="connsiteY405" fmla="*/ 1492334 h 6858000"/>
              <a:gd name="connsiteX406" fmla="*/ 3547299 w 12192000"/>
              <a:gd name="connsiteY406" fmla="*/ 1319511 h 6858000"/>
              <a:gd name="connsiteX407" fmla="*/ 3720121 w 12192000"/>
              <a:gd name="connsiteY407" fmla="*/ 1319511 h 6858000"/>
              <a:gd name="connsiteX408" fmla="*/ 3720121 w 12192000"/>
              <a:gd name="connsiteY408" fmla="*/ 1492334 h 6858000"/>
              <a:gd name="connsiteX409" fmla="*/ 3547299 w 12192000"/>
              <a:gd name="connsiteY409" fmla="*/ 1492334 h 6858000"/>
              <a:gd name="connsiteX410" fmla="*/ 1908651 w 12192000"/>
              <a:gd name="connsiteY410" fmla="*/ 1319511 h 6858000"/>
              <a:gd name="connsiteX411" fmla="*/ 2081474 w 12192000"/>
              <a:gd name="connsiteY411" fmla="*/ 1319511 h 6858000"/>
              <a:gd name="connsiteX412" fmla="*/ 2081474 w 12192000"/>
              <a:gd name="connsiteY412" fmla="*/ 1492334 h 6858000"/>
              <a:gd name="connsiteX413" fmla="*/ 1908651 w 12192000"/>
              <a:gd name="connsiteY413" fmla="*/ 1492334 h 6858000"/>
              <a:gd name="connsiteX414" fmla="*/ 269999 w 12192000"/>
              <a:gd name="connsiteY414" fmla="*/ 1319511 h 6858000"/>
              <a:gd name="connsiteX415" fmla="*/ 442822 w 12192000"/>
              <a:gd name="connsiteY415" fmla="*/ 1319511 h 6858000"/>
              <a:gd name="connsiteX416" fmla="*/ 442822 w 12192000"/>
              <a:gd name="connsiteY416" fmla="*/ 1492334 h 6858000"/>
              <a:gd name="connsiteX417" fmla="*/ 269999 w 12192000"/>
              <a:gd name="connsiteY417" fmla="*/ 1492334 h 6858000"/>
              <a:gd name="connsiteX418" fmla="*/ 6867736 w 12192000"/>
              <a:gd name="connsiteY418" fmla="*/ 676139 h 6858000"/>
              <a:gd name="connsiteX419" fmla="*/ 6134153 w 12192000"/>
              <a:gd name="connsiteY419" fmla="*/ 1409725 h 6858000"/>
              <a:gd name="connsiteX420" fmla="*/ 6861854 w 12192000"/>
              <a:gd name="connsiteY420" fmla="*/ 2137428 h 6858000"/>
              <a:gd name="connsiteX421" fmla="*/ 6963440 w 12192000"/>
              <a:gd name="connsiteY421" fmla="*/ 2137428 h 6858000"/>
              <a:gd name="connsiteX422" fmla="*/ 7691142 w 12192000"/>
              <a:gd name="connsiteY422" fmla="*/ 1409724 h 6858000"/>
              <a:gd name="connsiteX423" fmla="*/ 6957561 w 12192000"/>
              <a:gd name="connsiteY423" fmla="*/ 676139 h 6858000"/>
              <a:gd name="connsiteX424" fmla="*/ 5229309 w 12192000"/>
              <a:gd name="connsiteY424" fmla="*/ 676139 h 6858000"/>
              <a:gd name="connsiteX425" fmla="*/ 4495740 w 12192000"/>
              <a:gd name="connsiteY425" fmla="*/ 1409724 h 6858000"/>
              <a:gd name="connsiteX426" fmla="*/ 5223429 w 12192000"/>
              <a:gd name="connsiteY426" fmla="*/ 2137429 h 6858000"/>
              <a:gd name="connsiteX427" fmla="*/ 5325001 w 12192000"/>
              <a:gd name="connsiteY427" fmla="*/ 2137429 h 6858000"/>
              <a:gd name="connsiteX428" fmla="*/ 6052685 w 12192000"/>
              <a:gd name="connsiteY428" fmla="*/ 1409725 h 6858000"/>
              <a:gd name="connsiteX429" fmla="*/ 5319125 w 12192000"/>
              <a:gd name="connsiteY429" fmla="*/ 676139 h 6858000"/>
              <a:gd name="connsiteX430" fmla="*/ 3590849 w 12192000"/>
              <a:gd name="connsiteY430" fmla="*/ 676139 h 6858000"/>
              <a:gd name="connsiteX431" fmla="*/ 2857284 w 12192000"/>
              <a:gd name="connsiteY431" fmla="*/ 1409727 h 6858000"/>
              <a:gd name="connsiteX432" fmla="*/ 3584964 w 12192000"/>
              <a:gd name="connsiteY432" fmla="*/ 2137429 h 6858000"/>
              <a:gd name="connsiteX433" fmla="*/ 3686549 w 12192000"/>
              <a:gd name="connsiteY433" fmla="*/ 2137429 h 6858000"/>
              <a:gd name="connsiteX434" fmla="*/ 4414265 w 12192000"/>
              <a:gd name="connsiteY434" fmla="*/ 1409724 h 6858000"/>
              <a:gd name="connsiteX435" fmla="*/ 3680672 w 12192000"/>
              <a:gd name="connsiteY435" fmla="*/ 676139 h 6858000"/>
              <a:gd name="connsiteX436" fmla="*/ 1952425 w 12192000"/>
              <a:gd name="connsiteY436" fmla="*/ 676139 h 6858000"/>
              <a:gd name="connsiteX437" fmla="*/ 1218836 w 12192000"/>
              <a:gd name="connsiteY437" fmla="*/ 1409728 h 6858000"/>
              <a:gd name="connsiteX438" fmla="*/ 1946542 w 12192000"/>
              <a:gd name="connsiteY438" fmla="*/ 2137429 h 6858000"/>
              <a:gd name="connsiteX439" fmla="*/ 2048130 w 12192000"/>
              <a:gd name="connsiteY439" fmla="*/ 2137429 h 6858000"/>
              <a:gd name="connsiteX440" fmla="*/ 2775813 w 12192000"/>
              <a:gd name="connsiteY440" fmla="*/ 1409727 h 6858000"/>
              <a:gd name="connsiteX441" fmla="*/ 2042245 w 12192000"/>
              <a:gd name="connsiteY441" fmla="*/ 676139 h 6858000"/>
              <a:gd name="connsiteX442" fmla="*/ 10144648 w 12192000"/>
              <a:gd name="connsiteY442" fmla="*/ 676138 h 6858000"/>
              <a:gd name="connsiteX443" fmla="*/ 9411064 w 12192000"/>
              <a:gd name="connsiteY443" fmla="*/ 1409725 h 6858000"/>
              <a:gd name="connsiteX444" fmla="*/ 10138764 w 12192000"/>
              <a:gd name="connsiteY444" fmla="*/ 2137428 h 6858000"/>
              <a:gd name="connsiteX445" fmla="*/ 10240351 w 12192000"/>
              <a:gd name="connsiteY445" fmla="*/ 2137428 h 6858000"/>
              <a:gd name="connsiteX446" fmla="*/ 10968050 w 12192000"/>
              <a:gd name="connsiteY446" fmla="*/ 1409725 h 6858000"/>
              <a:gd name="connsiteX447" fmla="*/ 10234466 w 12192000"/>
              <a:gd name="connsiteY447" fmla="*/ 676138 h 6858000"/>
              <a:gd name="connsiteX448" fmla="*/ 8506193 w 12192000"/>
              <a:gd name="connsiteY448" fmla="*/ 676138 h 6858000"/>
              <a:gd name="connsiteX449" fmla="*/ 7772612 w 12192000"/>
              <a:gd name="connsiteY449" fmla="*/ 1409722 h 6858000"/>
              <a:gd name="connsiteX450" fmla="*/ 8500314 w 12192000"/>
              <a:gd name="connsiteY450" fmla="*/ 2137428 h 6858000"/>
              <a:gd name="connsiteX451" fmla="*/ 8601893 w 12192000"/>
              <a:gd name="connsiteY451" fmla="*/ 2137428 h 6858000"/>
              <a:gd name="connsiteX452" fmla="*/ 9329595 w 12192000"/>
              <a:gd name="connsiteY452" fmla="*/ 1409724 h 6858000"/>
              <a:gd name="connsiteX453" fmla="*/ 8596014 w 12192000"/>
              <a:gd name="connsiteY453" fmla="*/ 676138 h 6858000"/>
              <a:gd name="connsiteX454" fmla="*/ 9282577 w 12192000"/>
              <a:gd name="connsiteY454" fmla="*/ 503317 h 6858000"/>
              <a:gd name="connsiteX455" fmla="*/ 9455400 w 12192000"/>
              <a:gd name="connsiteY455" fmla="*/ 503317 h 6858000"/>
              <a:gd name="connsiteX456" fmla="*/ 9455400 w 12192000"/>
              <a:gd name="connsiteY456" fmla="*/ 676138 h 6858000"/>
              <a:gd name="connsiteX457" fmla="*/ 9282577 w 12192000"/>
              <a:gd name="connsiteY457" fmla="*/ 676138 h 6858000"/>
              <a:gd name="connsiteX458" fmla="*/ 7643925 w 12192000"/>
              <a:gd name="connsiteY458" fmla="*/ 503317 h 6858000"/>
              <a:gd name="connsiteX459" fmla="*/ 7816748 w 12192000"/>
              <a:gd name="connsiteY459" fmla="*/ 503317 h 6858000"/>
              <a:gd name="connsiteX460" fmla="*/ 7816748 w 12192000"/>
              <a:gd name="connsiteY460" fmla="*/ 676138 h 6858000"/>
              <a:gd name="connsiteX461" fmla="*/ 7643925 w 12192000"/>
              <a:gd name="connsiteY461" fmla="*/ 676138 h 6858000"/>
              <a:gd name="connsiteX462" fmla="*/ 6005276 w 12192000"/>
              <a:gd name="connsiteY462" fmla="*/ 503317 h 6858000"/>
              <a:gd name="connsiteX463" fmla="*/ 6178096 w 12192000"/>
              <a:gd name="connsiteY463" fmla="*/ 503317 h 6858000"/>
              <a:gd name="connsiteX464" fmla="*/ 6178096 w 12192000"/>
              <a:gd name="connsiteY464" fmla="*/ 676139 h 6858000"/>
              <a:gd name="connsiteX465" fmla="*/ 6005276 w 12192000"/>
              <a:gd name="connsiteY465" fmla="*/ 676139 h 6858000"/>
              <a:gd name="connsiteX466" fmla="*/ 4366642 w 12192000"/>
              <a:gd name="connsiteY466" fmla="*/ 503317 h 6858000"/>
              <a:gd name="connsiteX467" fmla="*/ 4539471 w 12192000"/>
              <a:gd name="connsiteY467" fmla="*/ 503317 h 6858000"/>
              <a:gd name="connsiteX468" fmla="*/ 4539471 w 12192000"/>
              <a:gd name="connsiteY468" fmla="*/ 676139 h 6858000"/>
              <a:gd name="connsiteX469" fmla="*/ 4366642 w 12192000"/>
              <a:gd name="connsiteY469" fmla="*/ 676139 h 6858000"/>
              <a:gd name="connsiteX470" fmla="*/ 2728006 w 12192000"/>
              <a:gd name="connsiteY470" fmla="*/ 503317 h 6858000"/>
              <a:gd name="connsiteX471" fmla="*/ 2900827 w 12192000"/>
              <a:gd name="connsiteY471" fmla="*/ 503317 h 6858000"/>
              <a:gd name="connsiteX472" fmla="*/ 2900827 w 12192000"/>
              <a:gd name="connsiteY472" fmla="*/ 676139 h 6858000"/>
              <a:gd name="connsiteX473" fmla="*/ 2728006 w 12192000"/>
              <a:gd name="connsiteY473" fmla="*/ 676139 h 6858000"/>
              <a:gd name="connsiteX474" fmla="*/ 1089356 w 12192000"/>
              <a:gd name="connsiteY474" fmla="*/ 503317 h 6858000"/>
              <a:gd name="connsiteX475" fmla="*/ 1262180 w 12192000"/>
              <a:gd name="connsiteY475" fmla="*/ 503317 h 6858000"/>
              <a:gd name="connsiteX476" fmla="*/ 1262180 w 12192000"/>
              <a:gd name="connsiteY476" fmla="*/ 676139 h 6858000"/>
              <a:gd name="connsiteX477" fmla="*/ 1089356 w 12192000"/>
              <a:gd name="connsiteY477" fmla="*/ 676139 h 6858000"/>
              <a:gd name="connsiteX478" fmla="*/ 10921228 w 12192000"/>
              <a:gd name="connsiteY478" fmla="*/ 503315 h 6858000"/>
              <a:gd name="connsiteX479" fmla="*/ 11094051 w 12192000"/>
              <a:gd name="connsiteY479" fmla="*/ 503315 h 6858000"/>
              <a:gd name="connsiteX480" fmla="*/ 11094051 w 12192000"/>
              <a:gd name="connsiteY480" fmla="*/ 676138 h 6858000"/>
              <a:gd name="connsiteX481" fmla="*/ 10921228 w 12192000"/>
              <a:gd name="connsiteY481" fmla="*/ 676138 h 6858000"/>
              <a:gd name="connsiteX482" fmla="*/ 908640 w 12192000"/>
              <a:gd name="connsiteY482" fmla="*/ 0 h 6858000"/>
              <a:gd name="connsiteX483" fmla="*/ 990112 w 12192000"/>
              <a:gd name="connsiteY483" fmla="*/ 0 h 6858000"/>
              <a:gd name="connsiteX484" fmla="*/ 442858 w 12192000"/>
              <a:gd name="connsiteY484" fmla="*/ 547252 h 6858000"/>
              <a:gd name="connsiteX485" fmla="*/ 442858 w 12192000"/>
              <a:gd name="connsiteY485" fmla="*/ 633743 h 6858000"/>
              <a:gd name="connsiteX486" fmla="*/ 1178101 w 12192000"/>
              <a:gd name="connsiteY486" fmla="*/ 1368995 h 6858000"/>
              <a:gd name="connsiteX487" fmla="*/ 1908688 w 12192000"/>
              <a:gd name="connsiteY487" fmla="*/ 638408 h 6858000"/>
              <a:gd name="connsiteX488" fmla="*/ 1908688 w 12192000"/>
              <a:gd name="connsiteY488" fmla="*/ 542586 h 6858000"/>
              <a:gd name="connsiteX489" fmla="*/ 1366097 w 12192000"/>
              <a:gd name="connsiteY489" fmla="*/ 0 h 6858000"/>
              <a:gd name="connsiteX490" fmla="*/ 1447563 w 12192000"/>
              <a:gd name="connsiteY490" fmla="*/ 0 h 6858000"/>
              <a:gd name="connsiteX491" fmla="*/ 1950888 w 12192000"/>
              <a:gd name="connsiteY491" fmla="*/ 503317 h 6858000"/>
              <a:gd name="connsiteX492" fmla="*/ 2043784 w 12192000"/>
              <a:gd name="connsiteY492" fmla="*/ 503317 h 6858000"/>
              <a:gd name="connsiteX493" fmla="*/ 2547089 w 12192000"/>
              <a:gd name="connsiteY493" fmla="*/ 0 h 6858000"/>
              <a:gd name="connsiteX494" fmla="*/ 2628562 w 12192000"/>
              <a:gd name="connsiteY494" fmla="*/ 0 h 6858000"/>
              <a:gd name="connsiteX495" fmla="*/ 2081516 w 12192000"/>
              <a:gd name="connsiteY495" fmla="*/ 547055 h 6858000"/>
              <a:gd name="connsiteX496" fmla="*/ 2081516 w 12192000"/>
              <a:gd name="connsiteY496" fmla="*/ 633940 h 6858000"/>
              <a:gd name="connsiteX497" fmla="*/ 2816549 w 12192000"/>
              <a:gd name="connsiteY497" fmla="*/ 1368993 h 6858000"/>
              <a:gd name="connsiteX498" fmla="*/ 3547312 w 12192000"/>
              <a:gd name="connsiteY498" fmla="*/ 638208 h 6858000"/>
              <a:gd name="connsiteX499" fmla="*/ 3547312 w 12192000"/>
              <a:gd name="connsiteY499" fmla="*/ 542779 h 6858000"/>
              <a:gd name="connsiteX500" fmla="*/ 3004547 w 12192000"/>
              <a:gd name="connsiteY500" fmla="*/ 0 h 6858000"/>
              <a:gd name="connsiteX501" fmla="*/ 3086016 w 12192000"/>
              <a:gd name="connsiteY501" fmla="*/ 0 h 6858000"/>
              <a:gd name="connsiteX502" fmla="*/ 3589315 w 12192000"/>
              <a:gd name="connsiteY502" fmla="*/ 503317 h 6858000"/>
              <a:gd name="connsiteX503" fmla="*/ 3682203 w 12192000"/>
              <a:gd name="connsiteY503" fmla="*/ 503317 h 6858000"/>
              <a:gd name="connsiteX504" fmla="*/ 4185519 w 12192000"/>
              <a:gd name="connsiteY504" fmla="*/ 0 h 6858000"/>
              <a:gd name="connsiteX505" fmla="*/ 4266995 w 12192000"/>
              <a:gd name="connsiteY505" fmla="*/ 0 h 6858000"/>
              <a:gd name="connsiteX506" fmla="*/ 3720132 w 12192000"/>
              <a:gd name="connsiteY506" fmla="*/ 546854 h 6858000"/>
              <a:gd name="connsiteX507" fmla="*/ 3720132 w 12192000"/>
              <a:gd name="connsiteY507" fmla="*/ 634135 h 6858000"/>
              <a:gd name="connsiteX508" fmla="*/ 4455002 w 12192000"/>
              <a:gd name="connsiteY508" fmla="*/ 1368990 h 6858000"/>
              <a:gd name="connsiteX509" fmla="*/ 5185966 w 12192000"/>
              <a:gd name="connsiteY509" fmla="*/ 638007 h 6858000"/>
              <a:gd name="connsiteX510" fmla="*/ 5185966 w 12192000"/>
              <a:gd name="connsiteY510" fmla="*/ 542984 h 6858000"/>
              <a:gd name="connsiteX511" fmla="*/ 4642992 w 12192000"/>
              <a:gd name="connsiteY511" fmla="*/ 0 h 6858000"/>
              <a:gd name="connsiteX512" fmla="*/ 4724451 w 12192000"/>
              <a:gd name="connsiteY512" fmla="*/ 0 h 6858000"/>
              <a:gd name="connsiteX513" fmla="*/ 5227769 w 12192000"/>
              <a:gd name="connsiteY513" fmla="*/ 503317 h 6858000"/>
              <a:gd name="connsiteX514" fmla="*/ 5320660 w 12192000"/>
              <a:gd name="connsiteY514" fmla="*/ 503317 h 6858000"/>
              <a:gd name="connsiteX515" fmla="*/ 5823964 w 12192000"/>
              <a:gd name="connsiteY515" fmla="*/ 0 h 6858000"/>
              <a:gd name="connsiteX516" fmla="*/ 5905430 w 12192000"/>
              <a:gd name="connsiteY516" fmla="*/ 0 h 6858000"/>
              <a:gd name="connsiteX517" fmla="*/ 5358787 w 12192000"/>
              <a:gd name="connsiteY517" fmla="*/ 546658 h 6858000"/>
              <a:gd name="connsiteX518" fmla="*/ 5358787 w 12192000"/>
              <a:gd name="connsiteY518" fmla="*/ 634336 h 6858000"/>
              <a:gd name="connsiteX519" fmla="*/ 6093420 w 12192000"/>
              <a:gd name="connsiteY519" fmla="*/ 1368992 h 6858000"/>
              <a:gd name="connsiteX520" fmla="*/ 6824599 w 12192000"/>
              <a:gd name="connsiteY520" fmla="*/ 637807 h 6858000"/>
              <a:gd name="connsiteX521" fmla="*/ 6824599 w 12192000"/>
              <a:gd name="connsiteY521" fmla="*/ 543179 h 6858000"/>
              <a:gd name="connsiteX522" fmla="*/ 6281420 w 12192000"/>
              <a:gd name="connsiteY522" fmla="*/ 0 h 6858000"/>
              <a:gd name="connsiteX523" fmla="*/ 6362891 w 12192000"/>
              <a:gd name="connsiteY523" fmla="*/ 0 h 6858000"/>
              <a:gd name="connsiteX524" fmla="*/ 6866209 w 12192000"/>
              <a:gd name="connsiteY524" fmla="*/ 503317 h 6858000"/>
              <a:gd name="connsiteX525" fmla="*/ 6959091 w 12192000"/>
              <a:gd name="connsiteY525" fmla="*/ 503317 h 6858000"/>
              <a:gd name="connsiteX526" fmla="*/ 7462407 w 12192000"/>
              <a:gd name="connsiteY526" fmla="*/ 0 h 6858000"/>
              <a:gd name="connsiteX527" fmla="*/ 7543877 w 12192000"/>
              <a:gd name="connsiteY527" fmla="*/ 0 h 6858000"/>
              <a:gd name="connsiteX528" fmla="*/ 6997422 w 12192000"/>
              <a:gd name="connsiteY528" fmla="*/ 546453 h 6858000"/>
              <a:gd name="connsiteX529" fmla="*/ 6997422 w 12192000"/>
              <a:gd name="connsiteY529" fmla="*/ 634529 h 6858000"/>
              <a:gd name="connsiteX530" fmla="*/ 7731877 w 12192000"/>
              <a:gd name="connsiteY530" fmla="*/ 1368988 h 6858000"/>
              <a:gd name="connsiteX531" fmla="*/ 8463251 w 12192000"/>
              <a:gd name="connsiteY531" fmla="*/ 637611 h 6858000"/>
              <a:gd name="connsiteX532" fmla="*/ 8463251 w 12192000"/>
              <a:gd name="connsiteY532" fmla="*/ 543377 h 6858000"/>
              <a:gd name="connsiteX533" fmla="*/ 7919874 w 12192000"/>
              <a:gd name="connsiteY533" fmla="*/ 0 h 6858000"/>
              <a:gd name="connsiteX534" fmla="*/ 8001342 w 12192000"/>
              <a:gd name="connsiteY534" fmla="*/ 0 h 6858000"/>
              <a:gd name="connsiteX535" fmla="*/ 8504658 w 12192000"/>
              <a:gd name="connsiteY535" fmla="*/ 503317 h 6858000"/>
              <a:gd name="connsiteX536" fmla="*/ 8597545 w 12192000"/>
              <a:gd name="connsiteY536" fmla="*/ 503317 h 6858000"/>
              <a:gd name="connsiteX537" fmla="*/ 9100862 w 12192000"/>
              <a:gd name="connsiteY537" fmla="*/ 0 h 6858000"/>
              <a:gd name="connsiteX538" fmla="*/ 9182332 w 12192000"/>
              <a:gd name="connsiteY538" fmla="*/ 0 h 6858000"/>
              <a:gd name="connsiteX539" fmla="*/ 8636074 w 12192000"/>
              <a:gd name="connsiteY539" fmla="*/ 546258 h 6858000"/>
              <a:gd name="connsiteX540" fmla="*/ 8636074 w 12192000"/>
              <a:gd name="connsiteY540" fmla="*/ 634731 h 6858000"/>
              <a:gd name="connsiteX541" fmla="*/ 9370328 w 12192000"/>
              <a:gd name="connsiteY541" fmla="*/ 1368992 h 6858000"/>
              <a:gd name="connsiteX542" fmla="*/ 10101903 w 12192000"/>
              <a:gd name="connsiteY542" fmla="*/ 637414 h 6858000"/>
              <a:gd name="connsiteX543" fmla="*/ 10101903 w 12192000"/>
              <a:gd name="connsiteY543" fmla="*/ 543575 h 6858000"/>
              <a:gd name="connsiteX544" fmla="*/ 9558327 w 12192000"/>
              <a:gd name="connsiteY544" fmla="*/ 0 h 6858000"/>
              <a:gd name="connsiteX545" fmla="*/ 9639797 w 12192000"/>
              <a:gd name="connsiteY545" fmla="*/ 0 h 6858000"/>
              <a:gd name="connsiteX546" fmla="*/ 10143113 w 12192000"/>
              <a:gd name="connsiteY546" fmla="*/ 503315 h 6858000"/>
              <a:gd name="connsiteX547" fmla="*/ 10235999 w 12192000"/>
              <a:gd name="connsiteY547" fmla="*/ 503315 h 6858000"/>
              <a:gd name="connsiteX548" fmla="*/ 10739316 w 12192000"/>
              <a:gd name="connsiteY548" fmla="*/ 0 h 6858000"/>
              <a:gd name="connsiteX549" fmla="*/ 10820787 w 12192000"/>
              <a:gd name="connsiteY549" fmla="*/ 0 h 6858000"/>
              <a:gd name="connsiteX550" fmla="*/ 10274725 w 12192000"/>
              <a:gd name="connsiteY550" fmla="*/ 546060 h 6858000"/>
              <a:gd name="connsiteX551" fmla="*/ 10274725 w 12192000"/>
              <a:gd name="connsiteY551" fmla="*/ 634929 h 6858000"/>
              <a:gd name="connsiteX552" fmla="*/ 11008785 w 12192000"/>
              <a:gd name="connsiteY552" fmla="*/ 1368992 h 6858000"/>
              <a:gd name="connsiteX553" fmla="*/ 11740554 w 12192000"/>
              <a:gd name="connsiteY553" fmla="*/ 637218 h 6858000"/>
              <a:gd name="connsiteX554" fmla="*/ 11740554 w 12192000"/>
              <a:gd name="connsiteY554" fmla="*/ 543765 h 6858000"/>
              <a:gd name="connsiteX555" fmla="*/ 11196788 w 12192000"/>
              <a:gd name="connsiteY555" fmla="*/ 0 h 6858000"/>
              <a:gd name="connsiteX556" fmla="*/ 11278258 w 12192000"/>
              <a:gd name="connsiteY556" fmla="*/ 0 h 6858000"/>
              <a:gd name="connsiteX557" fmla="*/ 11781575 w 12192000"/>
              <a:gd name="connsiteY557" fmla="*/ 503315 h 6858000"/>
              <a:gd name="connsiteX558" fmla="*/ 11874457 w 12192000"/>
              <a:gd name="connsiteY558" fmla="*/ 503315 h 6858000"/>
              <a:gd name="connsiteX559" fmla="*/ 12192000 w 12192000"/>
              <a:gd name="connsiteY559" fmla="*/ 185773 h 6858000"/>
              <a:gd name="connsiteX560" fmla="*/ 12192000 w 12192000"/>
              <a:gd name="connsiteY560" fmla="*/ 267240 h 6858000"/>
              <a:gd name="connsiteX561" fmla="*/ 11913377 w 12192000"/>
              <a:gd name="connsiteY561" fmla="*/ 545862 h 6858000"/>
              <a:gd name="connsiteX562" fmla="*/ 11913377 w 12192000"/>
              <a:gd name="connsiteY562" fmla="*/ 635117 h 6858000"/>
              <a:gd name="connsiteX563" fmla="*/ 12192000 w 12192000"/>
              <a:gd name="connsiteY563" fmla="*/ 913742 h 6858000"/>
              <a:gd name="connsiteX564" fmla="*/ 12192000 w 12192000"/>
              <a:gd name="connsiteY564" fmla="*/ 995212 h 6858000"/>
              <a:gd name="connsiteX565" fmla="*/ 11872927 w 12192000"/>
              <a:gd name="connsiteY565" fmla="*/ 676138 h 6858000"/>
              <a:gd name="connsiteX566" fmla="*/ 11783102 w 12192000"/>
              <a:gd name="connsiteY566" fmla="*/ 676138 h 6858000"/>
              <a:gd name="connsiteX567" fmla="*/ 11049519 w 12192000"/>
              <a:gd name="connsiteY567" fmla="*/ 1409724 h 6858000"/>
              <a:gd name="connsiteX568" fmla="*/ 11777219 w 12192000"/>
              <a:gd name="connsiteY568" fmla="*/ 2137428 h 6858000"/>
              <a:gd name="connsiteX569" fmla="*/ 11878803 w 12192000"/>
              <a:gd name="connsiteY569" fmla="*/ 2137428 h 6858000"/>
              <a:gd name="connsiteX570" fmla="*/ 12192000 w 12192000"/>
              <a:gd name="connsiteY570" fmla="*/ 1824230 h 6858000"/>
              <a:gd name="connsiteX571" fmla="*/ 12192000 w 12192000"/>
              <a:gd name="connsiteY571" fmla="*/ 1905702 h 6858000"/>
              <a:gd name="connsiteX572" fmla="*/ 11913377 w 12192000"/>
              <a:gd name="connsiteY572" fmla="*/ 2184326 h 6858000"/>
              <a:gd name="connsiteX573" fmla="*/ 11913377 w 12192000"/>
              <a:gd name="connsiteY573" fmla="*/ 2273584 h 6858000"/>
              <a:gd name="connsiteX574" fmla="*/ 12192000 w 12192000"/>
              <a:gd name="connsiteY574" fmla="*/ 2552207 h 6858000"/>
              <a:gd name="connsiteX575" fmla="*/ 12192000 w 12192000"/>
              <a:gd name="connsiteY575" fmla="*/ 2633678 h 6858000"/>
              <a:gd name="connsiteX576" fmla="*/ 11868573 w 12192000"/>
              <a:gd name="connsiteY576" fmla="*/ 2310250 h 6858000"/>
              <a:gd name="connsiteX577" fmla="*/ 11787452 w 12192000"/>
              <a:gd name="connsiteY577" fmla="*/ 2310250 h 6858000"/>
              <a:gd name="connsiteX578" fmla="*/ 11049520 w 12192000"/>
              <a:gd name="connsiteY578" fmla="*/ 3048182 h 6858000"/>
              <a:gd name="connsiteX579" fmla="*/ 11780755 w 12192000"/>
              <a:gd name="connsiteY579" fmla="*/ 3779399 h 6858000"/>
              <a:gd name="connsiteX580" fmla="*/ 11875268 w 12192000"/>
              <a:gd name="connsiteY580" fmla="*/ 3779399 h 6858000"/>
              <a:gd name="connsiteX581" fmla="*/ 12192000 w 12192000"/>
              <a:gd name="connsiteY581" fmla="*/ 3462675 h 6858000"/>
              <a:gd name="connsiteX582" fmla="*/ 12192000 w 12192000"/>
              <a:gd name="connsiteY582" fmla="*/ 3544143 h 6858000"/>
              <a:gd name="connsiteX583" fmla="*/ 11913377 w 12192000"/>
              <a:gd name="connsiteY583" fmla="*/ 3822759 h 6858000"/>
              <a:gd name="connsiteX584" fmla="*/ 11913377 w 12192000"/>
              <a:gd name="connsiteY584" fmla="*/ 3912020 h 6858000"/>
              <a:gd name="connsiteX585" fmla="*/ 12192000 w 12192000"/>
              <a:gd name="connsiteY585" fmla="*/ 4190643 h 6858000"/>
              <a:gd name="connsiteX586" fmla="*/ 12192000 w 12192000"/>
              <a:gd name="connsiteY586" fmla="*/ 4272109 h 6858000"/>
              <a:gd name="connsiteX587" fmla="*/ 11872112 w 12192000"/>
              <a:gd name="connsiteY587" fmla="*/ 3952222 h 6858000"/>
              <a:gd name="connsiteX588" fmla="*/ 11783914 w 12192000"/>
              <a:gd name="connsiteY588" fmla="*/ 3952222 h 6858000"/>
              <a:gd name="connsiteX589" fmla="*/ 11049520 w 12192000"/>
              <a:gd name="connsiteY589" fmla="*/ 4686614 h 6858000"/>
              <a:gd name="connsiteX590" fmla="*/ 11781473 w 12192000"/>
              <a:gd name="connsiteY590" fmla="*/ 5418567 h 6858000"/>
              <a:gd name="connsiteX591" fmla="*/ 11874549 w 12192000"/>
              <a:gd name="connsiteY591" fmla="*/ 5418567 h 6858000"/>
              <a:gd name="connsiteX592" fmla="*/ 12192000 w 12192000"/>
              <a:gd name="connsiteY592" fmla="*/ 5101116 h 6858000"/>
              <a:gd name="connsiteX593" fmla="*/ 12192000 w 12192000"/>
              <a:gd name="connsiteY593" fmla="*/ 5182587 h 6858000"/>
              <a:gd name="connsiteX594" fmla="*/ 11913377 w 12192000"/>
              <a:gd name="connsiteY594" fmla="*/ 5461209 h 6858000"/>
              <a:gd name="connsiteX595" fmla="*/ 11913377 w 12192000"/>
              <a:gd name="connsiteY595" fmla="*/ 5550471 h 6858000"/>
              <a:gd name="connsiteX596" fmla="*/ 12192000 w 12192000"/>
              <a:gd name="connsiteY596" fmla="*/ 5829094 h 6858000"/>
              <a:gd name="connsiteX597" fmla="*/ 12192000 w 12192000"/>
              <a:gd name="connsiteY597" fmla="*/ 5910567 h 6858000"/>
              <a:gd name="connsiteX598" fmla="*/ 11872823 w 12192000"/>
              <a:gd name="connsiteY598" fmla="*/ 5591390 h 6858000"/>
              <a:gd name="connsiteX599" fmla="*/ 11783197 w 12192000"/>
              <a:gd name="connsiteY599" fmla="*/ 5591390 h 6858000"/>
              <a:gd name="connsiteX600" fmla="*/ 11049516 w 12192000"/>
              <a:gd name="connsiteY600" fmla="*/ 6325071 h 6858000"/>
              <a:gd name="connsiteX601" fmla="*/ 11582446 w 12192000"/>
              <a:gd name="connsiteY601" fmla="*/ 6858000 h 6858000"/>
              <a:gd name="connsiteX602" fmla="*/ 11500974 w 12192000"/>
              <a:gd name="connsiteY602" fmla="*/ 6858000 h 6858000"/>
              <a:gd name="connsiteX603" fmla="*/ 11008781 w 12192000"/>
              <a:gd name="connsiteY603" fmla="*/ 6365806 h 6858000"/>
              <a:gd name="connsiteX604" fmla="*/ 10516586 w 12192000"/>
              <a:gd name="connsiteY604" fmla="*/ 6858000 h 6858000"/>
              <a:gd name="connsiteX605" fmla="*/ 10435116 w 12192000"/>
              <a:gd name="connsiteY605" fmla="*/ 6858000 h 6858000"/>
              <a:gd name="connsiteX606" fmla="*/ 10968045 w 12192000"/>
              <a:gd name="connsiteY606" fmla="*/ 6325071 h 6858000"/>
              <a:gd name="connsiteX607" fmla="*/ 10234364 w 12192000"/>
              <a:gd name="connsiteY607" fmla="*/ 5591390 h 6858000"/>
              <a:gd name="connsiteX608" fmla="*/ 10144745 w 12192000"/>
              <a:gd name="connsiteY608" fmla="*/ 5591390 h 6858000"/>
              <a:gd name="connsiteX609" fmla="*/ 9411065 w 12192000"/>
              <a:gd name="connsiteY609" fmla="*/ 6325069 h 6858000"/>
              <a:gd name="connsiteX610" fmla="*/ 9943996 w 12192000"/>
              <a:gd name="connsiteY610" fmla="*/ 6858000 h 6858000"/>
              <a:gd name="connsiteX611" fmla="*/ 9862523 w 12192000"/>
              <a:gd name="connsiteY611" fmla="*/ 6858000 h 6858000"/>
              <a:gd name="connsiteX612" fmla="*/ 9370328 w 12192000"/>
              <a:gd name="connsiteY612" fmla="*/ 6365806 h 6858000"/>
              <a:gd name="connsiteX613" fmla="*/ 8878134 w 12192000"/>
              <a:gd name="connsiteY613" fmla="*/ 6858000 h 6858000"/>
              <a:gd name="connsiteX614" fmla="*/ 8796667 w 12192000"/>
              <a:gd name="connsiteY614" fmla="*/ 6858000 h 6858000"/>
              <a:gd name="connsiteX615" fmla="*/ 9329595 w 12192000"/>
              <a:gd name="connsiteY615" fmla="*/ 6325072 h 6858000"/>
              <a:gd name="connsiteX616" fmla="*/ 8595914 w 12192000"/>
              <a:gd name="connsiteY616" fmla="*/ 5591390 h 6858000"/>
              <a:gd name="connsiteX617" fmla="*/ 8506293 w 12192000"/>
              <a:gd name="connsiteY617" fmla="*/ 5591390 h 6858000"/>
              <a:gd name="connsiteX618" fmla="*/ 7772608 w 12192000"/>
              <a:gd name="connsiteY618" fmla="*/ 6325072 h 6858000"/>
              <a:gd name="connsiteX619" fmla="*/ 8305536 w 12192000"/>
              <a:gd name="connsiteY619" fmla="*/ 6858000 h 6858000"/>
              <a:gd name="connsiteX620" fmla="*/ 8224066 w 12192000"/>
              <a:gd name="connsiteY620" fmla="*/ 6858000 h 6858000"/>
              <a:gd name="connsiteX621" fmla="*/ 7731873 w 12192000"/>
              <a:gd name="connsiteY621" fmla="*/ 6365807 h 6858000"/>
              <a:gd name="connsiteX622" fmla="*/ 7239682 w 12192000"/>
              <a:gd name="connsiteY622" fmla="*/ 6858000 h 6858000"/>
              <a:gd name="connsiteX623" fmla="*/ 7158212 w 12192000"/>
              <a:gd name="connsiteY623" fmla="*/ 6858000 h 6858000"/>
              <a:gd name="connsiteX624" fmla="*/ 7691139 w 12192000"/>
              <a:gd name="connsiteY624" fmla="*/ 6325072 h 6858000"/>
              <a:gd name="connsiteX625" fmla="*/ 6957458 w 12192000"/>
              <a:gd name="connsiteY625" fmla="*/ 5591390 h 6858000"/>
              <a:gd name="connsiteX626" fmla="*/ 6867837 w 12192000"/>
              <a:gd name="connsiteY626" fmla="*/ 5591390 h 6858000"/>
              <a:gd name="connsiteX627" fmla="*/ 6134155 w 12192000"/>
              <a:gd name="connsiteY627" fmla="*/ 6325074 h 6858000"/>
              <a:gd name="connsiteX628" fmla="*/ 6667081 w 12192000"/>
              <a:gd name="connsiteY628" fmla="*/ 6858000 h 6858000"/>
              <a:gd name="connsiteX629" fmla="*/ 6585611 w 12192000"/>
              <a:gd name="connsiteY629" fmla="*/ 6858000 h 6858000"/>
              <a:gd name="connsiteX630" fmla="*/ 6093420 w 12192000"/>
              <a:gd name="connsiteY630" fmla="*/ 6365809 h 6858000"/>
              <a:gd name="connsiteX631" fmla="*/ 5601241 w 12192000"/>
              <a:gd name="connsiteY631" fmla="*/ 6858000 h 6858000"/>
              <a:gd name="connsiteX632" fmla="*/ 5519777 w 12192000"/>
              <a:gd name="connsiteY632" fmla="*/ 6858000 h 6858000"/>
              <a:gd name="connsiteX633" fmla="*/ 6052687 w 12192000"/>
              <a:gd name="connsiteY633" fmla="*/ 6325074 h 6858000"/>
              <a:gd name="connsiteX634" fmla="*/ 5319020 w 12192000"/>
              <a:gd name="connsiteY634" fmla="*/ 5591390 h 6858000"/>
              <a:gd name="connsiteX635" fmla="*/ 5229403 w 12192000"/>
              <a:gd name="connsiteY635" fmla="*/ 5591390 h 6858000"/>
              <a:gd name="connsiteX636" fmla="*/ 4495737 w 12192000"/>
              <a:gd name="connsiteY636" fmla="*/ 6325072 h 6858000"/>
              <a:gd name="connsiteX637" fmla="*/ 5028651 w 12192000"/>
              <a:gd name="connsiteY637" fmla="*/ 6858000 h 6858000"/>
              <a:gd name="connsiteX638" fmla="*/ 4947185 w 12192000"/>
              <a:gd name="connsiteY638" fmla="*/ 6858000 h 6858000"/>
              <a:gd name="connsiteX639" fmla="*/ 4454997 w 12192000"/>
              <a:gd name="connsiteY639" fmla="*/ 6365807 h 6858000"/>
              <a:gd name="connsiteX640" fmla="*/ 3962793 w 12192000"/>
              <a:gd name="connsiteY640" fmla="*/ 6858000 h 6858000"/>
              <a:gd name="connsiteX641" fmla="*/ 3881322 w 12192000"/>
              <a:gd name="connsiteY641" fmla="*/ 6858000 h 6858000"/>
              <a:gd name="connsiteX642" fmla="*/ 4414258 w 12192000"/>
              <a:gd name="connsiteY642" fmla="*/ 6325072 h 6858000"/>
              <a:gd name="connsiteX643" fmla="*/ 3680564 w 12192000"/>
              <a:gd name="connsiteY643" fmla="*/ 5591390 h 6858000"/>
              <a:gd name="connsiteX644" fmla="*/ 3590947 w 12192000"/>
              <a:gd name="connsiteY644" fmla="*/ 5591390 h 6858000"/>
              <a:gd name="connsiteX645" fmla="*/ 2857282 w 12192000"/>
              <a:gd name="connsiteY645" fmla="*/ 6325074 h 6858000"/>
              <a:gd name="connsiteX646" fmla="*/ 3390191 w 12192000"/>
              <a:gd name="connsiteY646" fmla="*/ 6858000 h 6858000"/>
              <a:gd name="connsiteX647" fmla="*/ 3308720 w 12192000"/>
              <a:gd name="connsiteY647" fmla="*/ 6858000 h 6858000"/>
              <a:gd name="connsiteX648" fmla="*/ 2816545 w 12192000"/>
              <a:gd name="connsiteY648" fmla="*/ 6365809 h 6858000"/>
              <a:gd name="connsiteX649" fmla="*/ 2324368 w 12192000"/>
              <a:gd name="connsiteY649" fmla="*/ 6858000 h 6858000"/>
              <a:gd name="connsiteX650" fmla="*/ 2242901 w 12192000"/>
              <a:gd name="connsiteY650" fmla="*/ 6858000 h 6858000"/>
              <a:gd name="connsiteX651" fmla="*/ 2775812 w 12192000"/>
              <a:gd name="connsiteY651" fmla="*/ 6325075 h 6858000"/>
              <a:gd name="connsiteX652" fmla="*/ 2042142 w 12192000"/>
              <a:gd name="connsiteY652" fmla="*/ 5591390 h 6858000"/>
              <a:gd name="connsiteX653" fmla="*/ 1952525 w 12192000"/>
              <a:gd name="connsiteY653" fmla="*/ 5591390 h 6858000"/>
              <a:gd name="connsiteX654" fmla="*/ 1218836 w 12192000"/>
              <a:gd name="connsiteY654" fmla="*/ 6325074 h 6858000"/>
              <a:gd name="connsiteX655" fmla="*/ 1751766 w 12192000"/>
              <a:gd name="connsiteY655" fmla="*/ 6858000 h 6858000"/>
              <a:gd name="connsiteX656" fmla="*/ 1670295 w 12192000"/>
              <a:gd name="connsiteY656" fmla="*/ 6858000 h 6858000"/>
              <a:gd name="connsiteX657" fmla="*/ 1178103 w 12192000"/>
              <a:gd name="connsiteY657" fmla="*/ 6365809 h 6858000"/>
              <a:gd name="connsiteX658" fmla="*/ 685912 w 12192000"/>
              <a:gd name="connsiteY658" fmla="*/ 6858000 h 6858000"/>
              <a:gd name="connsiteX659" fmla="*/ 604442 w 12192000"/>
              <a:gd name="connsiteY659" fmla="*/ 6858000 h 6858000"/>
              <a:gd name="connsiteX660" fmla="*/ 1137368 w 12192000"/>
              <a:gd name="connsiteY660" fmla="*/ 6325074 h 6858000"/>
              <a:gd name="connsiteX661" fmla="*/ 403687 w 12192000"/>
              <a:gd name="connsiteY661" fmla="*/ 5591390 h 6858000"/>
              <a:gd name="connsiteX662" fmla="*/ 314068 w 12192000"/>
              <a:gd name="connsiteY662" fmla="*/ 5591390 h 6858000"/>
              <a:gd name="connsiteX663" fmla="*/ 0 w 12192000"/>
              <a:gd name="connsiteY663" fmla="*/ 5905454 h 6858000"/>
              <a:gd name="connsiteX664" fmla="*/ 0 w 12192000"/>
              <a:gd name="connsiteY664" fmla="*/ 5823984 h 6858000"/>
              <a:gd name="connsiteX665" fmla="*/ 270015 w 12192000"/>
              <a:gd name="connsiteY665" fmla="*/ 5553973 h 6858000"/>
              <a:gd name="connsiteX666" fmla="*/ 270015 w 12192000"/>
              <a:gd name="connsiteY666" fmla="*/ 5457718 h 6858000"/>
              <a:gd name="connsiteX667" fmla="*/ 0 w 12192000"/>
              <a:gd name="connsiteY667" fmla="*/ 5187707 h 6858000"/>
              <a:gd name="connsiteX668" fmla="*/ 0 w 12192000"/>
              <a:gd name="connsiteY668" fmla="*/ 5106238 h 6858000"/>
              <a:gd name="connsiteX669" fmla="*/ 312334 w 12192000"/>
              <a:gd name="connsiteY669" fmla="*/ 5418567 h 6858000"/>
              <a:gd name="connsiteX670" fmla="*/ 405422 w 12192000"/>
              <a:gd name="connsiteY670" fmla="*/ 5418567 h 6858000"/>
              <a:gd name="connsiteX671" fmla="*/ 1137366 w 12192000"/>
              <a:gd name="connsiteY671" fmla="*/ 4686620 h 6858000"/>
              <a:gd name="connsiteX672" fmla="*/ 402969 w 12192000"/>
              <a:gd name="connsiteY672" fmla="*/ 3952222 h 6858000"/>
              <a:gd name="connsiteX673" fmla="*/ 314782 w 12192000"/>
              <a:gd name="connsiteY673" fmla="*/ 3952222 h 6858000"/>
              <a:gd name="connsiteX674" fmla="*/ 0 w 12192000"/>
              <a:gd name="connsiteY674" fmla="*/ 4267000 h 6858000"/>
              <a:gd name="connsiteX675" fmla="*/ 0 w 12192000"/>
              <a:gd name="connsiteY675" fmla="*/ 4185531 h 6858000"/>
              <a:gd name="connsiteX676" fmla="*/ 270021 w 12192000"/>
              <a:gd name="connsiteY676" fmla="*/ 3915515 h 6858000"/>
              <a:gd name="connsiteX677" fmla="*/ 270021 w 12192000"/>
              <a:gd name="connsiteY677" fmla="*/ 3819273 h 6858000"/>
              <a:gd name="connsiteX678" fmla="*/ 0 w 12192000"/>
              <a:gd name="connsiteY678" fmla="*/ 3549264 h 6858000"/>
              <a:gd name="connsiteX679" fmla="*/ 0 w 12192000"/>
              <a:gd name="connsiteY679" fmla="*/ 3467795 h 6858000"/>
              <a:gd name="connsiteX680" fmla="*/ 311617 w 12192000"/>
              <a:gd name="connsiteY680" fmla="*/ 3779399 h 6858000"/>
              <a:gd name="connsiteX681" fmla="*/ 406137 w 12192000"/>
              <a:gd name="connsiteY681" fmla="*/ 3779399 h 6858000"/>
              <a:gd name="connsiteX682" fmla="*/ 1137368 w 12192000"/>
              <a:gd name="connsiteY682" fmla="*/ 3048185 h 6858000"/>
              <a:gd name="connsiteX683" fmla="*/ 399436 w 12192000"/>
              <a:gd name="connsiteY683" fmla="*/ 2310252 h 6858000"/>
              <a:gd name="connsiteX684" fmla="*/ 318316 w 12192000"/>
              <a:gd name="connsiteY684" fmla="*/ 2310252 h 6858000"/>
              <a:gd name="connsiteX685" fmla="*/ 0 w 12192000"/>
              <a:gd name="connsiteY685" fmla="*/ 2628563 h 6858000"/>
              <a:gd name="connsiteX686" fmla="*/ 0 w 12192000"/>
              <a:gd name="connsiteY686" fmla="*/ 2547095 h 6858000"/>
              <a:gd name="connsiteX687" fmla="*/ 270029 w 12192000"/>
              <a:gd name="connsiteY687" fmla="*/ 2277071 h 6858000"/>
              <a:gd name="connsiteX688" fmla="*/ 270029 w 12192000"/>
              <a:gd name="connsiteY688" fmla="*/ 2180845 h 6858000"/>
              <a:gd name="connsiteX689" fmla="*/ 0 w 12192000"/>
              <a:gd name="connsiteY689" fmla="*/ 1910819 h 6858000"/>
              <a:gd name="connsiteX690" fmla="*/ 0 w 12192000"/>
              <a:gd name="connsiteY690" fmla="*/ 1829350 h 6858000"/>
              <a:gd name="connsiteX691" fmla="*/ 308083 w 12192000"/>
              <a:gd name="connsiteY691" fmla="*/ 2137429 h 6858000"/>
              <a:gd name="connsiteX692" fmla="*/ 409669 w 12192000"/>
              <a:gd name="connsiteY692" fmla="*/ 2137429 h 6858000"/>
              <a:gd name="connsiteX693" fmla="*/ 1137368 w 12192000"/>
              <a:gd name="connsiteY693" fmla="*/ 1409728 h 6858000"/>
              <a:gd name="connsiteX694" fmla="*/ 403782 w 12192000"/>
              <a:gd name="connsiteY694" fmla="*/ 676139 h 6858000"/>
              <a:gd name="connsiteX695" fmla="*/ 313968 w 12192000"/>
              <a:gd name="connsiteY695" fmla="*/ 676139 h 6858000"/>
              <a:gd name="connsiteX696" fmla="*/ 0 w 12192000"/>
              <a:gd name="connsiteY696" fmla="*/ 990105 h 6858000"/>
              <a:gd name="connsiteX697" fmla="*/ 0 w 12192000"/>
              <a:gd name="connsiteY697" fmla="*/ 908638 h 6858000"/>
              <a:gd name="connsiteX698" fmla="*/ 270036 w 12192000"/>
              <a:gd name="connsiteY698" fmla="*/ 638604 h 6858000"/>
              <a:gd name="connsiteX699" fmla="*/ 270036 w 12192000"/>
              <a:gd name="connsiteY699" fmla="*/ 542392 h 6858000"/>
              <a:gd name="connsiteX700" fmla="*/ 0 w 12192000"/>
              <a:gd name="connsiteY700" fmla="*/ 272361 h 6858000"/>
              <a:gd name="connsiteX701" fmla="*/ 0 w 12192000"/>
              <a:gd name="connsiteY701" fmla="*/ 190891 h 6858000"/>
              <a:gd name="connsiteX702" fmla="*/ 312431 w 12192000"/>
              <a:gd name="connsiteY702" fmla="*/ 503317 h 6858000"/>
              <a:gd name="connsiteX703" fmla="*/ 405323 w 12192000"/>
              <a:gd name="connsiteY703" fmla="*/ 5033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</a:cxnLst>
            <a:rect l="l" t="t" r="r" b="b"/>
            <a:pathLst>
              <a:path w="12192000" h="6858000">
                <a:moveTo>
                  <a:pt x="0" y="6744695"/>
                </a:moveTo>
                <a:lnTo>
                  <a:pt x="113307" y="6858000"/>
                </a:lnTo>
                <a:lnTo>
                  <a:pt x="31836" y="6858000"/>
                </a:lnTo>
                <a:lnTo>
                  <a:pt x="0" y="6826165"/>
                </a:lnTo>
                <a:close/>
                <a:moveTo>
                  <a:pt x="12192000" y="6739575"/>
                </a:moveTo>
                <a:lnTo>
                  <a:pt x="12192000" y="6821043"/>
                </a:lnTo>
                <a:lnTo>
                  <a:pt x="12155043" y="6858000"/>
                </a:lnTo>
                <a:lnTo>
                  <a:pt x="12073575" y="6858000"/>
                </a:lnTo>
                <a:close/>
                <a:moveTo>
                  <a:pt x="11740554" y="6238209"/>
                </a:moveTo>
                <a:lnTo>
                  <a:pt x="11913377" y="6238209"/>
                </a:lnTo>
                <a:lnTo>
                  <a:pt x="11913377" y="6411032"/>
                </a:lnTo>
                <a:lnTo>
                  <a:pt x="11740554" y="6411032"/>
                </a:lnTo>
                <a:close/>
                <a:moveTo>
                  <a:pt x="10101903" y="6238209"/>
                </a:moveTo>
                <a:lnTo>
                  <a:pt x="10274725" y="6238209"/>
                </a:lnTo>
                <a:lnTo>
                  <a:pt x="10274725" y="6411032"/>
                </a:lnTo>
                <a:lnTo>
                  <a:pt x="10101903" y="6411032"/>
                </a:lnTo>
                <a:close/>
                <a:moveTo>
                  <a:pt x="8463251" y="6238209"/>
                </a:moveTo>
                <a:lnTo>
                  <a:pt x="8636074" y="6238209"/>
                </a:lnTo>
                <a:lnTo>
                  <a:pt x="8636074" y="6411032"/>
                </a:lnTo>
                <a:lnTo>
                  <a:pt x="8463251" y="6411032"/>
                </a:lnTo>
                <a:close/>
                <a:moveTo>
                  <a:pt x="6824599" y="6238209"/>
                </a:moveTo>
                <a:lnTo>
                  <a:pt x="6997422" y="6238209"/>
                </a:lnTo>
                <a:lnTo>
                  <a:pt x="6997422" y="6411032"/>
                </a:lnTo>
                <a:lnTo>
                  <a:pt x="6824599" y="6411032"/>
                </a:lnTo>
                <a:close/>
                <a:moveTo>
                  <a:pt x="5185950" y="6238209"/>
                </a:moveTo>
                <a:lnTo>
                  <a:pt x="5358773" y="6238209"/>
                </a:lnTo>
                <a:lnTo>
                  <a:pt x="5358773" y="6411032"/>
                </a:lnTo>
                <a:lnTo>
                  <a:pt x="5185950" y="6411032"/>
                </a:lnTo>
                <a:close/>
                <a:moveTo>
                  <a:pt x="3547296" y="6238209"/>
                </a:moveTo>
                <a:lnTo>
                  <a:pt x="3720119" y="6238209"/>
                </a:lnTo>
                <a:lnTo>
                  <a:pt x="3720119" y="6411032"/>
                </a:lnTo>
                <a:lnTo>
                  <a:pt x="3547296" y="6411032"/>
                </a:lnTo>
                <a:close/>
                <a:moveTo>
                  <a:pt x="1908646" y="6238209"/>
                </a:moveTo>
                <a:lnTo>
                  <a:pt x="2081470" y="6238209"/>
                </a:lnTo>
                <a:lnTo>
                  <a:pt x="2081470" y="6411032"/>
                </a:lnTo>
                <a:lnTo>
                  <a:pt x="1908646" y="6411032"/>
                </a:lnTo>
                <a:close/>
                <a:moveTo>
                  <a:pt x="269996" y="6238209"/>
                </a:moveTo>
                <a:lnTo>
                  <a:pt x="442819" y="6238209"/>
                </a:lnTo>
                <a:lnTo>
                  <a:pt x="442819" y="6411032"/>
                </a:lnTo>
                <a:lnTo>
                  <a:pt x="269996" y="6411032"/>
                </a:lnTo>
                <a:close/>
                <a:moveTo>
                  <a:pt x="10921228" y="5418567"/>
                </a:moveTo>
                <a:lnTo>
                  <a:pt x="11094051" y="5418567"/>
                </a:lnTo>
                <a:lnTo>
                  <a:pt x="11094051" y="5591390"/>
                </a:lnTo>
                <a:lnTo>
                  <a:pt x="10921228" y="5591390"/>
                </a:lnTo>
                <a:close/>
                <a:moveTo>
                  <a:pt x="9282577" y="5418567"/>
                </a:moveTo>
                <a:lnTo>
                  <a:pt x="9455400" y="5418567"/>
                </a:lnTo>
                <a:lnTo>
                  <a:pt x="9455400" y="5591390"/>
                </a:lnTo>
                <a:lnTo>
                  <a:pt x="9282577" y="5591390"/>
                </a:lnTo>
                <a:close/>
                <a:moveTo>
                  <a:pt x="7643925" y="5418567"/>
                </a:moveTo>
                <a:lnTo>
                  <a:pt x="7816748" y="5418567"/>
                </a:lnTo>
                <a:lnTo>
                  <a:pt x="7816748" y="5591390"/>
                </a:lnTo>
                <a:lnTo>
                  <a:pt x="7643925" y="5591390"/>
                </a:lnTo>
                <a:close/>
                <a:moveTo>
                  <a:pt x="6005273" y="5418567"/>
                </a:moveTo>
                <a:lnTo>
                  <a:pt x="6178096" y="5418567"/>
                </a:lnTo>
                <a:lnTo>
                  <a:pt x="6178096" y="5591390"/>
                </a:lnTo>
                <a:lnTo>
                  <a:pt x="6005273" y="5591390"/>
                </a:lnTo>
                <a:close/>
                <a:moveTo>
                  <a:pt x="4366633" y="5418567"/>
                </a:moveTo>
                <a:lnTo>
                  <a:pt x="4539460" y="5418567"/>
                </a:lnTo>
                <a:lnTo>
                  <a:pt x="4539460" y="5591390"/>
                </a:lnTo>
                <a:lnTo>
                  <a:pt x="4366633" y="5591390"/>
                </a:lnTo>
                <a:close/>
                <a:moveTo>
                  <a:pt x="2727987" y="5418567"/>
                </a:moveTo>
                <a:lnTo>
                  <a:pt x="2900809" y="5418567"/>
                </a:lnTo>
                <a:lnTo>
                  <a:pt x="2900809" y="5591390"/>
                </a:lnTo>
                <a:lnTo>
                  <a:pt x="2727987" y="5591390"/>
                </a:lnTo>
                <a:close/>
                <a:moveTo>
                  <a:pt x="1089338" y="5418567"/>
                </a:moveTo>
                <a:lnTo>
                  <a:pt x="1262160" y="5418567"/>
                </a:lnTo>
                <a:lnTo>
                  <a:pt x="1262160" y="5591390"/>
                </a:lnTo>
                <a:lnTo>
                  <a:pt x="1089338" y="5591390"/>
                </a:lnTo>
                <a:close/>
                <a:moveTo>
                  <a:pt x="1178101" y="4727355"/>
                </a:moveTo>
                <a:lnTo>
                  <a:pt x="442836" y="5462622"/>
                </a:lnTo>
                <a:lnTo>
                  <a:pt x="442836" y="5549070"/>
                </a:lnTo>
                <a:lnTo>
                  <a:pt x="1178103" y="6284339"/>
                </a:lnTo>
                <a:lnTo>
                  <a:pt x="1908665" y="5553778"/>
                </a:lnTo>
                <a:lnTo>
                  <a:pt x="1908665" y="5457916"/>
                </a:lnTo>
                <a:close/>
                <a:moveTo>
                  <a:pt x="9370328" y="4727354"/>
                </a:moveTo>
                <a:lnTo>
                  <a:pt x="8636074" y="5461609"/>
                </a:lnTo>
                <a:lnTo>
                  <a:pt x="8636074" y="5550076"/>
                </a:lnTo>
                <a:lnTo>
                  <a:pt x="9370332" y="6284336"/>
                </a:lnTo>
                <a:lnTo>
                  <a:pt x="10101903" y="5552765"/>
                </a:lnTo>
                <a:lnTo>
                  <a:pt x="10101903" y="5458928"/>
                </a:lnTo>
                <a:close/>
                <a:moveTo>
                  <a:pt x="4454997" y="4727354"/>
                </a:moveTo>
                <a:lnTo>
                  <a:pt x="3720127" y="5462212"/>
                </a:lnTo>
                <a:lnTo>
                  <a:pt x="3720127" y="5549480"/>
                </a:lnTo>
                <a:lnTo>
                  <a:pt x="4454994" y="6284337"/>
                </a:lnTo>
                <a:lnTo>
                  <a:pt x="5185957" y="5553365"/>
                </a:lnTo>
                <a:lnTo>
                  <a:pt x="5185957" y="5458324"/>
                </a:lnTo>
                <a:close/>
                <a:moveTo>
                  <a:pt x="2816547" y="4727354"/>
                </a:moveTo>
                <a:lnTo>
                  <a:pt x="2081491" y="5462427"/>
                </a:lnTo>
                <a:lnTo>
                  <a:pt x="2081491" y="5549265"/>
                </a:lnTo>
                <a:lnTo>
                  <a:pt x="2816547" y="6284340"/>
                </a:lnTo>
                <a:lnTo>
                  <a:pt x="3547302" y="5553564"/>
                </a:lnTo>
                <a:lnTo>
                  <a:pt x="3547302" y="5458128"/>
                </a:lnTo>
                <a:close/>
                <a:moveTo>
                  <a:pt x="6093420" y="4727352"/>
                </a:moveTo>
                <a:lnTo>
                  <a:pt x="5358778" y="5462014"/>
                </a:lnTo>
                <a:lnTo>
                  <a:pt x="5358778" y="5549677"/>
                </a:lnTo>
                <a:lnTo>
                  <a:pt x="6093420" y="6284339"/>
                </a:lnTo>
                <a:lnTo>
                  <a:pt x="6824599" y="5553159"/>
                </a:lnTo>
                <a:lnTo>
                  <a:pt x="6824599" y="5458532"/>
                </a:lnTo>
                <a:close/>
                <a:moveTo>
                  <a:pt x="11008785" y="4727351"/>
                </a:moveTo>
                <a:lnTo>
                  <a:pt x="10274725" y="5461411"/>
                </a:lnTo>
                <a:lnTo>
                  <a:pt x="10274725" y="5550279"/>
                </a:lnTo>
                <a:lnTo>
                  <a:pt x="11008781" y="6284336"/>
                </a:lnTo>
                <a:lnTo>
                  <a:pt x="11740554" y="5552562"/>
                </a:lnTo>
                <a:lnTo>
                  <a:pt x="11740554" y="5459121"/>
                </a:lnTo>
                <a:close/>
                <a:moveTo>
                  <a:pt x="7731877" y="4727351"/>
                </a:moveTo>
                <a:lnTo>
                  <a:pt x="6997422" y="5461805"/>
                </a:lnTo>
                <a:lnTo>
                  <a:pt x="6997422" y="5549884"/>
                </a:lnTo>
                <a:lnTo>
                  <a:pt x="7731873" y="6284337"/>
                </a:lnTo>
                <a:lnTo>
                  <a:pt x="8463251" y="5552959"/>
                </a:lnTo>
                <a:lnTo>
                  <a:pt x="8463251" y="5458725"/>
                </a:lnTo>
                <a:close/>
                <a:moveTo>
                  <a:pt x="11740554" y="4601625"/>
                </a:moveTo>
                <a:lnTo>
                  <a:pt x="11913377" y="4601625"/>
                </a:lnTo>
                <a:lnTo>
                  <a:pt x="11913377" y="4774448"/>
                </a:lnTo>
                <a:lnTo>
                  <a:pt x="11740554" y="4774448"/>
                </a:lnTo>
                <a:close/>
                <a:moveTo>
                  <a:pt x="10101903" y="4601625"/>
                </a:moveTo>
                <a:lnTo>
                  <a:pt x="10274725" y="4601625"/>
                </a:lnTo>
                <a:lnTo>
                  <a:pt x="10274725" y="4774448"/>
                </a:lnTo>
                <a:lnTo>
                  <a:pt x="10101903" y="4774448"/>
                </a:lnTo>
                <a:close/>
                <a:moveTo>
                  <a:pt x="8463251" y="4601625"/>
                </a:moveTo>
                <a:lnTo>
                  <a:pt x="8636074" y="4601625"/>
                </a:lnTo>
                <a:lnTo>
                  <a:pt x="8636074" y="4774448"/>
                </a:lnTo>
                <a:lnTo>
                  <a:pt x="8463251" y="4774448"/>
                </a:lnTo>
                <a:close/>
                <a:moveTo>
                  <a:pt x="6824599" y="4601625"/>
                </a:moveTo>
                <a:lnTo>
                  <a:pt x="6997422" y="4601625"/>
                </a:lnTo>
                <a:lnTo>
                  <a:pt x="6997422" y="4774448"/>
                </a:lnTo>
                <a:lnTo>
                  <a:pt x="6824599" y="4774448"/>
                </a:lnTo>
                <a:close/>
                <a:moveTo>
                  <a:pt x="5185955" y="4601625"/>
                </a:moveTo>
                <a:lnTo>
                  <a:pt x="5358777" y="4601625"/>
                </a:lnTo>
                <a:lnTo>
                  <a:pt x="5358777" y="4774448"/>
                </a:lnTo>
                <a:lnTo>
                  <a:pt x="5185955" y="4774448"/>
                </a:lnTo>
                <a:close/>
                <a:moveTo>
                  <a:pt x="3547301" y="4601625"/>
                </a:moveTo>
                <a:lnTo>
                  <a:pt x="3720124" y="4601625"/>
                </a:lnTo>
                <a:lnTo>
                  <a:pt x="3720124" y="4774448"/>
                </a:lnTo>
                <a:lnTo>
                  <a:pt x="3547301" y="4774448"/>
                </a:lnTo>
                <a:close/>
                <a:moveTo>
                  <a:pt x="1908659" y="4601625"/>
                </a:moveTo>
                <a:lnTo>
                  <a:pt x="2081483" y="4601625"/>
                </a:lnTo>
                <a:lnTo>
                  <a:pt x="2081483" y="4774448"/>
                </a:lnTo>
                <a:lnTo>
                  <a:pt x="1908659" y="4774448"/>
                </a:lnTo>
                <a:close/>
                <a:moveTo>
                  <a:pt x="270007" y="4601625"/>
                </a:moveTo>
                <a:lnTo>
                  <a:pt x="442830" y="4601625"/>
                </a:lnTo>
                <a:lnTo>
                  <a:pt x="442830" y="4774448"/>
                </a:lnTo>
                <a:lnTo>
                  <a:pt x="270007" y="4774448"/>
                </a:lnTo>
                <a:close/>
                <a:moveTo>
                  <a:pt x="10145462" y="3952222"/>
                </a:moveTo>
                <a:lnTo>
                  <a:pt x="9411064" y="4686619"/>
                </a:lnTo>
                <a:lnTo>
                  <a:pt x="10143012" y="5418567"/>
                </a:lnTo>
                <a:lnTo>
                  <a:pt x="10236099" y="5418567"/>
                </a:lnTo>
                <a:lnTo>
                  <a:pt x="10968050" y="4686615"/>
                </a:lnTo>
                <a:lnTo>
                  <a:pt x="10233657" y="3952222"/>
                </a:lnTo>
                <a:close/>
                <a:moveTo>
                  <a:pt x="8507004" y="3952222"/>
                </a:moveTo>
                <a:lnTo>
                  <a:pt x="7772612" y="4686615"/>
                </a:lnTo>
                <a:lnTo>
                  <a:pt x="8504563" y="5418567"/>
                </a:lnTo>
                <a:lnTo>
                  <a:pt x="8597643" y="5418567"/>
                </a:lnTo>
                <a:lnTo>
                  <a:pt x="9329593" y="4686617"/>
                </a:lnTo>
                <a:lnTo>
                  <a:pt x="8595197" y="3952222"/>
                </a:lnTo>
                <a:close/>
                <a:moveTo>
                  <a:pt x="6868551" y="3952222"/>
                </a:moveTo>
                <a:lnTo>
                  <a:pt x="6134155" y="4686617"/>
                </a:lnTo>
                <a:lnTo>
                  <a:pt x="6866103" y="5418567"/>
                </a:lnTo>
                <a:lnTo>
                  <a:pt x="6959192" y="5418567"/>
                </a:lnTo>
                <a:lnTo>
                  <a:pt x="7691142" y="4686617"/>
                </a:lnTo>
                <a:lnTo>
                  <a:pt x="6956748" y="3952222"/>
                </a:lnTo>
                <a:close/>
                <a:moveTo>
                  <a:pt x="5230122" y="3952222"/>
                </a:moveTo>
                <a:lnTo>
                  <a:pt x="4495738" y="4686619"/>
                </a:lnTo>
                <a:lnTo>
                  <a:pt x="5227671" y="5418567"/>
                </a:lnTo>
                <a:lnTo>
                  <a:pt x="5320755" y="5418567"/>
                </a:lnTo>
                <a:lnTo>
                  <a:pt x="6052685" y="4686617"/>
                </a:lnTo>
                <a:lnTo>
                  <a:pt x="5318307" y="3952222"/>
                </a:lnTo>
                <a:close/>
                <a:moveTo>
                  <a:pt x="3591662" y="3952222"/>
                </a:moveTo>
                <a:lnTo>
                  <a:pt x="2857282" y="4686619"/>
                </a:lnTo>
                <a:lnTo>
                  <a:pt x="3589211" y="5418567"/>
                </a:lnTo>
                <a:lnTo>
                  <a:pt x="3682300" y="5418567"/>
                </a:lnTo>
                <a:lnTo>
                  <a:pt x="4414258" y="4686619"/>
                </a:lnTo>
                <a:lnTo>
                  <a:pt x="3679850" y="3952222"/>
                </a:lnTo>
                <a:close/>
                <a:moveTo>
                  <a:pt x="1953238" y="3952222"/>
                </a:moveTo>
                <a:lnTo>
                  <a:pt x="1218835" y="4686620"/>
                </a:lnTo>
                <a:lnTo>
                  <a:pt x="1950786" y="5418567"/>
                </a:lnTo>
                <a:lnTo>
                  <a:pt x="2043879" y="5418567"/>
                </a:lnTo>
                <a:lnTo>
                  <a:pt x="2775812" y="4686619"/>
                </a:lnTo>
                <a:lnTo>
                  <a:pt x="2041429" y="3952222"/>
                </a:lnTo>
                <a:close/>
                <a:moveTo>
                  <a:pt x="10921228" y="3779399"/>
                </a:moveTo>
                <a:lnTo>
                  <a:pt x="11094051" y="3779399"/>
                </a:lnTo>
                <a:lnTo>
                  <a:pt x="11094051" y="3952222"/>
                </a:lnTo>
                <a:lnTo>
                  <a:pt x="10921228" y="3952222"/>
                </a:lnTo>
                <a:close/>
                <a:moveTo>
                  <a:pt x="9282577" y="3779399"/>
                </a:moveTo>
                <a:lnTo>
                  <a:pt x="9455400" y="3779399"/>
                </a:lnTo>
                <a:lnTo>
                  <a:pt x="9455400" y="3952222"/>
                </a:lnTo>
                <a:lnTo>
                  <a:pt x="9282577" y="3952222"/>
                </a:lnTo>
                <a:close/>
                <a:moveTo>
                  <a:pt x="7643925" y="3779399"/>
                </a:moveTo>
                <a:lnTo>
                  <a:pt x="7816748" y="3779399"/>
                </a:lnTo>
                <a:lnTo>
                  <a:pt x="7816748" y="3952222"/>
                </a:lnTo>
                <a:lnTo>
                  <a:pt x="7643925" y="3952222"/>
                </a:lnTo>
                <a:close/>
                <a:moveTo>
                  <a:pt x="6005273" y="3779399"/>
                </a:moveTo>
                <a:lnTo>
                  <a:pt x="6178096" y="3779399"/>
                </a:lnTo>
                <a:lnTo>
                  <a:pt x="6178096" y="3952222"/>
                </a:lnTo>
                <a:lnTo>
                  <a:pt x="6005273" y="3952222"/>
                </a:lnTo>
                <a:close/>
                <a:moveTo>
                  <a:pt x="4366635" y="3779399"/>
                </a:moveTo>
                <a:lnTo>
                  <a:pt x="4539462" y="3779399"/>
                </a:lnTo>
                <a:lnTo>
                  <a:pt x="4539462" y="3952222"/>
                </a:lnTo>
                <a:lnTo>
                  <a:pt x="4366635" y="3952222"/>
                </a:lnTo>
                <a:close/>
                <a:moveTo>
                  <a:pt x="2727994" y="3779399"/>
                </a:moveTo>
                <a:lnTo>
                  <a:pt x="2900815" y="3779399"/>
                </a:lnTo>
                <a:lnTo>
                  <a:pt x="2900815" y="3952222"/>
                </a:lnTo>
                <a:lnTo>
                  <a:pt x="2727994" y="3952222"/>
                </a:lnTo>
                <a:close/>
                <a:moveTo>
                  <a:pt x="1089344" y="3779399"/>
                </a:moveTo>
                <a:lnTo>
                  <a:pt x="1262166" y="3779399"/>
                </a:lnTo>
                <a:lnTo>
                  <a:pt x="1262166" y="3952222"/>
                </a:lnTo>
                <a:lnTo>
                  <a:pt x="1089344" y="3952222"/>
                </a:lnTo>
                <a:close/>
                <a:moveTo>
                  <a:pt x="1178101" y="3088920"/>
                </a:moveTo>
                <a:lnTo>
                  <a:pt x="442844" y="3824161"/>
                </a:lnTo>
                <a:lnTo>
                  <a:pt x="442844" y="3910626"/>
                </a:lnTo>
                <a:lnTo>
                  <a:pt x="1178101" y="4645885"/>
                </a:lnTo>
                <a:lnTo>
                  <a:pt x="1908673" y="3915317"/>
                </a:lnTo>
                <a:lnTo>
                  <a:pt x="1908673" y="3819468"/>
                </a:lnTo>
                <a:close/>
                <a:moveTo>
                  <a:pt x="2816547" y="3088919"/>
                </a:moveTo>
                <a:lnTo>
                  <a:pt x="2081500" y="3823966"/>
                </a:lnTo>
                <a:lnTo>
                  <a:pt x="2081500" y="3910819"/>
                </a:lnTo>
                <a:lnTo>
                  <a:pt x="2816547" y="4645883"/>
                </a:lnTo>
                <a:lnTo>
                  <a:pt x="3547307" y="3915106"/>
                </a:lnTo>
                <a:lnTo>
                  <a:pt x="3547307" y="3819677"/>
                </a:lnTo>
                <a:close/>
                <a:moveTo>
                  <a:pt x="7731873" y="3088917"/>
                </a:moveTo>
                <a:lnTo>
                  <a:pt x="6997422" y="3823351"/>
                </a:lnTo>
                <a:lnTo>
                  <a:pt x="6997422" y="3911424"/>
                </a:lnTo>
                <a:lnTo>
                  <a:pt x="7731879" y="4645880"/>
                </a:lnTo>
                <a:lnTo>
                  <a:pt x="8463251" y="3914507"/>
                </a:lnTo>
                <a:lnTo>
                  <a:pt x="8463251" y="3820276"/>
                </a:lnTo>
                <a:close/>
                <a:moveTo>
                  <a:pt x="4454997" y="3088917"/>
                </a:moveTo>
                <a:lnTo>
                  <a:pt x="3720130" y="3823754"/>
                </a:lnTo>
                <a:lnTo>
                  <a:pt x="3720130" y="3911030"/>
                </a:lnTo>
                <a:lnTo>
                  <a:pt x="4454997" y="4645883"/>
                </a:lnTo>
                <a:lnTo>
                  <a:pt x="5185960" y="3914910"/>
                </a:lnTo>
                <a:lnTo>
                  <a:pt x="5185960" y="3819872"/>
                </a:lnTo>
                <a:close/>
                <a:moveTo>
                  <a:pt x="11008787" y="3088916"/>
                </a:moveTo>
                <a:lnTo>
                  <a:pt x="10274725" y="3822957"/>
                </a:lnTo>
                <a:lnTo>
                  <a:pt x="10274725" y="3911819"/>
                </a:lnTo>
                <a:lnTo>
                  <a:pt x="11008787" y="4645880"/>
                </a:lnTo>
                <a:lnTo>
                  <a:pt x="11740554" y="3914113"/>
                </a:lnTo>
                <a:lnTo>
                  <a:pt x="11740554" y="3820664"/>
                </a:lnTo>
                <a:close/>
                <a:moveTo>
                  <a:pt x="9370330" y="3088916"/>
                </a:moveTo>
                <a:lnTo>
                  <a:pt x="8636074" y="3823153"/>
                </a:lnTo>
                <a:lnTo>
                  <a:pt x="8636074" y="3911629"/>
                </a:lnTo>
                <a:lnTo>
                  <a:pt x="9370328" y="4645882"/>
                </a:lnTo>
                <a:lnTo>
                  <a:pt x="10101903" y="3914308"/>
                </a:lnTo>
                <a:lnTo>
                  <a:pt x="10101903" y="3820468"/>
                </a:lnTo>
                <a:close/>
                <a:moveTo>
                  <a:pt x="6093424" y="3088914"/>
                </a:moveTo>
                <a:lnTo>
                  <a:pt x="5358784" y="3823556"/>
                </a:lnTo>
                <a:lnTo>
                  <a:pt x="5358784" y="3911226"/>
                </a:lnTo>
                <a:lnTo>
                  <a:pt x="6093418" y="4645882"/>
                </a:lnTo>
                <a:lnTo>
                  <a:pt x="6824599" y="3914702"/>
                </a:lnTo>
                <a:lnTo>
                  <a:pt x="6824599" y="3820073"/>
                </a:lnTo>
                <a:close/>
                <a:moveTo>
                  <a:pt x="270004" y="2958175"/>
                </a:moveTo>
                <a:lnTo>
                  <a:pt x="442827" y="2958175"/>
                </a:lnTo>
                <a:lnTo>
                  <a:pt x="442827" y="3130998"/>
                </a:lnTo>
                <a:lnTo>
                  <a:pt x="270004" y="3130998"/>
                </a:lnTo>
                <a:close/>
                <a:moveTo>
                  <a:pt x="11740554" y="2958174"/>
                </a:moveTo>
                <a:lnTo>
                  <a:pt x="11913377" y="2958174"/>
                </a:lnTo>
                <a:lnTo>
                  <a:pt x="11913377" y="3130997"/>
                </a:lnTo>
                <a:lnTo>
                  <a:pt x="11740554" y="3130997"/>
                </a:lnTo>
                <a:close/>
                <a:moveTo>
                  <a:pt x="10101903" y="2958174"/>
                </a:moveTo>
                <a:lnTo>
                  <a:pt x="10274725" y="2958174"/>
                </a:lnTo>
                <a:lnTo>
                  <a:pt x="10274725" y="3130997"/>
                </a:lnTo>
                <a:lnTo>
                  <a:pt x="10101903" y="3130997"/>
                </a:lnTo>
                <a:close/>
                <a:moveTo>
                  <a:pt x="8463251" y="2958174"/>
                </a:moveTo>
                <a:lnTo>
                  <a:pt x="8636074" y="2958174"/>
                </a:lnTo>
                <a:lnTo>
                  <a:pt x="8636074" y="3130997"/>
                </a:lnTo>
                <a:lnTo>
                  <a:pt x="8463251" y="3130997"/>
                </a:lnTo>
                <a:close/>
                <a:moveTo>
                  <a:pt x="6824599" y="2958174"/>
                </a:moveTo>
                <a:lnTo>
                  <a:pt x="6997422" y="2958174"/>
                </a:lnTo>
                <a:lnTo>
                  <a:pt x="6997422" y="3130997"/>
                </a:lnTo>
                <a:lnTo>
                  <a:pt x="6824599" y="3130997"/>
                </a:lnTo>
                <a:close/>
                <a:moveTo>
                  <a:pt x="5185955" y="2958174"/>
                </a:moveTo>
                <a:lnTo>
                  <a:pt x="5358775" y="2958174"/>
                </a:lnTo>
                <a:lnTo>
                  <a:pt x="5358775" y="3130997"/>
                </a:lnTo>
                <a:lnTo>
                  <a:pt x="5185955" y="3130997"/>
                </a:lnTo>
                <a:close/>
                <a:moveTo>
                  <a:pt x="3547299" y="2958174"/>
                </a:moveTo>
                <a:lnTo>
                  <a:pt x="3720122" y="2958174"/>
                </a:lnTo>
                <a:lnTo>
                  <a:pt x="3720122" y="3130997"/>
                </a:lnTo>
                <a:lnTo>
                  <a:pt x="3547299" y="3130997"/>
                </a:lnTo>
                <a:close/>
                <a:moveTo>
                  <a:pt x="1908655" y="2958174"/>
                </a:moveTo>
                <a:lnTo>
                  <a:pt x="2081480" y="2958174"/>
                </a:lnTo>
                <a:lnTo>
                  <a:pt x="2081480" y="3130997"/>
                </a:lnTo>
                <a:lnTo>
                  <a:pt x="1908655" y="3130997"/>
                </a:lnTo>
                <a:close/>
                <a:moveTo>
                  <a:pt x="1956771" y="2310252"/>
                </a:moveTo>
                <a:lnTo>
                  <a:pt x="1218835" y="3048185"/>
                </a:lnTo>
                <a:lnTo>
                  <a:pt x="1950074" y="3779399"/>
                </a:lnTo>
                <a:lnTo>
                  <a:pt x="2044592" y="3779399"/>
                </a:lnTo>
                <a:lnTo>
                  <a:pt x="2775813" y="3048184"/>
                </a:lnTo>
                <a:lnTo>
                  <a:pt x="2037896" y="2310252"/>
                </a:lnTo>
                <a:close/>
                <a:moveTo>
                  <a:pt x="10148994" y="2310250"/>
                </a:moveTo>
                <a:lnTo>
                  <a:pt x="9411065" y="3048180"/>
                </a:lnTo>
                <a:lnTo>
                  <a:pt x="10142306" y="3779399"/>
                </a:lnTo>
                <a:lnTo>
                  <a:pt x="10236813" y="3779399"/>
                </a:lnTo>
                <a:lnTo>
                  <a:pt x="10968050" y="3048180"/>
                </a:lnTo>
                <a:lnTo>
                  <a:pt x="10230121" y="2310250"/>
                </a:lnTo>
                <a:close/>
                <a:moveTo>
                  <a:pt x="8510539" y="2310250"/>
                </a:moveTo>
                <a:lnTo>
                  <a:pt x="7772608" y="3048182"/>
                </a:lnTo>
                <a:lnTo>
                  <a:pt x="8503844" y="3779399"/>
                </a:lnTo>
                <a:lnTo>
                  <a:pt x="8598359" y="3779399"/>
                </a:lnTo>
                <a:lnTo>
                  <a:pt x="9329596" y="3048182"/>
                </a:lnTo>
                <a:lnTo>
                  <a:pt x="8591666" y="2310250"/>
                </a:lnTo>
                <a:close/>
                <a:moveTo>
                  <a:pt x="6872085" y="2310250"/>
                </a:moveTo>
                <a:lnTo>
                  <a:pt x="6134158" y="3048179"/>
                </a:lnTo>
                <a:lnTo>
                  <a:pt x="6865395" y="3779399"/>
                </a:lnTo>
                <a:lnTo>
                  <a:pt x="6959902" y="3779399"/>
                </a:lnTo>
                <a:lnTo>
                  <a:pt x="7691139" y="3048182"/>
                </a:lnTo>
                <a:lnTo>
                  <a:pt x="6953207" y="2310250"/>
                </a:lnTo>
                <a:close/>
                <a:moveTo>
                  <a:pt x="5233651" y="2310250"/>
                </a:moveTo>
                <a:lnTo>
                  <a:pt x="4495738" y="3048182"/>
                </a:lnTo>
                <a:lnTo>
                  <a:pt x="5226958" y="3779399"/>
                </a:lnTo>
                <a:lnTo>
                  <a:pt x="5321471" y="3779399"/>
                </a:lnTo>
                <a:lnTo>
                  <a:pt x="6052689" y="3048180"/>
                </a:lnTo>
                <a:lnTo>
                  <a:pt x="5314779" y="2310250"/>
                </a:lnTo>
                <a:close/>
                <a:moveTo>
                  <a:pt x="3595195" y="2310250"/>
                </a:moveTo>
                <a:lnTo>
                  <a:pt x="2857284" y="3048184"/>
                </a:lnTo>
                <a:lnTo>
                  <a:pt x="3588498" y="3779399"/>
                </a:lnTo>
                <a:lnTo>
                  <a:pt x="3683015" y="3779399"/>
                </a:lnTo>
                <a:lnTo>
                  <a:pt x="4414258" y="3048182"/>
                </a:lnTo>
                <a:lnTo>
                  <a:pt x="3676318" y="2310250"/>
                </a:lnTo>
                <a:close/>
                <a:moveTo>
                  <a:pt x="4366637" y="2137429"/>
                </a:moveTo>
                <a:lnTo>
                  <a:pt x="4539469" y="2137429"/>
                </a:lnTo>
                <a:lnTo>
                  <a:pt x="4539469" y="2310250"/>
                </a:lnTo>
                <a:lnTo>
                  <a:pt x="4366637" y="2310250"/>
                </a:lnTo>
                <a:close/>
                <a:moveTo>
                  <a:pt x="2728000" y="2137429"/>
                </a:moveTo>
                <a:lnTo>
                  <a:pt x="2900821" y="2137429"/>
                </a:lnTo>
                <a:lnTo>
                  <a:pt x="2900821" y="2310252"/>
                </a:lnTo>
                <a:lnTo>
                  <a:pt x="2728000" y="2310252"/>
                </a:lnTo>
                <a:close/>
                <a:moveTo>
                  <a:pt x="1089351" y="2137429"/>
                </a:moveTo>
                <a:lnTo>
                  <a:pt x="1262176" y="2137429"/>
                </a:lnTo>
                <a:lnTo>
                  <a:pt x="1262176" y="2310252"/>
                </a:lnTo>
                <a:lnTo>
                  <a:pt x="1089351" y="2310252"/>
                </a:lnTo>
                <a:close/>
                <a:moveTo>
                  <a:pt x="10921228" y="2137428"/>
                </a:moveTo>
                <a:lnTo>
                  <a:pt x="11094051" y="2137428"/>
                </a:lnTo>
                <a:lnTo>
                  <a:pt x="11094051" y="2310250"/>
                </a:lnTo>
                <a:lnTo>
                  <a:pt x="10921228" y="2310250"/>
                </a:lnTo>
                <a:close/>
                <a:moveTo>
                  <a:pt x="9282577" y="2137428"/>
                </a:moveTo>
                <a:lnTo>
                  <a:pt x="9455400" y="2137428"/>
                </a:lnTo>
                <a:lnTo>
                  <a:pt x="9455400" y="2310250"/>
                </a:lnTo>
                <a:lnTo>
                  <a:pt x="9282577" y="2310250"/>
                </a:lnTo>
                <a:close/>
                <a:moveTo>
                  <a:pt x="7643925" y="2137428"/>
                </a:moveTo>
                <a:lnTo>
                  <a:pt x="7816748" y="2137428"/>
                </a:lnTo>
                <a:lnTo>
                  <a:pt x="7816748" y="2310250"/>
                </a:lnTo>
                <a:lnTo>
                  <a:pt x="7643925" y="2310250"/>
                </a:lnTo>
                <a:close/>
                <a:moveTo>
                  <a:pt x="6005273" y="2137428"/>
                </a:moveTo>
                <a:lnTo>
                  <a:pt x="6178096" y="2137428"/>
                </a:lnTo>
                <a:lnTo>
                  <a:pt x="6178096" y="2310250"/>
                </a:lnTo>
                <a:lnTo>
                  <a:pt x="6005273" y="2310250"/>
                </a:lnTo>
                <a:close/>
                <a:moveTo>
                  <a:pt x="1178101" y="1450462"/>
                </a:moveTo>
                <a:lnTo>
                  <a:pt x="442850" y="2185718"/>
                </a:lnTo>
                <a:lnTo>
                  <a:pt x="442850" y="2272197"/>
                </a:lnTo>
                <a:lnTo>
                  <a:pt x="1178101" y="3007450"/>
                </a:lnTo>
                <a:lnTo>
                  <a:pt x="1908680" y="2276876"/>
                </a:lnTo>
                <a:lnTo>
                  <a:pt x="1908680" y="2181038"/>
                </a:lnTo>
                <a:close/>
                <a:moveTo>
                  <a:pt x="2816549" y="1450461"/>
                </a:moveTo>
                <a:lnTo>
                  <a:pt x="2081506" y="2185522"/>
                </a:lnTo>
                <a:lnTo>
                  <a:pt x="2081506" y="2272391"/>
                </a:lnTo>
                <a:lnTo>
                  <a:pt x="2816547" y="3007448"/>
                </a:lnTo>
                <a:lnTo>
                  <a:pt x="3547310" y="2276668"/>
                </a:lnTo>
                <a:lnTo>
                  <a:pt x="3547310" y="2181243"/>
                </a:lnTo>
                <a:close/>
                <a:moveTo>
                  <a:pt x="6093420" y="1450459"/>
                </a:moveTo>
                <a:lnTo>
                  <a:pt x="5358785" y="2185116"/>
                </a:lnTo>
                <a:lnTo>
                  <a:pt x="5358785" y="2272787"/>
                </a:lnTo>
                <a:lnTo>
                  <a:pt x="6093424" y="3007445"/>
                </a:lnTo>
                <a:lnTo>
                  <a:pt x="6824599" y="2276267"/>
                </a:lnTo>
                <a:lnTo>
                  <a:pt x="6824599" y="2181643"/>
                </a:lnTo>
                <a:close/>
                <a:moveTo>
                  <a:pt x="11008784" y="1450457"/>
                </a:moveTo>
                <a:lnTo>
                  <a:pt x="10274725" y="2184520"/>
                </a:lnTo>
                <a:lnTo>
                  <a:pt x="10274725" y="2273387"/>
                </a:lnTo>
                <a:lnTo>
                  <a:pt x="11008784" y="3007447"/>
                </a:lnTo>
                <a:lnTo>
                  <a:pt x="11740554" y="2275675"/>
                </a:lnTo>
                <a:lnTo>
                  <a:pt x="11740554" y="2182231"/>
                </a:lnTo>
                <a:close/>
                <a:moveTo>
                  <a:pt x="9370330" y="1450457"/>
                </a:moveTo>
                <a:lnTo>
                  <a:pt x="8636074" y="2184717"/>
                </a:lnTo>
                <a:lnTo>
                  <a:pt x="8636074" y="2273188"/>
                </a:lnTo>
                <a:lnTo>
                  <a:pt x="9370332" y="3007445"/>
                </a:lnTo>
                <a:lnTo>
                  <a:pt x="10101903" y="2275874"/>
                </a:lnTo>
                <a:lnTo>
                  <a:pt x="10101903" y="2182031"/>
                </a:lnTo>
                <a:close/>
                <a:moveTo>
                  <a:pt x="7731877" y="1450457"/>
                </a:moveTo>
                <a:lnTo>
                  <a:pt x="6997422" y="2184913"/>
                </a:lnTo>
                <a:lnTo>
                  <a:pt x="6997422" y="2272997"/>
                </a:lnTo>
                <a:lnTo>
                  <a:pt x="7731873" y="3007448"/>
                </a:lnTo>
                <a:lnTo>
                  <a:pt x="8463251" y="2276069"/>
                </a:lnTo>
                <a:lnTo>
                  <a:pt x="8463251" y="2181835"/>
                </a:lnTo>
                <a:close/>
                <a:moveTo>
                  <a:pt x="4455004" y="1450457"/>
                </a:moveTo>
                <a:lnTo>
                  <a:pt x="3720132" y="2185317"/>
                </a:lnTo>
                <a:lnTo>
                  <a:pt x="3720132" y="2272595"/>
                </a:lnTo>
                <a:lnTo>
                  <a:pt x="4454997" y="3007447"/>
                </a:lnTo>
                <a:lnTo>
                  <a:pt x="5185965" y="2276470"/>
                </a:lnTo>
                <a:lnTo>
                  <a:pt x="5185965" y="2181431"/>
                </a:lnTo>
                <a:close/>
                <a:moveTo>
                  <a:pt x="11740554" y="1319511"/>
                </a:moveTo>
                <a:lnTo>
                  <a:pt x="11913377" y="1319511"/>
                </a:lnTo>
                <a:lnTo>
                  <a:pt x="11913377" y="1492334"/>
                </a:lnTo>
                <a:lnTo>
                  <a:pt x="11740554" y="1492334"/>
                </a:lnTo>
                <a:close/>
                <a:moveTo>
                  <a:pt x="10101903" y="1319511"/>
                </a:moveTo>
                <a:lnTo>
                  <a:pt x="10274725" y="1319511"/>
                </a:lnTo>
                <a:lnTo>
                  <a:pt x="10274725" y="1492334"/>
                </a:lnTo>
                <a:lnTo>
                  <a:pt x="10101903" y="1492334"/>
                </a:lnTo>
                <a:close/>
                <a:moveTo>
                  <a:pt x="8463251" y="1319511"/>
                </a:moveTo>
                <a:lnTo>
                  <a:pt x="8636074" y="1319511"/>
                </a:lnTo>
                <a:lnTo>
                  <a:pt x="8636074" y="1492334"/>
                </a:lnTo>
                <a:lnTo>
                  <a:pt x="8463251" y="1492334"/>
                </a:lnTo>
                <a:close/>
                <a:moveTo>
                  <a:pt x="6824599" y="1319511"/>
                </a:moveTo>
                <a:lnTo>
                  <a:pt x="6997422" y="1319511"/>
                </a:lnTo>
                <a:lnTo>
                  <a:pt x="6997422" y="1492334"/>
                </a:lnTo>
                <a:lnTo>
                  <a:pt x="6824599" y="1492334"/>
                </a:lnTo>
                <a:close/>
                <a:moveTo>
                  <a:pt x="5185950" y="1319511"/>
                </a:moveTo>
                <a:lnTo>
                  <a:pt x="5358775" y="1319511"/>
                </a:lnTo>
                <a:lnTo>
                  <a:pt x="5358775" y="1492334"/>
                </a:lnTo>
                <a:lnTo>
                  <a:pt x="5185950" y="1492334"/>
                </a:lnTo>
                <a:close/>
                <a:moveTo>
                  <a:pt x="3547299" y="1319511"/>
                </a:moveTo>
                <a:lnTo>
                  <a:pt x="3720121" y="1319511"/>
                </a:lnTo>
                <a:lnTo>
                  <a:pt x="3720121" y="1492334"/>
                </a:lnTo>
                <a:lnTo>
                  <a:pt x="3547299" y="1492334"/>
                </a:lnTo>
                <a:close/>
                <a:moveTo>
                  <a:pt x="1908651" y="1319511"/>
                </a:moveTo>
                <a:lnTo>
                  <a:pt x="2081474" y="1319511"/>
                </a:lnTo>
                <a:lnTo>
                  <a:pt x="2081474" y="1492334"/>
                </a:lnTo>
                <a:lnTo>
                  <a:pt x="1908651" y="1492334"/>
                </a:lnTo>
                <a:close/>
                <a:moveTo>
                  <a:pt x="269999" y="1319511"/>
                </a:moveTo>
                <a:lnTo>
                  <a:pt x="442822" y="1319511"/>
                </a:lnTo>
                <a:lnTo>
                  <a:pt x="442822" y="1492334"/>
                </a:lnTo>
                <a:lnTo>
                  <a:pt x="269999" y="1492334"/>
                </a:lnTo>
                <a:close/>
                <a:moveTo>
                  <a:pt x="6867736" y="676139"/>
                </a:moveTo>
                <a:lnTo>
                  <a:pt x="6134153" y="1409725"/>
                </a:lnTo>
                <a:lnTo>
                  <a:pt x="6861854" y="2137428"/>
                </a:lnTo>
                <a:lnTo>
                  <a:pt x="6963440" y="2137428"/>
                </a:lnTo>
                <a:lnTo>
                  <a:pt x="7691142" y="1409724"/>
                </a:lnTo>
                <a:lnTo>
                  <a:pt x="6957561" y="676139"/>
                </a:lnTo>
                <a:close/>
                <a:moveTo>
                  <a:pt x="5229309" y="676139"/>
                </a:moveTo>
                <a:lnTo>
                  <a:pt x="4495740" y="1409724"/>
                </a:lnTo>
                <a:lnTo>
                  <a:pt x="5223429" y="2137429"/>
                </a:lnTo>
                <a:lnTo>
                  <a:pt x="5325001" y="2137429"/>
                </a:lnTo>
                <a:lnTo>
                  <a:pt x="6052685" y="1409725"/>
                </a:lnTo>
                <a:lnTo>
                  <a:pt x="5319125" y="676139"/>
                </a:lnTo>
                <a:close/>
                <a:moveTo>
                  <a:pt x="3590849" y="676139"/>
                </a:moveTo>
                <a:lnTo>
                  <a:pt x="2857284" y="1409727"/>
                </a:lnTo>
                <a:lnTo>
                  <a:pt x="3584964" y="2137429"/>
                </a:lnTo>
                <a:lnTo>
                  <a:pt x="3686549" y="2137429"/>
                </a:lnTo>
                <a:lnTo>
                  <a:pt x="4414265" y="1409724"/>
                </a:lnTo>
                <a:lnTo>
                  <a:pt x="3680672" y="676139"/>
                </a:lnTo>
                <a:close/>
                <a:moveTo>
                  <a:pt x="1952425" y="676139"/>
                </a:moveTo>
                <a:lnTo>
                  <a:pt x="1218836" y="1409728"/>
                </a:lnTo>
                <a:lnTo>
                  <a:pt x="1946542" y="2137429"/>
                </a:lnTo>
                <a:lnTo>
                  <a:pt x="2048130" y="2137429"/>
                </a:lnTo>
                <a:lnTo>
                  <a:pt x="2775813" y="1409727"/>
                </a:lnTo>
                <a:lnTo>
                  <a:pt x="2042245" y="676139"/>
                </a:lnTo>
                <a:close/>
                <a:moveTo>
                  <a:pt x="10144648" y="676138"/>
                </a:moveTo>
                <a:lnTo>
                  <a:pt x="9411064" y="1409725"/>
                </a:lnTo>
                <a:lnTo>
                  <a:pt x="10138764" y="2137428"/>
                </a:lnTo>
                <a:lnTo>
                  <a:pt x="10240351" y="2137428"/>
                </a:lnTo>
                <a:lnTo>
                  <a:pt x="10968050" y="1409725"/>
                </a:lnTo>
                <a:lnTo>
                  <a:pt x="10234466" y="676138"/>
                </a:lnTo>
                <a:close/>
                <a:moveTo>
                  <a:pt x="8506193" y="676138"/>
                </a:moveTo>
                <a:lnTo>
                  <a:pt x="7772612" y="1409722"/>
                </a:lnTo>
                <a:lnTo>
                  <a:pt x="8500314" y="2137428"/>
                </a:lnTo>
                <a:lnTo>
                  <a:pt x="8601893" y="2137428"/>
                </a:lnTo>
                <a:lnTo>
                  <a:pt x="9329595" y="1409724"/>
                </a:lnTo>
                <a:lnTo>
                  <a:pt x="8596014" y="676138"/>
                </a:lnTo>
                <a:close/>
                <a:moveTo>
                  <a:pt x="9282577" y="503317"/>
                </a:moveTo>
                <a:lnTo>
                  <a:pt x="9455400" y="503317"/>
                </a:lnTo>
                <a:lnTo>
                  <a:pt x="9455400" y="676138"/>
                </a:lnTo>
                <a:lnTo>
                  <a:pt x="9282577" y="676138"/>
                </a:lnTo>
                <a:close/>
                <a:moveTo>
                  <a:pt x="7643925" y="503317"/>
                </a:moveTo>
                <a:lnTo>
                  <a:pt x="7816748" y="503317"/>
                </a:lnTo>
                <a:lnTo>
                  <a:pt x="7816748" y="676138"/>
                </a:lnTo>
                <a:lnTo>
                  <a:pt x="7643925" y="676138"/>
                </a:lnTo>
                <a:close/>
                <a:moveTo>
                  <a:pt x="6005276" y="503317"/>
                </a:moveTo>
                <a:lnTo>
                  <a:pt x="6178096" y="503317"/>
                </a:lnTo>
                <a:lnTo>
                  <a:pt x="6178096" y="676139"/>
                </a:lnTo>
                <a:lnTo>
                  <a:pt x="6005276" y="676139"/>
                </a:lnTo>
                <a:close/>
                <a:moveTo>
                  <a:pt x="4366642" y="503317"/>
                </a:moveTo>
                <a:lnTo>
                  <a:pt x="4539471" y="503317"/>
                </a:lnTo>
                <a:lnTo>
                  <a:pt x="4539471" y="676139"/>
                </a:lnTo>
                <a:lnTo>
                  <a:pt x="4366642" y="676139"/>
                </a:lnTo>
                <a:close/>
                <a:moveTo>
                  <a:pt x="2728006" y="503317"/>
                </a:moveTo>
                <a:lnTo>
                  <a:pt x="2900827" y="503317"/>
                </a:lnTo>
                <a:lnTo>
                  <a:pt x="2900827" y="676139"/>
                </a:lnTo>
                <a:lnTo>
                  <a:pt x="2728006" y="676139"/>
                </a:lnTo>
                <a:close/>
                <a:moveTo>
                  <a:pt x="1089356" y="503317"/>
                </a:moveTo>
                <a:lnTo>
                  <a:pt x="1262180" y="503317"/>
                </a:lnTo>
                <a:lnTo>
                  <a:pt x="1262180" y="676139"/>
                </a:lnTo>
                <a:lnTo>
                  <a:pt x="1089356" y="676139"/>
                </a:lnTo>
                <a:close/>
                <a:moveTo>
                  <a:pt x="10921228" y="503315"/>
                </a:moveTo>
                <a:lnTo>
                  <a:pt x="11094051" y="503315"/>
                </a:lnTo>
                <a:lnTo>
                  <a:pt x="11094051" y="676138"/>
                </a:lnTo>
                <a:lnTo>
                  <a:pt x="10921228" y="676138"/>
                </a:lnTo>
                <a:close/>
                <a:moveTo>
                  <a:pt x="908640" y="0"/>
                </a:moveTo>
                <a:lnTo>
                  <a:pt x="990112" y="0"/>
                </a:lnTo>
                <a:lnTo>
                  <a:pt x="442858" y="547252"/>
                </a:lnTo>
                <a:lnTo>
                  <a:pt x="442858" y="633743"/>
                </a:lnTo>
                <a:lnTo>
                  <a:pt x="1178101" y="1368995"/>
                </a:lnTo>
                <a:lnTo>
                  <a:pt x="1908688" y="638408"/>
                </a:lnTo>
                <a:lnTo>
                  <a:pt x="1908688" y="542586"/>
                </a:lnTo>
                <a:lnTo>
                  <a:pt x="1366097" y="0"/>
                </a:lnTo>
                <a:lnTo>
                  <a:pt x="1447563" y="0"/>
                </a:lnTo>
                <a:lnTo>
                  <a:pt x="1950888" y="503317"/>
                </a:lnTo>
                <a:lnTo>
                  <a:pt x="2043784" y="503317"/>
                </a:lnTo>
                <a:lnTo>
                  <a:pt x="2547089" y="0"/>
                </a:lnTo>
                <a:lnTo>
                  <a:pt x="2628562" y="0"/>
                </a:lnTo>
                <a:lnTo>
                  <a:pt x="2081516" y="547055"/>
                </a:lnTo>
                <a:lnTo>
                  <a:pt x="2081516" y="633940"/>
                </a:lnTo>
                <a:lnTo>
                  <a:pt x="2816549" y="1368993"/>
                </a:lnTo>
                <a:lnTo>
                  <a:pt x="3547312" y="638208"/>
                </a:lnTo>
                <a:lnTo>
                  <a:pt x="3547312" y="542779"/>
                </a:lnTo>
                <a:lnTo>
                  <a:pt x="3004547" y="0"/>
                </a:lnTo>
                <a:lnTo>
                  <a:pt x="3086016" y="0"/>
                </a:lnTo>
                <a:lnTo>
                  <a:pt x="3589315" y="503317"/>
                </a:lnTo>
                <a:lnTo>
                  <a:pt x="3682203" y="503317"/>
                </a:lnTo>
                <a:lnTo>
                  <a:pt x="4185519" y="0"/>
                </a:lnTo>
                <a:lnTo>
                  <a:pt x="4266995" y="0"/>
                </a:lnTo>
                <a:lnTo>
                  <a:pt x="3720132" y="546854"/>
                </a:lnTo>
                <a:lnTo>
                  <a:pt x="3720132" y="634135"/>
                </a:lnTo>
                <a:lnTo>
                  <a:pt x="4455002" y="1368990"/>
                </a:lnTo>
                <a:lnTo>
                  <a:pt x="5185966" y="638007"/>
                </a:lnTo>
                <a:lnTo>
                  <a:pt x="5185966" y="542984"/>
                </a:lnTo>
                <a:lnTo>
                  <a:pt x="4642992" y="0"/>
                </a:lnTo>
                <a:lnTo>
                  <a:pt x="4724451" y="0"/>
                </a:lnTo>
                <a:lnTo>
                  <a:pt x="5227769" y="503317"/>
                </a:lnTo>
                <a:lnTo>
                  <a:pt x="5320660" y="503317"/>
                </a:lnTo>
                <a:lnTo>
                  <a:pt x="5823964" y="0"/>
                </a:lnTo>
                <a:lnTo>
                  <a:pt x="5905430" y="0"/>
                </a:lnTo>
                <a:lnTo>
                  <a:pt x="5358787" y="546658"/>
                </a:lnTo>
                <a:lnTo>
                  <a:pt x="5358787" y="634336"/>
                </a:lnTo>
                <a:lnTo>
                  <a:pt x="6093420" y="1368992"/>
                </a:lnTo>
                <a:lnTo>
                  <a:pt x="6824599" y="637807"/>
                </a:lnTo>
                <a:lnTo>
                  <a:pt x="6824599" y="543179"/>
                </a:lnTo>
                <a:lnTo>
                  <a:pt x="6281420" y="0"/>
                </a:lnTo>
                <a:lnTo>
                  <a:pt x="6362891" y="0"/>
                </a:lnTo>
                <a:lnTo>
                  <a:pt x="6866209" y="503317"/>
                </a:lnTo>
                <a:lnTo>
                  <a:pt x="6959091" y="503317"/>
                </a:lnTo>
                <a:lnTo>
                  <a:pt x="7462407" y="0"/>
                </a:lnTo>
                <a:lnTo>
                  <a:pt x="7543877" y="0"/>
                </a:lnTo>
                <a:lnTo>
                  <a:pt x="6997422" y="546453"/>
                </a:lnTo>
                <a:lnTo>
                  <a:pt x="6997422" y="634529"/>
                </a:lnTo>
                <a:lnTo>
                  <a:pt x="7731877" y="1368988"/>
                </a:lnTo>
                <a:lnTo>
                  <a:pt x="8463251" y="637611"/>
                </a:lnTo>
                <a:lnTo>
                  <a:pt x="8463251" y="543377"/>
                </a:lnTo>
                <a:lnTo>
                  <a:pt x="7919874" y="0"/>
                </a:lnTo>
                <a:lnTo>
                  <a:pt x="8001342" y="0"/>
                </a:lnTo>
                <a:lnTo>
                  <a:pt x="8504658" y="503317"/>
                </a:lnTo>
                <a:lnTo>
                  <a:pt x="8597545" y="503317"/>
                </a:lnTo>
                <a:lnTo>
                  <a:pt x="9100862" y="0"/>
                </a:lnTo>
                <a:lnTo>
                  <a:pt x="9182332" y="0"/>
                </a:lnTo>
                <a:lnTo>
                  <a:pt x="8636074" y="546258"/>
                </a:lnTo>
                <a:lnTo>
                  <a:pt x="8636074" y="634731"/>
                </a:lnTo>
                <a:lnTo>
                  <a:pt x="9370328" y="1368992"/>
                </a:lnTo>
                <a:lnTo>
                  <a:pt x="10101903" y="637414"/>
                </a:lnTo>
                <a:lnTo>
                  <a:pt x="10101903" y="543575"/>
                </a:lnTo>
                <a:lnTo>
                  <a:pt x="9558327" y="0"/>
                </a:lnTo>
                <a:lnTo>
                  <a:pt x="9639797" y="0"/>
                </a:lnTo>
                <a:lnTo>
                  <a:pt x="10143113" y="503315"/>
                </a:lnTo>
                <a:lnTo>
                  <a:pt x="10235999" y="503315"/>
                </a:lnTo>
                <a:lnTo>
                  <a:pt x="10739316" y="0"/>
                </a:lnTo>
                <a:lnTo>
                  <a:pt x="10820787" y="0"/>
                </a:lnTo>
                <a:lnTo>
                  <a:pt x="10274725" y="546060"/>
                </a:lnTo>
                <a:lnTo>
                  <a:pt x="10274725" y="634929"/>
                </a:lnTo>
                <a:lnTo>
                  <a:pt x="11008785" y="1368992"/>
                </a:lnTo>
                <a:lnTo>
                  <a:pt x="11740554" y="637218"/>
                </a:lnTo>
                <a:lnTo>
                  <a:pt x="11740554" y="543765"/>
                </a:lnTo>
                <a:lnTo>
                  <a:pt x="11196788" y="0"/>
                </a:lnTo>
                <a:lnTo>
                  <a:pt x="11278258" y="0"/>
                </a:lnTo>
                <a:lnTo>
                  <a:pt x="11781575" y="503315"/>
                </a:lnTo>
                <a:lnTo>
                  <a:pt x="11874457" y="503315"/>
                </a:lnTo>
                <a:lnTo>
                  <a:pt x="12192000" y="185773"/>
                </a:lnTo>
                <a:lnTo>
                  <a:pt x="12192000" y="267240"/>
                </a:lnTo>
                <a:lnTo>
                  <a:pt x="11913377" y="545862"/>
                </a:lnTo>
                <a:lnTo>
                  <a:pt x="11913377" y="635117"/>
                </a:lnTo>
                <a:lnTo>
                  <a:pt x="12192000" y="913742"/>
                </a:lnTo>
                <a:lnTo>
                  <a:pt x="12192000" y="995212"/>
                </a:lnTo>
                <a:lnTo>
                  <a:pt x="11872927" y="676138"/>
                </a:lnTo>
                <a:lnTo>
                  <a:pt x="11783102" y="676138"/>
                </a:lnTo>
                <a:lnTo>
                  <a:pt x="11049519" y="1409724"/>
                </a:lnTo>
                <a:lnTo>
                  <a:pt x="11777219" y="2137428"/>
                </a:lnTo>
                <a:lnTo>
                  <a:pt x="11878803" y="2137428"/>
                </a:lnTo>
                <a:lnTo>
                  <a:pt x="12192000" y="1824230"/>
                </a:lnTo>
                <a:lnTo>
                  <a:pt x="12192000" y="1905702"/>
                </a:lnTo>
                <a:lnTo>
                  <a:pt x="11913377" y="2184326"/>
                </a:lnTo>
                <a:lnTo>
                  <a:pt x="11913377" y="2273584"/>
                </a:lnTo>
                <a:lnTo>
                  <a:pt x="12192000" y="2552207"/>
                </a:lnTo>
                <a:lnTo>
                  <a:pt x="12192000" y="2633678"/>
                </a:lnTo>
                <a:lnTo>
                  <a:pt x="11868573" y="2310250"/>
                </a:lnTo>
                <a:lnTo>
                  <a:pt x="11787452" y="2310250"/>
                </a:lnTo>
                <a:lnTo>
                  <a:pt x="11049520" y="3048182"/>
                </a:lnTo>
                <a:lnTo>
                  <a:pt x="11780755" y="3779399"/>
                </a:lnTo>
                <a:lnTo>
                  <a:pt x="11875268" y="3779399"/>
                </a:lnTo>
                <a:lnTo>
                  <a:pt x="12192000" y="3462675"/>
                </a:lnTo>
                <a:lnTo>
                  <a:pt x="12192000" y="3544143"/>
                </a:lnTo>
                <a:lnTo>
                  <a:pt x="11913377" y="3822759"/>
                </a:lnTo>
                <a:lnTo>
                  <a:pt x="11913377" y="3912020"/>
                </a:lnTo>
                <a:lnTo>
                  <a:pt x="12192000" y="4190643"/>
                </a:lnTo>
                <a:lnTo>
                  <a:pt x="12192000" y="4272109"/>
                </a:lnTo>
                <a:lnTo>
                  <a:pt x="11872112" y="3952222"/>
                </a:lnTo>
                <a:lnTo>
                  <a:pt x="11783914" y="3952222"/>
                </a:lnTo>
                <a:lnTo>
                  <a:pt x="11049520" y="4686614"/>
                </a:lnTo>
                <a:lnTo>
                  <a:pt x="11781473" y="5418567"/>
                </a:lnTo>
                <a:lnTo>
                  <a:pt x="11874549" y="5418567"/>
                </a:lnTo>
                <a:lnTo>
                  <a:pt x="12192000" y="5101116"/>
                </a:lnTo>
                <a:lnTo>
                  <a:pt x="12192000" y="5182587"/>
                </a:lnTo>
                <a:lnTo>
                  <a:pt x="11913377" y="5461209"/>
                </a:lnTo>
                <a:lnTo>
                  <a:pt x="11913377" y="5550471"/>
                </a:lnTo>
                <a:lnTo>
                  <a:pt x="12192000" y="5829094"/>
                </a:lnTo>
                <a:lnTo>
                  <a:pt x="12192000" y="5910567"/>
                </a:lnTo>
                <a:lnTo>
                  <a:pt x="11872823" y="5591390"/>
                </a:lnTo>
                <a:lnTo>
                  <a:pt x="11783197" y="5591390"/>
                </a:lnTo>
                <a:lnTo>
                  <a:pt x="11049516" y="6325071"/>
                </a:lnTo>
                <a:lnTo>
                  <a:pt x="11582446" y="6858000"/>
                </a:lnTo>
                <a:lnTo>
                  <a:pt x="11500974" y="6858000"/>
                </a:lnTo>
                <a:lnTo>
                  <a:pt x="11008781" y="6365806"/>
                </a:lnTo>
                <a:lnTo>
                  <a:pt x="10516586" y="6858000"/>
                </a:lnTo>
                <a:lnTo>
                  <a:pt x="10435116" y="6858000"/>
                </a:lnTo>
                <a:lnTo>
                  <a:pt x="10968045" y="6325071"/>
                </a:lnTo>
                <a:lnTo>
                  <a:pt x="10234364" y="5591390"/>
                </a:lnTo>
                <a:lnTo>
                  <a:pt x="10144745" y="5591390"/>
                </a:lnTo>
                <a:lnTo>
                  <a:pt x="9411065" y="6325069"/>
                </a:lnTo>
                <a:lnTo>
                  <a:pt x="9943996" y="6858000"/>
                </a:lnTo>
                <a:lnTo>
                  <a:pt x="9862523" y="6858000"/>
                </a:lnTo>
                <a:lnTo>
                  <a:pt x="9370328" y="6365806"/>
                </a:lnTo>
                <a:lnTo>
                  <a:pt x="8878134" y="6858000"/>
                </a:lnTo>
                <a:lnTo>
                  <a:pt x="8796667" y="6858000"/>
                </a:lnTo>
                <a:lnTo>
                  <a:pt x="9329595" y="6325072"/>
                </a:lnTo>
                <a:lnTo>
                  <a:pt x="8595914" y="5591390"/>
                </a:lnTo>
                <a:lnTo>
                  <a:pt x="8506293" y="5591390"/>
                </a:lnTo>
                <a:lnTo>
                  <a:pt x="7772608" y="6325072"/>
                </a:lnTo>
                <a:lnTo>
                  <a:pt x="8305536" y="6858000"/>
                </a:lnTo>
                <a:lnTo>
                  <a:pt x="8224066" y="6858000"/>
                </a:lnTo>
                <a:lnTo>
                  <a:pt x="7731873" y="6365807"/>
                </a:lnTo>
                <a:lnTo>
                  <a:pt x="7239682" y="6858000"/>
                </a:lnTo>
                <a:lnTo>
                  <a:pt x="7158212" y="6858000"/>
                </a:lnTo>
                <a:lnTo>
                  <a:pt x="7691139" y="6325072"/>
                </a:lnTo>
                <a:lnTo>
                  <a:pt x="6957458" y="5591390"/>
                </a:lnTo>
                <a:lnTo>
                  <a:pt x="6867837" y="5591390"/>
                </a:lnTo>
                <a:lnTo>
                  <a:pt x="6134155" y="6325074"/>
                </a:lnTo>
                <a:lnTo>
                  <a:pt x="6667081" y="6858000"/>
                </a:lnTo>
                <a:lnTo>
                  <a:pt x="6585611" y="6858000"/>
                </a:lnTo>
                <a:lnTo>
                  <a:pt x="6093420" y="6365809"/>
                </a:lnTo>
                <a:lnTo>
                  <a:pt x="5601241" y="6858000"/>
                </a:lnTo>
                <a:lnTo>
                  <a:pt x="5519777" y="6858000"/>
                </a:lnTo>
                <a:lnTo>
                  <a:pt x="6052687" y="6325074"/>
                </a:lnTo>
                <a:lnTo>
                  <a:pt x="5319020" y="5591390"/>
                </a:lnTo>
                <a:lnTo>
                  <a:pt x="5229403" y="5591390"/>
                </a:lnTo>
                <a:lnTo>
                  <a:pt x="4495737" y="6325072"/>
                </a:lnTo>
                <a:lnTo>
                  <a:pt x="5028651" y="6858000"/>
                </a:lnTo>
                <a:lnTo>
                  <a:pt x="4947185" y="6858000"/>
                </a:lnTo>
                <a:lnTo>
                  <a:pt x="4454997" y="6365807"/>
                </a:lnTo>
                <a:lnTo>
                  <a:pt x="3962793" y="6858000"/>
                </a:lnTo>
                <a:lnTo>
                  <a:pt x="3881322" y="6858000"/>
                </a:lnTo>
                <a:lnTo>
                  <a:pt x="4414258" y="6325072"/>
                </a:lnTo>
                <a:lnTo>
                  <a:pt x="3680564" y="5591390"/>
                </a:lnTo>
                <a:lnTo>
                  <a:pt x="3590947" y="5591390"/>
                </a:lnTo>
                <a:lnTo>
                  <a:pt x="2857282" y="6325074"/>
                </a:lnTo>
                <a:lnTo>
                  <a:pt x="3390191" y="6858000"/>
                </a:lnTo>
                <a:lnTo>
                  <a:pt x="3308720" y="6858000"/>
                </a:lnTo>
                <a:lnTo>
                  <a:pt x="2816545" y="6365809"/>
                </a:lnTo>
                <a:lnTo>
                  <a:pt x="2324368" y="6858000"/>
                </a:lnTo>
                <a:lnTo>
                  <a:pt x="2242901" y="6858000"/>
                </a:lnTo>
                <a:lnTo>
                  <a:pt x="2775812" y="6325075"/>
                </a:lnTo>
                <a:lnTo>
                  <a:pt x="2042142" y="5591390"/>
                </a:lnTo>
                <a:lnTo>
                  <a:pt x="1952525" y="5591390"/>
                </a:lnTo>
                <a:lnTo>
                  <a:pt x="1218836" y="6325074"/>
                </a:lnTo>
                <a:lnTo>
                  <a:pt x="1751766" y="6858000"/>
                </a:lnTo>
                <a:lnTo>
                  <a:pt x="1670295" y="6858000"/>
                </a:lnTo>
                <a:lnTo>
                  <a:pt x="1178103" y="6365809"/>
                </a:lnTo>
                <a:lnTo>
                  <a:pt x="685912" y="6858000"/>
                </a:lnTo>
                <a:lnTo>
                  <a:pt x="604442" y="6858000"/>
                </a:lnTo>
                <a:lnTo>
                  <a:pt x="1137368" y="6325074"/>
                </a:lnTo>
                <a:lnTo>
                  <a:pt x="403687" y="5591390"/>
                </a:lnTo>
                <a:lnTo>
                  <a:pt x="314068" y="5591390"/>
                </a:lnTo>
                <a:lnTo>
                  <a:pt x="0" y="5905454"/>
                </a:lnTo>
                <a:lnTo>
                  <a:pt x="0" y="5823984"/>
                </a:lnTo>
                <a:lnTo>
                  <a:pt x="270015" y="5553973"/>
                </a:lnTo>
                <a:lnTo>
                  <a:pt x="270015" y="5457718"/>
                </a:lnTo>
                <a:lnTo>
                  <a:pt x="0" y="5187707"/>
                </a:lnTo>
                <a:lnTo>
                  <a:pt x="0" y="5106238"/>
                </a:lnTo>
                <a:lnTo>
                  <a:pt x="312334" y="5418567"/>
                </a:lnTo>
                <a:lnTo>
                  <a:pt x="405422" y="5418567"/>
                </a:lnTo>
                <a:lnTo>
                  <a:pt x="1137366" y="4686620"/>
                </a:lnTo>
                <a:lnTo>
                  <a:pt x="402969" y="3952222"/>
                </a:lnTo>
                <a:lnTo>
                  <a:pt x="314782" y="3952222"/>
                </a:lnTo>
                <a:lnTo>
                  <a:pt x="0" y="4267000"/>
                </a:lnTo>
                <a:lnTo>
                  <a:pt x="0" y="4185531"/>
                </a:lnTo>
                <a:lnTo>
                  <a:pt x="270021" y="3915515"/>
                </a:lnTo>
                <a:lnTo>
                  <a:pt x="270021" y="3819273"/>
                </a:lnTo>
                <a:lnTo>
                  <a:pt x="0" y="3549264"/>
                </a:lnTo>
                <a:lnTo>
                  <a:pt x="0" y="3467795"/>
                </a:lnTo>
                <a:lnTo>
                  <a:pt x="311617" y="3779399"/>
                </a:lnTo>
                <a:lnTo>
                  <a:pt x="406137" y="3779399"/>
                </a:lnTo>
                <a:lnTo>
                  <a:pt x="1137368" y="3048185"/>
                </a:lnTo>
                <a:lnTo>
                  <a:pt x="399436" y="2310252"/>
                </a:lnTo>
                <a:lnTo>
                  <a:pt x="318316" y="2310252"/>
                </a:lnTo>
                <a:lnTo>
                  <a:pt x="0" y="2628563"/>
                </a:lnTo>
                <a:lnTo>
                  <a:pt x="0" y="2547095"/>
                </a:lnTo>
                <a:lnTo>
                  <a:pt x="270029" y="2277071"/>
                </a:lnTo>
                <a:lnTo>
                  <a:pt x="270029" y="2180845"/>
                </a:lnTo>
                <a:lnTo>
                  <a:pt x="0" y="1910819"/>
                </a:lnTo>
                <a:lnTo>
                  <a:pt x="0" y="1829350"/>
                </a:lnTo>
                <a:lnTo>
                  <a:pt x="308083" y="2137429"/>
                </a:lnTo>
                <a:lnTo>
                  <a:pt x="409669" y="2137429"/>
                </a:lnTo>
                <a:lnTo>
                  <a:pt x="1137368" y="1409728"/>
                </a:lnTo>
                <a:lnTo>
                  <a:pt x="403782" y="676139"/>
                </a:lnTo>
                <a:lnTo>
                  <a:pt x="313968" y="676139"/>
                </a:lnTo>
                <a:lnTo>
                  <a:pt x="0" y="990105"/>
                </a:lnTo>
                <a:lnTo>
                  <a:pt x="0" y="908638"/>
                </a:lnTo>
                <a:lnTo>
                  <a:pt x="270036" y="638604"/>
                </a:lnTo>
                <a:lnTo>
                  <a:pt x="270036" y="542392"/>
                </a:lnTo>
                <a:lnTo>
                  <a:pt x="0" y="272361"/>
                </a:lnTo>
                <a:lnTo>
                  <a:pt x="0" y="190891"/>
                </a:lnTo>
                <a:lnTo>
                  <a:pt x="312431" y="503317"/>
                </a:lnTo>
                <a:lnTo>
                  <a:pt x="405323" y="503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BF517-07CA-4E73-8840-160F42B40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Insurance Claim Severity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Regression Analysis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B069F-7542-41CD-9FEF-022A12707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Karim Al Zeer Alhusaini</a:t>
            </a:r>
          </a:p>
          <a:p>
            <a:r>
              <a:rPr lang="en-US" sz="1600">
                <a:solidFill>
                  <a:schemeClr val="bg1"/>
                </a:solidFill>
              </a:rPr>
              <a:t>Nalini Kethineni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7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19D1-BEE0-459D-BC7C-B3CAF37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A9FBB1-88E5-4552-91B9-D138EC5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One-Hot Encoding yields a high dimensional data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1190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Dimensionality reduction using Principal Component Analysis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36B6F-9161-436D-9348-0DEBA3FD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82" y="3642282"/>
            <a:ext cx="385816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3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19D1-BEE0-459D-BC7C-B3CAF37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Principal component Regression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109E7CA-0E48-4CC8-96F7-998759C8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50" y="2240622"/>
            <a:ext cx="4523628" cy="31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19D1-BEE0-459D-BC7C-B3CAF37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19772-6372-4EBC-A460-347BFF74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64" y="3120009"/>
            <a:ext cx="4724400" cy="31527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0511F-05A0-4BED-80D8-03250025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Good results on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Tends to overfit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19D1-BEE0-459D-BC7C-B3CAF37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Neural Network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7DAC90-1E9B-4DA5-A61F-C1B013F2B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77" y="2084832"/>
            <a:ext cx="4241105" cy="293455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BA85D7-328B-4F4A-98B0-5AD2B4642F07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Feed-Forward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Backpropagation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Single hidden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500 Neurons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‘Adam’ optimizer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128 batch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100 Epochs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5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BBEFB8-01FC-4C08-8385-C0E0F306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530C8-B538-45E1-875E-93199F0C9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BECB8-0BFD-4D59-BE93-E98702C3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7307A8-BE71-479B-84AC-C5F75594D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C30DE68-53B4-4AF3-9DDC-D5FE9B95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022521"/>
              </p:ext>
            </p:extLst>
          </p:nvPr>
        </p:nvGraphicFramePr>
        <p:xfrm>
          <a:off x="676634" y="642938"/>
          <a:ext cx="10829208" cy="33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05">
                  <a:extLst>
                    <a:ext uri="{9D8B030D-6E8A-4147-A177-3AD203B41FA5}">
                      <a16:colId xmlns:a16="http://schemas.microsoft.com/office/drawing/2014/main" val="31189842"/>
                    </a:ext>
                  </a:extLst>
                </a:gridCol>
                <a:gridCol w="3868328">
                  <a:extLst>
                    <a:ext uri="{9D8B030D-6E8A-4147-A177-3AD203B41FA5}">
                      <a16:colId xmlns:a16="http://schemas.microsoft.com/office/drawing/2014/main" val="1175710338"/>
                    </a:ext>
                  </a:extLst>
                </a:gridCol>
                <a:gridCol w="2917675">
                  <a:extLst>
                    <a:ext uri="{9D8B030D-6E8A-4147-A177-3AD203B41FA5}">
                      <a16:colId xmlns:a16="http://schemas.microsoft.com/office/drawing/2014/main" val="408834466"/>
                    </a:ext>
                  </a:extLst>
                </a:gridCol>
              </a:tblGrid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Model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Training MAE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Test MAE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1510922369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Linear Regression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1299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1312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263663533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PC Regression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1240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1265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1054185340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Ridge Regression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1287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1302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1037581339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Lasso Regression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1286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1302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474662408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Support Vector Regressor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1296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1308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3414947636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Random Forest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467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1251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487882502"/>
                  </a:ext>
                </a:extLst>
              </a:tr>
              <a:tr h="419392">
                <a:tc>
                  <a:txBody>
                    <a:bodyPr/>
                    <a:lstStyle/>
                    <a:p>
                      <a:r>
                        <a:rPr lang="en-US" sz="1900"/>
                        <a:t>Neural Network (MLP)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1125</a:t>
                      </a:r>
                    </a:p>
                  </a:txBody>
                  <a:tcPr marL="95316" marR="95316" marT="47658" marB="47658"/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1154</a:t>
                      </a:r>
                    </a:p>
                  </a:txBody>
                  <a:tcPr marL="95316" marR="95316" marT="47658" marB="47658"/>
                </a:tc>
                <a:extLst>
                  <a:ext uri="{0D108BD9-81ED-4DB2-BD59-A6C34878D82A}">
                    <a16:rowId xmlns:a16="http://schemas.microsoft.com/office/drawing/2014/main" val="361404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8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8360E-B243-42F3-9B9C-8ECF290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9F5D-ADFD-441A-9F37-37C4C1C5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Apply hyper parameter tuning on SVM, MLP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advanced ensemble methods, e.g. </a:t>
            </a:r>
            <a:r>
              <a:rPr lang="en-US" dirty="0" err="1"/>
              <a:t>XGBoost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5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1E33B1-3155-4814-9F50-7147150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744695 h 6858000"/>
              <a:gd name="connsiteX1" fmla="*/ 113307 w 12192000"/>
              <a:gd name="connsiteY1" fmla="*/ 6858000 h 6858000"/>
              <a:gd name="connsiteX2" fmla="*/ 31836 w 12192000"/>
              <a:gd name="connsiteY2" fmla="*/ 6858000 h 6858000"/>
              <a:gd name="connsiteX3" fmla="*/ 0 w 12192000"/>
              <a:gd name="connsiteY3" fmla="*/ 6826165 h 6858000"/>
              <a:gd name="connsiteX4" fmla="*/ 12192000 w 12192000"/>
              <a:gd name="connsiteY4" fmla="*/ 6739575 h 6858000"/>
              <a:gd name="connsiteX5" fmla="*/ 12192000 w 12192000"/>
              <a:gd name="connsiteY5" fmla="*/ 6821043 h 6858000"/>
              <a:gd name="connsiteX6" fmla="*/ 12155043 w 12192000"/>
              <a:gd name="connsiteY6" fmla="*/ 6858000 h 6858000"/>
              <a:gd name="connsiteX7" fmla="*/ 12073575 w 12192000"/>
              <a:gd name="connsiteY7" fmla="*/ 6858000 h 6858000"/>
              <a:gd name="connsiteX8" fmla="*/ 11740554 w 12192000"/>
              <a:gd name="connsiteY8" fmla="*/ 6238209 h 6858000"/>
              <a:gd name="connsiteX9" fmla="*/ 11913377 w 12192000"/>
              <a:gd name="connsiteY9" fmla="*/ 6238209 h 6858000"/>
              <a:gd name="connsiteX10" fmla="*/ 11913377 w 12192000"/>
              <a:gd name="connsiteY10" fmla="*/ 6411032 h 6858000"/>
              <a:gd name="connsiteX11" fmla="*/ 11740554 w 12192000"/>
              <a:gd name="connsiteY11" fmla="*/ 6411032 h 6858000"/>
              <a:gd name="connsiteX12" fmla="*/ 10101903 w 12192000"/>
              <a:gd name="connsiteY12" fmla="*/ 6238209 h 6858000"/>
              <a:gd name="connsiteX13" fmla="*/ 10274725 w 12192000"/>
              <a:gd name="connsiteY13" fmla="*/ 6238209 h 6858000"/>
              <a:gd name="connsiteX14" fmla="*/ 10274725 w 12192000"/>
              <a:gd name="connsiteY14" fmla="*/ 6411032 h 6858000"/>
              <a:gd name="connsiteX15" fmla="*/ 10101903 w 12192000"/>
              <a:gd name="connsiteY15" fmla="*/ 6411032 h 6858000"/>
              <a:gd name="connsiteX16" fmla="*/ 8463251 w 12192000"/>
              <a:gd name="connsiteY16" fmla="*/ 6238209 h 6858000"/>
              <a:gd name="connsiteX17" fmla="*/ 8636074 w 12192000"/>
              <a:gd name="connsiteY17" fmla="*/ 6238209 h 6858000"/>
              <a:gd name="connsiteX18" fmla="*/ 8636074 w 12192000"/>
              <a:gd name="connsiteY18" fmla="*/ 6411032 h 6858000"/>
              <a:gd name="connsiteX19" fmla="*/ 8463251 w 12192000"/>
              <a:gd name="connsiteY19" fmla="*/ 6411032 h 6858000"/>
              <a:gd name="connsiteX20" fmla="*/ 6824599 w 12192000"/>
              <a:gd name="connsiteY20" fmla="*/ 6238209 h 6858000"/>
              <a:gd name="connsiteX21" fmla="*/ 6997422 w 12192000"/>
              <a:gd name="connsiteY21" fmla="*/ 6238209 h 6858000"/>
              <a:gd name="connsiteX22" fmla="*/ 6997422 w 12192000"/>
              <a:gd name="connsiteY22" fmla="*/ 6411032 h 6858000"/>
              <a:gd name="connsiteX23" fmla="*/ 6824599 w 12192000"/>
              <a:gd name="connsiteY23" fmla="*/ 6411032 h 6858000"/>
              <a:gd name="connsiteX24" fmla="*/ 5185950 w 12192000"/>
              <a:gd name="connsiteY24" fmla="*/ 6238209 h 6858000"/>
              <a:gd name="connsiteX25" fmla="*/ 5358773 w 12192000"/>
              <a:gd name="connsiteY25" fmla="*/ 6238209 h 6858000"/>
              <a:gd name="connsiteX26" fmla="*/ 5358773 w 12192000"/>
              <a:gd name="connsiteY26" fmla="*/ 6411032 h 6858000"/>
              <a:gd name="connsiteX27" fmla="*/ 5185950 w 12192000"/>
              <a:gd name="connsiteY27" fmla="*/ 6411032 h 6858000"/>
              <a:gd name="connsiteX28" fmla="*/ 3547296 w 12192000"/>
              <a:gd name="connsiteY28" fmla="*/ 6238209 h 6858000"/>
              <a:gd name="connsiteX29" fmla="*/ 3720119 w 12192000"/>
              <a:gd name="connsiteY29" fmla="*/ 6238209 h 6858000"/>
              <a:gd name="connsiteX30" fmla="*/ 3720119 w 12192000"/>
              <a:gd name="connsiteY30" fmla="*/ 6411032 h 6858000"/>
              <a:gd name="connsiteX31" fmla="*/ 3547296 w 12192000"/>
              <a:gd name="connsiteY31" fmla="*/ 6411032 h 6858000"/>
              <a:gd name="connsiteX32" fmla="*/ 1908646 w 12192000"/>
              <a:gd name="connsiteY32" fmla="*/ 6238209 h 6858000"/>
              <a:gd name="connsiteX33" fmla="*/ 2081470 w 12192000"/>
              <a:gd name="connsiteY33" fmla="*/ 6238209 h 6858000"/>
              <a:gd name="connsiteX34" fmla="*/ 2081470 w 12192000"/>
              <a:gd name="connsiteY34" fmla="*/ 6411032 h 6858000"/>
              <a:gd name="connsiteX35" fmla="*/ 1908646 w 12192000"/>
              <a:gd name="connsiteY35" fmla="*/ 6411032 h 6858000"/>
              <a:gd name="connsiteX36" fmla="*/ 269996 w 12192000"/>
              <a:gd name="connsiteY36" fmla="*/ 6238209 h 6858000"/>
              <a:gd name="connsiteX37" fmla="*/ 442819 w 12192000"/>
              <a:gd name="connsiteY37" fmla="*/ 6238209 h 6858000"/>
              <a:gd name="connsiteX38" fmla="*/ 442819 w 12192000"/>
              <a:gd name="connsiteY38" fmla="*/ 6411032 h 6858000"/>
              <a:gd name="connsiteX39" fmla="*/ 269996 w 12192000"/>
              <a:gd name="connsiteY39" fmla="*/ 6411032 h 6858000"/>
              <a:gd name="connsiteX40" fmla="*/ 10921228 w 12192000"/>
              <a:gd name="connsiteY40" fmla="*/ 5418567 h 6858000"/>
              <a:gd name="connsiteX41" fmla="*/ 11094051 w 12192000"/>
              <a:gd name="connsiteY41" fmla="*/ 5418567 h 6858000"/>
              <a:gd name="connsiteX42" fmla="*/ 11094051 w 12192000"/>
              <a:gd name="connsiteY42" fmla="*/ 5591390 h 6858000"/>
              <a:gd name="connsiteX43" fmla="*/ 10921228 w 12192000"/>
              <a:gd name="connsiteY43" fmla="*/ 5591390 h 6858000"/>
              <a:gd name="connsiteX44" fmla="*/ 9282577 w 12192000"/>
              <a:gd name="connsiteY44" fmla="*/ 5418567 h 6858000"/>
              <a:gd name="connsiteX45" fmla="*/ 9455400 w 12192000"/>
              <a:gd name="connsiteY45" fmla="*/ 5418567 h 6858000"/>
              <a:gd name="connsiteX46" fmla="*/ 9455400 w 12192000"/>
              <a:gd name="connsiteY46" fmla="*/ 5591390 h 6858000"/>
              <a:gd name="connsiteX47" fmla="*/ 9282577 w 12192000"/>
              <a:gd name="connsiteY47" fmla="*/ 5591390 h 6858000"/>
              <a:gd name="connsiteX48" fmla="*/ 7643925 w 12192000"/>
              <a:gd name="connsiteY48" fmla="*/ 5418567 h 6858000"/>
              <a:gd name="connsiteX49" fmla="*/ 7816748 w 12192000"/>
              <a:gd name="connsiteY49" fmla="*/ 5418567 h 6858000"/>
              <a:gd name="connsiteX50" fmla="*/ 7816748 w 12192000"/>
              <a:gd name="connsiteY50" fmla="*/ 5591390 h 6858000"/>
              <a:gd name="connsiteX51" fmla="*/ 7643925 w 12192000"/>
              <a:gd name="connsiteY51" fmla="*/ 5591390 h 6858000"/>
              <a:gd name="connsiteX52" fmla="*/ 6005273 w 12192000"/>
              <a:gd name="connsiteY52" fmla="*/ 5418567 h 6858000"/>
              <a:gd name="connsiteX53" fmla="*/ 6178096 w 12192000"/>
              <a:gd name="connsiteY53" fmla="*/ 5418567 h 6858000"/>
              <a:gd name="connsiteX54" fmla="*/ 6178096 w 12192000"/>
              <a:gd name="connsiteY54" fmla="*/ 5591390 h 6858000"/>
              <a:gd name="connsiteX55" fmla="*/ 6005273 w 12192000"/>
              <a:gd name="connsiteY55" fmla="*/ 5591390 h 6858000"/>
              <a:gd name="connsiteX56" fmla="*/ 4366633 w 12192000"/>
              <a:gd name="connsiteY56" fmla="*/ 5418567 h 6858000"/>
              <a:gd name="connsiteX57" fmla="*/ 4539460 w 12192000"/>
              <a:gd name="connsiteY57" fmla="*/ 5418567 h 6858000"/>
              <a:gd name="connsiteX58" fmla="*/ 4539460 w 12192000"/>
              <a:gd name="connsiteY58" fmla="*/ 5591390 h 6858000"/>
              <a:gd name="connsiteX59" fmla="*/ 4366633 w 12192000"/>
              <a:gd name="connsiteY59" fmla="*/ 5591390 h 6858000"/>
              <a:gd name="connsiteX60" fmla="*/ 2727987 w 12192000"/>
              <a:gd name="connsiteY60" fmla="*/ 5418567 h 6858000"/>
              <a:gd name="connsiteX61" fmla="*/ 2900809 w 12192000"/>
              <a:gd name="connsiteY61" fmla="*/ 5418567 h 6858000"/>
              <a:gd name="connsiteX62" fmla="*/ 2900809 w 12192000"/>
              <a:gd name="connsiteY62" fmla="*/ 5591390 h 6858000"/>
              <a:gd name="connsiteX63" fmla="*/ 2727987 w 12192000"/>
              <a:gd name="connsiteY63" fmla="*/ 5591390 h 6858000"/>
              <a:gd name="connsiteX64" fmla="*/ 1089338 w 12192000"/>
              <a:gd name="connsiteY64" fmla="*/ 5418567 h 6858000"/>
              <a:gd name="connsiteX65" fmla="*/ 1262160 w 12192000"/>
              <a:gd name="connsiteY65" fmla="*/ 5418567 h 6858000"/>
              <a:gd name="connsiteX66" fmla="*/ 1262160 w 12192000"/>
              <a:gd name="connsiteY66" fmla="*/ 5591390 h 6858000"/>
              <a:gd name="connsiteX67" fmla="*/ 1089338 w 12192000"/>
              <a:gd name="connsiteY67" fmla="*/ 5591390 h 6858000"/>
              <a:gd name="connsiteX68" fmla="*/ 1178101 w 12192000"/>
              <a:gd name="connsiteY68" fmla="*/ 4727355 h 6858000"/>
              <a:gd name="connsiteX69" fmla="*/ 442836 w 12192000"/>
              <a:gd name="connsiteY69" fmla="*/ 5462622 h 6858000"/>
              <a:gd name="connsiteX70" fmla="*/ 442836 w 12192000"/>
              <a:gd name="connsiteY70" fmla="*/ 5549070 h 6858000"/>
              <a:gd name="connsiteX71" fmla="*/ 1178103 w 12192000"/>
              <a:gd name="connsiteY71" fmla="*/ 6284339 h 6858000"/>
              <a:gd name="connsiteX72" fmla="*/ 1908665 w 12192000"/>
              <a:gd name="connsiteY72" fmla="*/ 5553778 h 6858000"/>
              <a:gd name="connsiteX73" fmla="*/ 1908665 w 12192000"/>
              <a:gd name="connsiteY73" fmla="*/ 5457916 h 6858000"/>
              <a:gd name="connsiteX74" fmla="*/ 9370328 w 12192000"/>
              <a:gd name="connsiteY74" fmla="*/ 4727354 h 6858000"/>
              <a:gd name="connsiteX75" fmla="*/ 8636074 w 12192000"/>
              <a:gd name="connsiteY75" fmla="*/ 5461609 h 6858000"/>
              <a:gd name="connsiteX76" fmla="*/ 8636074 w 12192000"/>
              <a:gd name="connsiteY76" fmla="*/ 5550076 h 6858000"/>
              <a:gd name="connsiteX77" fmla="*/ 9370332 w 12192000"/>
              <a:gd name="connsiteY77" fmla="*/ 6284336 h 6858000"/>
              <a:gd name="connsiteX78" fmla="*/ 10101903 w 12192000"/>
              <a:gd name="connsiteY78" fmla="*/ 5552765 h 6858000"/>
              <a:gd name="connsiteX79" fmla="*/ 10101903 w 12192000"/>
              <a:gd name="connsiteY79" fmla="*/ 5458928 h 6858000"/>
              <a:gd name="connsiteX80" fmla="*/ 4454997 w 12192000"/>
              <a:gd name="connsiteY80" fmla="*/ 4727354 h 6858000"/>
              <a:gd name="connsiteX81" fmla="*/ 3720127 w 12192000"/>
              <a:gd name="connsiteY81" fmla="*/ 5462212 h 6858000"/>
              <a:gd name="connsiteX82" fmla="*/ 3720127 w 12192000"/>
              <a:gd name="connsiteY82" fmla="*/ 5549480 h 6858000"/>
              <a:gd name="connsiteX83" fmla="*/ 4454994 w 12192000"/>
              <a:gd name="connsiteY83" fmla="*/ 6284337 h 6858000"/>
              <a:gd name="connsiteX84" fmla="*/ 5185957 w 12192000"/>
              <a:gd name="connsiteY84" fmla="*/ 5553365 h 6858000"/>
              <a:gd name="connsiteX85" fmla="*/ 5185957 w 12192000"/>
              <a:gd name="connsiteY85" fmla="*/ 5458324 h 6858000"/>
              <a:gd name="connsiteX86" fmla="*/ 2816547 w 12192000"/>
              <a:gd name="connsiteY86" fmla="*/ 4727354 h 6858000"/>
              <a:gd name="connsiteX87" fmla="*/ 2081491 w 12192000"/>
              <a:gd name="connsiteY87" fmla="*/ 5462427 h 6858000"/>
              <a:gd name="connsiteX88" fmla="*/ 2081491 w 12192000"/>
              <a:gd name="connsiteY88" fmla="*/ 5549265 h 6858000"/>
              <a:gd name="connsiteX89" fmla="*/ 2816547 w 12192000"/>
              <a:gd name="connsiteY89" fmla="*/ 6284340 h 6858000"/>
              <a:gd name="connsiteX90" fmla="*/ 3547302 w 12192000"/>
              <a:gd name="connsiteY90" fmla="*/ 5553564 h 6858000"/>
              <a:gd name="connsiteX91" fmla="*/ 3547302 w 12192000"/>
              <a:gd name="connsiteY91" fmla="*/ 5458128 h 6858000"/>
              <a:gd name="connsiteX92" fmla="*/ 6093420 w 12192000"/>
              <a:gd name="connsiteY92" fmla="*/ 4727352 h 6858000"/>
              <a:gd name="connsiteX93" fmla="*/ 5358778 w 12192000"/>
              <a:gd name="connsiteY93" fmla="*/ 5462014 h 6858000"/>
              <a:gd name="connsiteX94" fmla="*/ 5358778 w 12192000"/>
              <a:gd name="connsiteY94" fmla="*/ 5549677 h 6858000"/>
              <a:gd name="connsiteX95" fmla="*/ 6093420 w 12192000"/>
              <a:gd name="connsiteY95" fmla="*/ 6284339 h 6858000"/>
              <a:gd name="connsiteX96" fmla="*/ 6824599 w 12192000"/>
              <a:gd name="connsiteY96" fmla="*/ 5553159 h 6858000"/>
              <a:gd name="connsiteX97" fmla="*/ 6824599 w 12192000"/>
              <a:gd name="connsiteY97" fmla="*/ 5458532 h 6858000"/>
              <a:gd name="connsiteX98" fmla="*/ 11008785 w 12192000"/>
              <a:gd name="connsiteY98" fmla="*/ 4727351 h 6858000"/>
              <a:gd name="connsiteX99" fmla="*/ 10274725 w 12192000"/>
              <a:gd name="connsiteY99" fmla="*/ 5461411 h 6858000"/>
              <a:gd name="connsiteX100" fmla="*/ 10274725 w 12192000"/>
              <a:gd name="connsiteY100" fmla="*/ 5550279 h 6858000"/>
              <a:gd name="connsiteX101" fmla="*/ 11008781 w 12192000"/>
              <a:gd name="connsiteY101" fmla="*/ 6284336 h 6858000"/>
              <a:gd name="connsiteX102" fmla="*/ 11740554 w 12192000"/>
              <a:gd name="connsiteY102" fmla="*/ 5552562 h 6858000"/>
              <a:gd name="connsiteX103" fmla="*/ 11740554 w 12192000"/>
              <a:gd name="connsiteY103" fmla="*/ 5459121 h 6858000"/>
              <a:gd name="connsiteX104" fmla="*/ 7731877 w 12192000"/>
              <a:gd name="connsiteY104" fmla="*/ 4727351 h 6858000"/>
              <a:gd name="connsiteX105" fmla="*/ 6997422 w 12192000"/>
              <a:gd name="connsiteY105" fmla="*/ 5461805 h 6858000"/>
              <a:gd name="connsiteX106" fmla="*/ 6997422 w 12192000"/>
              <a:gd name="connsiteY106" fmla="*/ 5549884 h 6858000"/>
              <a:gd name="connsiteX107" fmla="*/ 7731873 w 12192000"/>
              <a:gd name="connsiteY107" fmla="*/ 6284337 h 6858000"/>
              <a:gd name="connsiteX108" fmla="*/ 8463251 w 12192000"/>
              <a:gd name="connsiteY108" fmla="*/ 5552959 h 6858000"/>
              <a:gd name="connsiteX109" fmla="*/ 8463251 w 12192000"/>
              <a:gd name="connsiteY109" fmla="*/ 5458725 h 6858000"/>
              <a:gd name="connsiteX110" fmla="*/ 11740554 w 12192000"/>
              <a:gd name="connsiteY110" fmla="*/ 4601625 h 6858000"/>
              <a:gd name="connsiteX111" fmla="*/ 11913377 w 12192000"/>
              <a:gd name="connsiteY111" fmla="*/ 4601625 h 6858000"/>
              <a:gd name="connsiteX112" fmla="*/ 11913377 w 12192000"/>
              <a:gd name="connsiteY112" fmla="*/ 4774448 h 6858000"/>
              <a:gd name="connsiteX113" fmla="*/ 11740554 w 12192000"/>
              <a:gd name="connsiteY113" fmla="*/ 4774448 h 6858000"/>
              <a:gd name="connsiteX114" fmla="*/ 10101903 w 12192000"/>
              <a:gd name="connsiteY114" fmla="*/ 4601625 h 6858000"/>
              <a:gd name="connsiteX115" fmla="*/ 10274725 w 12192000"/>
              <a:gd name="connsiteY115" fmla="*/ 4601625 h 6858000"/>
              <a:gd name="connsiteX116" fmla="*/ 10274725 w 12192000"/>
              <a:gd name="connsiteY116" fmla="*/ 4774448 h 6858000"/>
              <a:gd name="connsiteX117" fmla="*/ 10101903 w 12192000"/>
              <a:gd name="connsiteY117" fmla="*/ 4774448 h 6858000"/>
              <a:gd name="connsiteX118" fmla="*/ 8463251 w 12192000"/>
              <a:gd name="connsiteY118" fmla="*/ 4601625 h 6858000"/>
              <a:gd name="connsiteX119" fmla="*/ 8636074 w 12192000"/>
              <a:gd name="connsiteY119" fmla="*/ 4601625 h 6858000"/>
              <a:gd name="connsiteX120" fmla="*/ 8636074 w 12192000"/>
              <a:gd name="connsiteY120" fmla="*/ 4774448 h 6858000"/>
              <a:gd name="connsiteX121" fmla="*/ 8463251 w 12192000"/>
              <a:gd name="connsiteY121" fmla="*/ 4774448 h 6858000"/>
              <a:gd name="connsiteX122" fmla="*/ 6824599 w 12192000"/>
              <a:gd name="connsiteY122" fmla="*/ 4601625 h 6858000"/>
              <a:gd name="connsiteX123" fmla="*/ 6997422 w 12192000"/>
              <a:gd name="connsiteY123" fmla="*/ 4601625 h 6858000"/>
              <a:gd name="connsiteX124" fmla="*/ 6997422 w 12192000"/>
              <a:gd name="connsiteY124" fmla="*/ 4774448 h 6858000"/>
              <a:gd name="connsiteX125" fmla="*/ 6824599 w 12192000"/>
              <a:gd name="connsiteY125" fmla="*/ 4774448 h 6858000"/>
              <a:gd name="connsiteX126" fmla="*/ 5185955 w 12192000"/>
              <a:gd name="connsiteY126" fmla="*/ 4601625 h 6858000"/>
              <a:gd name="connsiteX127" fmla="*/ 5358777 w 12192000"/>
              <a:gd name="connsiteY127" fmla="*/ 4601625 h 6858000"/>
              <a:gd name="connsiteX128" fmla="*/ 5358777 w 12192000"/>
              <a:gd name="connsiteY128" fmla="*/ 4774448 h 6858000"/>
              <a:gd name="connsiteX129" fmla="*/ 5185955 w 12192000"/>
              <a:gd name="connsiteY129" fmla="*/ 4774448 h 6858000"/>
              <a:gd name="connsiteX130" fmla="*/ 3547301 w 12192000"/>
              <a:gd name="connsiteY130" fmla="*/ 4601625 h 6858000"/>
              <a:gd name="connsiteX131" fmla="*/ 3720124 w 12192000"/>
              <a:gd name="connsiteY131" fmla="*/ 4601625 h 6858000"/>
              <a:gd name="connsiteX132" fmla="*/ 3720124 w 12192000"/>
              <a:gd name="connsiteY132" fmla="*/ 4774448 h 6858000"/>
              <a:gd name="connsiteX133" fmla="*/ 3547301 w 12192000"/>
              <a:gd name="connsiteY133" fmla="*/ 4774448 h 6858000"/>
              <a:gd name="connsiteX134" fmla="*/ 1908659 w 12192000"/>
              <a:gd name="connsiteY134" fmla="*/ 4601625 h 6858000"/>
              <a:gd name="connsiteX135" fmla="*/ 2081483 w 12192000"/>
              <a:gd name="connsiteY135" fmla="*/ 4601625 h 6858000"/>
              <a:gd name="connsiteX136" fmla="*/ 2081483 w 12192000"/>
              <a:gd name="connsiteY136" fmla="*/ 4774448 h 6858000"/>
              <a:gd name="connsiteX137" fmla="*/ 1908659 w 12192000"/>
              <a:gd name="connsiteY137" fmla="*/ 4774448 h 6858000"/>
              <a:gd name="connsiteX138" fmla="*/ 270007 w 12192000"/>
              <a:gd name="connsiteY138" fmla="*/ 4601625 h 6858000"/>
              <a:gd name="connsiteX139" fmla="*/ 442830 w 12192000"/>
              <a:gd name="connsiteY139" fmla="*/ 4601625 h 6858000"/>
              <a:gd name="connsiteX140" fmla="*/ 442830 w 12192000"/>
              <a:gd name="connsiteY140" fmla="*/ 4774448 h 6858000"/>
              <a:gd name="connsiteX141" fmla="*/ 270007 w 12192000"/>
              <a:gd name="connsiteY141" fmla="*/ 4774448 h 6858000"/>
              <a:gd name="connsiteX142" fmla="*/ 10145462 w 12192000"/>
              <a:gd name="connsiteY142" fmla="*/ 3952222 h 6858000"/>
              <a:gd name="connsiteX143" fmla="*/ 9411064 w 12192000"/>
              <a:gd name="connsiteY143" fmla="*/ 4686619 h 6858000"/>
              <a:gd name="connsiteX144" fmla="*/ 10143012 w 12192000"/>
              <a:gd name="connsiteY144" fmla="*/ 5418567 h 6858000"/>
              <a:gd name="connsiteX145" fmla="*/ 10236099 w 12192000"/>
              <a:gd name="connsiteY145" fmla="*/ 5418567 h 6858000"/>
              <a:gd name="connsiteX146" fmla="*/ 10968050 w 12192000"/>
              <a:gd name="connsiteY146" fmla="*/ 4686615 h 6858000"/>
              <a:gd name="connsiteX147" fmla="*/ 10233657 w 12192000"/>
              <a:gd name="connsiteY147" fmla="*/ 3952222 h 6858000"/>
              <a:gd name="connsiteX148" fmla="*/ 8507004 w 12192000"/>
              <a:gd name="connsiteY148" fmla="*/ 3952222 h 6858000"/>
              <a:gd name="connsiteX149" fmla="*/ 7772612 w 12192000"/>
              <a:gd name="connsiteY149" fmla="*/ 4686615 h 6858000"/>
              <a:gd name="connsiteX150" fmla="*/ 8504563 w 12192000"/>
              <a:gd name="connsiteY150" fmla="*/ 5418567 h 6858000"/>
              <a:gd name="connsiteX151" fmla="*/ 8597643 w 12192000"/>
              <a:gd name="connsiteY151" fmla="*/ 5418567 h 6858000"/>
              <a:gd name="connsiteX152" fmla="*/ 9329593 w 12192000"/>
              <a:gd name="connsiteY152" fmla="*/ 4686617 h 6858000"/>
              <a:gd name="connsiteX153" fmla="*/ 8595197 w 12192000"/>
              <a:gd name="connsiteY153" fmla="*/ 3952222 h 6858000"/>
              <a:gd name="connsiteX154" fmla="*/ 6868551 w 12192000"/>
              <a:gd name="connsiteY154" fmla="*/ 3952222 h 6858000"/>
              <a:gd name="connsiteX155" fmla="*/ 6134155 w 12192000"/>
              <a:gd name="connsiteY155" fmla="*/ 4686617 h 6858000"/>
              <a:gd name="connsiteX156" fmla="*/ 6866103 w 12192000"/>
              <a:gd name="connsiteY156" fmla="*/ 5418567 h 6858000"/>
              <a:gd name="connsiteX157" fmla="*/ 6959192 w 12192000"/>
              <a:gd name="connsiteY157" fmla="*/ 5418567 h 6858000"/>
              <a:gd name="connsiteX158" fmla="*/ 7691142 w 12192000"/>
              <a:gd name="connsiteY158" fmla="*/ 4686617 h 6858000"/>
              <a:gd name="connsiteX159" fmla="*/ 6956748 w 12192000"/>
              <a:gd name="connsiteY159" fmla="*/ 3952222 h 6858000"/>
              <a:gd name="connsiteX160" fmla="*/ 5230122 w 12192000"/>
              <a:gd name="connsiteY160" fmla="*/ 3952222 h 6858000"/>
              <a:gd name="connsiteX161" fmla="*/ 4495738 w 12192000"/>
              <a:gd name="connsiteY161" fmla="*/ 4686619 h 6858000"/>
              <a:gd name="connsiteX162" fmla="*/ 5227671 w 12192000"/>
              <a:gd name="connsiteY162" fmla="*/ 5418567 h 6858000"/>
              <a:gd name="connsiteX163" fmla="*/ 5320755 w 12192000"/>
              <a:gd name="connsiteY163" fmla="*/ 5418567 h 6858000"/>
              <a:gd name="connsiteX164" fmla="*/ 6052685 w 12192000"/>
              <a:gd name="connsiteY164" fmla="*/ 4686617 h 6858000"/>
              <a:gd name="connsiteX165" fmla="*/ 5318307 w 12192000"/>
              <a:gd name="connsiteY165" fmla="*/ 3952222 h 6858000"/>
              <a:gd name="connsiteX166" fmla="*/ 3591662 w 12192000"/>
              <a:gd name="connsiteY166" fmla="*/ 3952222 h 6858000"/>
              <a:gd name="connsiteX167" fmla="*/ 2857282 w 12192000"/>
              <a:gd name="connsiteY167" fmla="*/ 4686619 h 6858000"/>
              <a:gd name="connsiteX168" fmla="*/ 3589211 w 12192000"/>
              <a:gd name="connsiteY168" fmla="*/ 5418567 h 6858000"/>
              <a:gd name="connsiteX169" fmla="*/ 3682300 w 12192000"/>
              <a:gd name="connsiteY169" fmla="*/ 5418567 h 6858000"/>
              <a:gd name="connsiteX170" fmla="*/ 4414258 w 12192000"/>
              <a:gd name="connsiteY170" fmla="*/ 4686619 h 6858000"/>
              <a:gd name="connsiteX171" fmla="*/ 3679850 w 12192000"/>
              <a:gd name="connsiteY171" fmla="*/ 3952222 h 6858000"/>
              <a:gd name="connsiteX172" fmla="*/ 1953238 w 12192000"/>
              <a:gd name="connsiteY172" fmla="*/ 3952222 h 6858000"/>
              <a:gd name="connsiteX173" fmla="*/ 1218835 w 12192000"/>
              <a:gd name="connsiteY173" fmla="*/ 4686620 h 6858000"/>
              <a:gd name="connsiteX174" fmla="*/ 1950786 w 12192000"/>
              <a:gd name="connsiteY174" fmla="*/ 5418567 h 6858000"/>
              <a:gd name="connsiteX175" fmla="*/ 2043879 w 12192000"/>
              <a:gd name="connsiteY175" fmla="*/ 5418567 h 6858000"/>
              <a:gd name="connsiteX176" fmla="*/ 2775812 w 12192000"/>
              <a:gd name="connsiteY176" fmla="*/ 4686619 h 6858000"/>
              <a:gd name="connsiteX177" fmla="*/ 2041429 w 12192000"/>
              <a:gd name="connsiteY177" fmla="*/ 3952222 h 6858000"/>
              <a:gd name="connsiteX178" fmla="*/ 10921228 w 12192000"/>
              <a:gd name="connsiteY178" fmla="*/ 3779399 h 6858000"/>
              <a:gd name="connsiteX179" fmla="*/ 11094051 w 12192000"/>
              <a:gd name="connsiteY179" fmla="*/ 3779399 h 6858000"/>
              <a:gd name="connsiteX180" fmla="*/ 11094051 w 12192000"/>
              <a:gd name="connsiteY180" fmla="*/ 3952222 h 6858000"/>
              <a:gd name="connsiteX181" fmla="*/ 10921228 w 12192000"/>
              <a:gd name="connsiteY181" fmla="*/ 3952222 h 6858000"/>
              <a:gd name="connsiteX182" fmla="*/ 9282577 w 12192000"/>
              <a:gd name="connsiteY182" fmla="*/ 3779399 h 6858000"/>
              <a:gd name="connsiteX183" fmla="*/ 9455400 w 12192000"/>
              <a:gd name="connsiteY183" fmla="*/ 3779399 h 6858000"/>
              <a:gd name="connsiteX184" fmla="*/ 9455400 w 12192000"/>
              <a:gd name="connsiteY184" fmla="*/ 3952222 h 6858000"/>
              <a:gd name="connsiteX185" fmla="*/ 9282577 w 12192000"/>
              <a:gd name="connsiteY185" fmla="*/ 3952222 h 6858000"/>
              <a:gd name="connsiteX186" fmla="*/ 7643925 w 12192000"/>
              <a:gd name="connsiteY186" fmla="*/ 3779399 h 6858000"/>
              <a:gd name="connsiteX187" fmla="*/ 7816748 w 12192000"/>
              <a:gd name="connsiteY187" fmla="*/ 3779399 h 6858000"/>
              <a:gd name="connsiteX188" fmla="*/ 7816748 w 12192000"/>
              <a:gd name="connsiteY188" fmla="*/ 3952222 h 6858000"/>
              <a:gd name="connsiteX189" fmla="*/ 7643925 w 12192000"/>
              <a:gd name="connsiteY189" fmla="*/ 3952222 h 6858000"/>
              <a:gd name="connsiteX190" fmla="*/ 6005273 w 12192000"/>
              <a:gd name="connsiteY190" fmla="*/ 3779399 h 6858000"/>
              <a:gd name="connsiteX191" fmla="*/ 6178096 w 12192000"/>
              <a:gd name="connsiteY191" fmla="*/ 3779399 h 6858000"/>
              <a:gd name="connsiteX192" fmla="*/ 6178096 w 12192000"/>
              <a:gd name="connsiteY192" fmla="*/ 3952222 h 6858000"/>
              <a:gd name="connsiteX193" fmla="*/ 6005273 w 12192000"/>
              <a:gd name="connsiteY193" fmla="*/ 3952222 h 6858000"/>
              <a:gd name="connsiteX194" fmla="*/ 4366635 w 12192000"/>
              <a:gd name="connsiteY194" fmla="*/ 3779399 h 6858000"/>
              <a:gd name="connsiteX195" fmla="*/ 4539462 w 12192000"/>
              <a:gd name="connsiteY195" fmla="*/ 3779399 h 6858000"/>
              <a:gd name="connsiteX196" fmla="*/ 4539462 w 12192000"/>
              <a:gd name="connsiteY196" fmla="*/ 3952222 h 6858000"/>
              <a:gd name="connsiteX197" fmla="*/ 4366635 w 12192000"/>
              <a:gd name="connsiteY197" fmla="*/ 3952222 h 6858000"/>
              <a:gd name="connsiteX198" fmla="*/ 2727994 w 12192000"/>
              <a:gd name="connsiteY198" fmla="*/ 3779399 h 6858000"/>
              <a:gd name="connsiteX199" fmla="*/ 2900815 w 12192000"/>
              <a:gd name="connsiteY199" fmla="*/ 3779399 h 6858000"/>
              <a:gd name="connsiteX200" fmla="*/ 2900815 w 12192000"/>
              <a:gd name="connsiteY200" fmla="*/ 3952222 h 6858000"/>
              <a:gd name="connsiteX201" fmla="*/ 2727994 w 12192000"/>
              <a:gd name="connsiteY201" fmla="*/ 3952222 h 6858000"/>
              <a:gd name="connsiteX202" fmla="*/ 1089344 w 12192000"/>
              <a:gd name="connsiteY202" fmla="*/ 3779399 h 6858000"/>
              <a:gd name="connsiteX203" fmla="*/ 1262166 w 12192000"/>
              <a:gd name="connsiteY203" fmla="*/ 3779399 h 6858000"/>
              <a:gd name="connsiteX204" fmla="*/ 1262166 w 12192000"/>
              <a:gd name="connsiteY204" fmla="*/ 3952222 h 6858000"/>
              <a:gd name="connsiteX205" fmla="*/ 1089344 w 12192000"/>
              <a:gd name="connsiteY205" fmla="*/ 3952222 h 6858000"/>
              <a:gd name="connsiteX206" fmla="*/ 1178101 w 12192000"/>
              <a:gd name="connsiteY206" fmla="*/ 3088920 h 6858000"/>
              <a:gd name="connsiteX207" fmla="*/ 442844 w 12192000"/>
              <a:gd name="connsiteY207" fmla="*/ 3824161 h 6858000"/>
              <a:gd name="connsiteX208" fmla="*/ 442844 w 12192000"/>
              <a:gd name="connsiteY208" fmla="*/ 3910626 h 6858000"/>
              <a:gd name="connsiteX209" fmla="*/ 1178101 w 12192000"/>
              <a:gd name="connsiteY209" fmla="*/ 4645885 h 6858000"/>
              <a:gd name="connsiteX210" fmla="*/ 1908673 w 12192000"/>
              <a:gd name="connsiteY210" fmla="*/ 3915317 h 6858000"/>
              <a:gd name="connsiteX211" fmla="*/ 1908673 w 12192000"/>
              <a:gd name="connsiteY211" fmla="*/ 3819468 h 6858000"/>
              <a:gd name="connsiteX212" fmla="*/ 2816547 w 12192000"/>
              <a:gd name="connsiteY212" fmla="*/ 3088919 h 6858000"/>
              <a:gd name="connsiteX213" fmla="*/ 2081500 w 12192000"/>
              <a:gd name="connsiteY213" fmla="*/ 3823966 h 6858000"/>
              <a:gd name="connsiteX214" fmla="*/ 2081500 w 12192000"/>
              <a:gd name="connsiteY214" fmla="*/ 3910819 h 6858000"/>
              <a:gd name="connsiteX215" fmla="*/ 2816547 w 12192000"/>
              <a:gd name="connsiteY215" fmla="*/ 4645883 h 6858000"/>
              <a:gd name="connsiteX216" fmla="*/ 3547307 w 12192000"/>
              <a:gd name="connsiteY216" fmla="*/ 3915106 h 6858000"/>
              <a:gd name="connsiteX217" fmla="*/ 3547307 w 12192000"/>
              <a:gd name="connsiteY217" fmla="*/ 3819677 h 6858000"/>
              <a:gd name="connsiteX218" fmla="*/ 7731873 w 12192000"/>
              <a:gd name="connsiteY218" fmla="*/ 3088917 h 6858000"/>
              <a:gd name="connsiteX219" fmla="*/ 6997422 w 12192000"/>
              <a:gd name="connsiteY219" fmla="*/ 3823351 h 6858000"/>
              <a:gd name="connsiteX220" fmla="*/ 6997422 w 12192000"/>
              <a:gd name="connsiteY220" fmla="*/ 3911424 h 6858000"/>
              <a:gd name="connsiteX221" fmla="*/ 7731879 w 12192000"/>
              <a:gd name="connsiteY221" fmla="*/ 4645880 h 6858000"/>
              <a:gd name="connsiteX222" fmla="*/ 8463251 w 12192000"/>
              <a:gd name="connsiteY222" fmla="*/ 3914507 h 6858000"/>
              <a:gd name="connsiteX223" fmla="*/ 8463251 w 12192000"/>
              <a:gd name="connsiteY223" fmla="*/ 3820276 h 6858000"/>
              <a:gd name="connsiteX224" fmla="*/ 4454997 w 12192000"/>
              <a:gd name="connsiteY224" fmla="*/ 3088917 h 6858000"/>
              <a:gd name="connsiteX225" fmla="*/ 3720130 w 12192000"/>
              <a:gd name="connsiteY225" fmla="*/ 3823754 h 6858000"/>
              <a:gd name="connsiteX226" fmla="*/ 3720130 w 12192000"/>
              <a:gd name="connsiteY226" fmla="*/ 3911030 h 6858000"/>
              <a:gd name="connsiteX227" fmla="*/ 4454997 w 12192000"/>
              <a:gd name="connsiteY227" fmla="*/ 4645883 h 6858000"/>
              <a:gd name="connsiteX228" fmla="*/ 5185960 w 12192000"/>
              <a:gd name="connsiteY228" fmla="*/ 3914910 h 6858000"/>
              <a:gd name="connsiteX229" fmla="*/ 5185960 w 12192000"/>
              <a:gd name="connsiteY229" fmla="*/ 3819872 h 6858000"/>
              <a:gd name="connsiteX230" fmla="*/ 11008787 w 12192000"/>
              <a:gd name="connsiteY230" fmla="*/ 3088916 h 6858000"/>
              <a:gd name="connsiteX231" fmla="*/ 10274725 w 12192000"/>
              <a:gd name="connsiteY231" fmla="*/ 3822957 h 6858000"/>
              <a:gd name="connsiteX232" fmla="*/ 10274725 w 12192000"/>
              <a:gd name="connsiteY232" fmla="*/ 3911819 h 6858000"/>
              <a:gd name="connsiteX233" fmla="*/ 11008787 w 12192000"/>
              <a:gd name="connsiteY233" fmla="*/ 4645880 h 6858000"/>
              <a:gd name="connsiteX234" fmla="*/ 11740554 w 12192000"/>
              <a:gd name="connsiteY234" fmla="*/ 3914113 h 6858000"/>
              <a:gd name="connsiteX235" fmla="*/ 11740554 w 12192000"/>
              <a:gd name="connsiteY235" fmla="*/ 3820664 h 6858000"/>
              <a:gd name="connsiteX236" fmla="*/ 9370330 w 12192000"/>
              <a:gd name="connsiteY236" fmla="*/ 3088916 h 6858000"/>
              <a:gd name="connsiteX237" fmla="*/ 8636074 w 12192000"/>
              <a:gd name="connsiteY237" fmla="*/ 3823153 h 6858000"/>
              <a:gd name="connsiteX238" fmla="*/ 8636074 w 12192000"/>
              <a:gd name="connsiteY238" fmla="*/ 3911629 h 6858000"/>
              <a:gd name="connsiteX239" fmla="*/ 9370328 w 12192000"/>
              <a:gd name="connsiteY239" fmla="*/ 4645882 h 6858000"/>
              <a:gd name="connsiteX240" fmla="*/ 10101903 w 12192000"/>
              <a:gd name="connsiteY240" fmla="*/ 3914308 h 6858000"/>
              <a:gd name="connsiteX241" fmla="*/ 10101903 w 12192000"/>
              <a:gd name="connsiteY241" fmla="*/ 3820468 h 6858000"/>
              <a:gd name="connsiteX242" fmla="*/ 6093424 w 12192000"/>
              <a:gd name="connsiteY242" fmla="*/ 3088914 h 6858000"/>
              <a:gd name="connsiteX243" fmla="*/ 5358784 w 12192000"/>
              <a:gd name="connsiteY243" fmla="*/ 3823556 h 6858000"/>
              <a:gd name="connsiteX244" fmla="*/ 5358784 w 12192000"/>
              <a:gd name="connsiteY244" fmla="*/ 3911226 h 6858000"/>
              <a:gd name="connsiteX245" fmla="*/ 6093418 w 12192000"/>
              <a:gd name="connsiteY245" fmla="*/ 4645882 h 6858000"/>
              <a:gd name="connsiteX246" fmla="*/ 6824599 w 12192000"/>
              <a:gd name="connsiteY246" fmla="*/ 3914702 h 6858000"/>
              <a:gd name="connsiteX247" fmla="*/ 6824599 w 12192000"/>
              <a:gd name="connsiteY247" fmla="*/ 3820073 h 6858000"/>
              <a:gd name="connsiteX248" fmla="*/ 270004 w 12192000"/>
              <a:gd name="connsiteY248" fmla="*/ 2958175 h 6858000"/>
              <a:gd name="connsiteX249" fmla="*/ 442827 w 12192000"/>
              <a:gd name="connsiteY249" fmla="*/ 2958175 h 6858000"/>
              <a:gd name="connsiteX250" fmla="*/ 442827 w 12192000"/>
              <a:gd name="connsiteY250" fmla="*/ 3130998 h 6858000"/>
              <a:gd name="connsiteX251" fmla="*/ 270004 w 12192000"/>
              <a:gd name="connsiteY251" fmla="*/ 3130998 h 6858000"/>
              <a:gd name="connsiteX252" fmla="*/ 11740554 w 12192000"/>
              <a:gd name="connsiteY252" fmla="*/ 2958174 h 6858000"/>
              <a:gd name="connsiteX253" fmla="*/ 11913377 w 12192000"/>
              <a:gd name="connsiteY253" fmla="*/ 2958174 h 6858000"/>
              <a:gd name="connsiteX254" fmla="*/ 11913377 w 12192000"/>
              <a:gd name="connsiteY254" fmla="*/ 3130997 h 6858000"/>
              <a:gd name="connsiteX255" fmla="*/ 11740554 w 12192000"/>
              <a:gd name="connsiteY255" fmla="*/ 3130997 h 6858000"/>
              <a:gd name="connsiteX256" fmla="*/ 10101903 w 12192000"/>
              <a:gd name="connsiteY256" fmla="*/ 2958174 h 6858000"/>
              <a:gd name="connsiteX257" fmla="*/ 10274725 w 12192000"/>
              <a:gd name="connsiteY257" fmla="*/ 2958174 h 6858000"/>
              <a:gd name="connsiteX258" fmla="*/ 10274725 w 12192000"/>
              <a:gd name="connsiteY258" fmla="*/ 3130997 h 6858000"/>
              <a:gd name="connsiteX259" fmla="*/ 10101903 w 12192000"/>
              <a:gd name="connsiteY259" fmla="*/ 3130997 h 6858000"/>
              <a:gd name="connsiteX260" fmla="*/ 8463251 w 12192000"/>
              <a:gd name="connsiteY260" fmla="*/ 2958174 h 6858000"/>
              <a:gd name="connsiteX261" fmla="*/ 8636074 w 12192000"/>
              <a:gd name="connsiteY261" fmla="*/ 2958174 h 6858000"/>
              <a:gd name="connsiteX262" fmla="*/ 8636074 w 12192000"/>
              <a:gd name="connsiteY262" fmla="*/ 3130997 h 6858000"/>
              <a:gd name="connsiteX263" fmla="*/ 8463251 w 12192000"/>
              <a:gd name="connsiteY263" fmla="*/ 3130997 h 6858000"/>
              <a:gd name="connsiteX264" fmla="*/ 6824599 w 12192000"/>
              <a:gd name="connsiteY264" fmla="*/ 2958174 h 6858000"/>
              <a:gd name="connsiteX265" fmla="*/ 6997422 w 12192000"/>
              <a:gd name="connsiteY265" fmla="*/ 2958174 h 6858000"/>
              <a:gd name="connsiteX266" fmla="*/ 6997422 w 12192000"/>
              <a:gd name="connsiteY266" fmla="*/ 3130997 h 6858000"/>
              <a:gd name="connsiteX267" fmla="*/ 6824599 w 12192000"/>
              <a:gd name="connsiteY267" fmla="*/ 3130997 h 6858000"/>
              <a:gd name="connsiteX268" fmla="*/ 5185955 w 12192000"/>
              <a:gd name="connsiteY268" fmla="*/ 2958174 h 6858000"/>
              <a:gd name="connsiteX269" fmla="*/ 5358775 w 12192000"/>
              <a:gd name="connsiteY269" fmla="*/ 2958174 h 6858000"/>
              <a:gd name="connsiteX270" fmla="*/ 5358775 w 12192000"/>
              <a:gd name="connsiteY270" fmla="*/ 3130997 h 6858000"/>
              <a:gd name="connsiteX271" fmla="*/ 5185955 w 12192000"/>
              <a:gd name="connsiteY271" fmla="*/ 3130997 h 6858000"/>
              <a:gd name="connsiteX272" fmla="*/ 3547299 w 12192000"/>
              <a:gd name="connsiteY272" fmla="*/ 2958174 h 6858000"/>
              <a:gd name="connsiteX273" fmla="*/ 3720122 w 12192000"/>
              <a:gd name="connsiteY273" fmla="*/ 2958174 h 6858000"/>
              <a:gd name="connsiteX274" fmla="*/ 3720122 w 12192000"/>
              <a:gd name="connsiteY274" fmla="*/ 3130997 h 6858000"/>
              <a:gd name="connsiteX275" fmla="*/ 3547299 w 12192000"/>
              <a:gd name="connsiteY275" fmla="*/ 3130997 h 6858000"/>
              <a:gd name="connsiteX276" fmla="*/ 1908655 w 12192000"/>
              <a:gd name="connsiteY276" fmla="*/ 2958174 h 6858000"/>
              <a:gd name="connsiteX277" fmla="*/ 2081480 w 12192000"/>
              <a:gd name="connsiteY277" fmla="*/ 2958174 h 6858000"/>
              <a:gd name="connsiteX278" fmla="*/ 2081480 w 12192000"/>
              <a:gd name="connsiteY278" fmla="*/ 3130997 h 6858000"/>
              <a:gd name="connsiteX279" fmla="*/ 1908655 w 12192000"/>
              <a:gd name="connsiteY279" fmla="*/ 3130997 h 6858000"/>
              <a:gd name="connsiteX280" fmla="*/ 1956771 w 12192000"/>
              <a:gd name="connsiteY280" fmla="*/ 2310252 h 6858000"/>
              <a:gd name="connsiteX281" fmla="*/ 1218835 w 12192000"/>
              <a:gd name="connsiteY281" fmla="*/ 3048185 h 6858000"/>
              <a:gd name="connsiteX282" fmla="*/ 1950074 w 12192000"/>
              <a:gd name="connsiteY282" fmla="*/ 3779399 h 6858000"/>
              <a:gd name="connsiteX283" fmla="*/ 2044592 w 12192000"/>
              <a:gd name="connsiteY283" fmla="*/ 3779399 h 6858000"/>
              <a:gd name="connsiteX284" fmla="*/ 2775813 w 12192000"/>
              <a:gd name="connsiteY284" fmla="*/ 3048184 h 6858000"/>
              <a:gd name="connsiteX285" fmla="*/ 2037896 w 12192000"/>
              <a:gd name="connsiteY285" fmla="*/ 2310252 h 6858000"/>
              <a:gd name="connsiteX286" fmla="*/ 10148994 w 12192000"/>
              <a:gd name="connsiteY286" fmla="*/ 2310250 h 6858000"/>
              <a:gd name="connsiteX287" fmla="*/ 9411065 w 12192000"/>
              <a:gd name="connsiteY287" fmla="*/ 3048180 h 6858000"/>
              <a:gd name="connsiteX288" fmla="*/ 10142306 w 12192000"/>
              <a:gd name="connsiteY288" fmla="*/ 3779399 h 6858000"/>
              <a:gd name="connsiteX289" fmla="*/ 10236813 w 12192000"/>
              <a:gd name="connsiteY289" fmla="*/ 3779399 h 6858000"/>
              <a:gd name="connsiteX290" fmla="*/ 10968050 w 12192000"/>
              <a:gd name="connsiteY290" fmla="*/ 3048180 h 6858000"/>
              <a:gd name="connsiteX291" fmla="*/ 10230121 w 12192000"/>
              <a:gd name="connsiteY291" fmla="*/ 2310250 h 6858000"/>
              <a:gd name="connsiteX292" fmla="*/ 8510539 w 12192000"/>
              <a:gd name="connsiteY292" fmla="*/ 2310250 h 6858000"/>
              <a:gd name="connsiteX293" fmla="*/ 7772608 w 12192000"/>
              <a:gd name="connsiteY293" fmla="*/ 3048182 h 6858000"/>
              <a:gd name="connsiteX294" fmla="*/ 8503844 w 12192000"/>
              <a:gd name="connsiteY294" fmla="*/ 3779399 h 6858000"/>
              <a:gd name="connsiteX295" fmla="*/ 8598359 w 12192000"/>
              <a:gd name="connsiteY295" fmla="*/ 3779399 h 6858000"/>
              <a:gd name="connsiteX296" fmla="*/ 9329596 w 12192000"/>
              <a:gd name="connsiteY296" fmla="*/ 3048182 h 6858000"/>
              <a:gd name="connsiteX297" fmla="*/ 8591666 w 12192000"/>
              <a:gd name="connsiteY297" fmla="*/ 2310250 h 6858000"/>
              <a:gd name="connsiteX298" fmla="*/ 6872085 w 12192000"/>
              <a:gd name="connsiteY298" fmla="*/ 2310250 h 6858000"/>
              <a:gd name="connsiteX299" fmla="*/ 6134158 w 12192000"/>
              <a:gd name="connsiteY299" fmla="*/ 3048179 h 6858000"/>
              <a:gd name="connsiteX300" fmla="*/ 6865395 w 12192000"/>
              <a:gd name="connsiteY300" fmla="*/ 3779399 h 6858000"/>
              <a:gd name="connsiteX301" fmla="*/ 6959902 w 12192000"/>
              <a:gd name="connsiteY301" fmla="*/ 3779399 h 6858000"/>
              <a:gd name="connsiteX302" fmla="*/ 7691139 w 12192000"/>
              <a:gd name="connsiteY302" fmla="*/ 3048182 h 6858000"/>
              <a:gd name="connsiteX303" fmla="*/ 6953207 w 12192000"/>
              <a:gd name="connsiteY303" fmla="*/ 2310250 h 6858000"/>
              <a:gd name="connsiteX304" fmla="*/ 5233651 w 12192000"/>
              <a:gd name="connsiteY304" fmla="*/ 2310250 h 6858000"/>
              <a:gd name="connsiteX305" fmla="*/ 4495738 w 12192000"/>
              <a:gd name="connsiteY305" fmla="*/ 3048182 h 6858000"/>
              <a:gd name="connsiteX306" fmla="*/ 5226958 w 12192000"/>
              <a:gd name="connsiteY306" fmla="*/ 3779399 h 6858000"/>
              <a:gd name="connsiteX307" fmla="*/ 5321471 w 12192000"/>
              <a:gd name="connsiteY307" fmla="*/ 3779399 h 6858000"/>
              <a:gd name="connsiteX308" fmla="*/ 6052689 w 12192000"/>
              <a:gd name="connsiteY308" fmla="*/ 3048180 h 6858000"/>
              <a:gd name="connsiteX309" fmla="*/ 5314779 w 12192000"/>
              <a:gd name="connsiteY309" fmla="*/ 2310250 h 6858000"/>
              <a:gd name="connsiteX310" fmla="*/ 3595195 w 12192000"/>
              <a:gd name="connsiteY310" fmla="*/ 2310250 h 6858000"/>
              <a:gd name="connsiteX311" fmla="*/ 2857284 w 12192000"/>
              <a:gd name="connsiteY311" fmla="*/ 3048184 h 6858000"/>
              <a:gd name="connsiteX312" fmla="*/ 3588498 w 12192000"/>
              <a:gd name="connsiteY312" fmla="*/ 3779399 h 6858000"/>
              <a:gd name="connsiteX313" fmla="*/ 3683015 w 12192000"/>
              <a:gd name="connsiteY313" fmla="*/ 3779399 h 6858000"/>
              <a:gd name="connsiteX314" fmla="*/ 4414258 w 12192000"/>
              <a:gd name="connsiteY314" fmla="*/ 3048182 h 6858000"/>
              <a:gd name="connsiteX315" fmla="*/ 3676318 w 12192000"/>
              <a:gd name="connsiteY315" fmla="*/ 2310250 h 6858000"/>
              <a:gd name="connsiteX316" fmla="*/ 4366637 w 12192000"/>
              <a:gd name="connsiteY316" fmla="*/ 2137429 h 6858000"/>
              <a:gd name="connsiteX317" fmla="*/ 4539469 w 12192000"/>
              <a:gd name="connsiteY317" fmla="*/ 2137429 h 6858000"/>
              <a:gd name="connsiteX318" fmla="*/ 4539469 w 12192000"/>
              <a:gd name="connsiteY318" fmla="*/ 2310250 h 6858000"/>
              <a:gd name="connsiteX319" fmla="*/ 4366637 w 12192000"/>
              <a:gd name="connsiteY319" fmla="*/ 2310250 h 6858000"/>
              <a:gd name="connsiteX320" fmla="*/ 2728000 w 12192000"/>
              <a:gd name="connsiteY320" fmla="*/ 2137429 h 6858000"/>
              <a:gd name="connsiteX321" fmla="*/ 2900821 w 12192000"/>
              <a:gd name="connsiteY321" fmla="*/ 2137429 h 6858000"/>
              <a:gd name="connsiteX322" fmla="*/ 2900821 w 12192000"/>
              <a:gd name="connsiteY322" fmla="*/ 2310252 h 6858000"/>
              <a:gd name="connsiteX323" fmla="*/ 2728000 w 12192000"/>
              <a:gd name="connsiteY323" fmla="*/ 2310252 h 6858000"/>
              <a:gd name="connsiteX324" fmla="*/ 1089351 w 12192000"/>
              <a:gd name="connsiteY324" fmla="*/ 2137429 h 6858000"/>
              <a:gd name="connsiteX325" fmla="*/ 1262176 w 12192000"/>
              <a:gd name="connsiteY325" fmla="*/ 2137429 h 6858000"/>
              <a:gd name="connsiteX326" fmla="*/ 1262176 w 12192000"/>
              <a:gd name="connsiteY326" fmla="*/ 2310252 h 6858000"/>
              <a:gd name="connsiteX327" fmla="*/ 1089351 w 12192000"/>
              <a:gd name="connsiteY327" fmla="*/ 2310252 h 6858000"/>
              <a:gd name="connsiteX328" fmla="*/ 10921228 w 12192000"/>
              <a:gd name="connsiteY328" fmla="*/ 2137428 h 6858000"/>
              <a:gd name="connsiteX329" fmla="*/ 11094051 w 12192000"/>
              <a:gd name="connsiteY329" fmla="*/ 2137428 h 6858000"/>
              <a:gd name="connsiteX330" fmla="*/ 11094051 w 12192000"/>
              <a:gd name="connsiteY330" fmla="*/ 2310250 h 6858000"/>
              <a:gd name="connsiteX331" fmla="*/ 10921228 w 12192000"/>
              <a:gd name="connsiteY331" fmla="*/ 2310250 h 6858000"/>
              <a:gd name="connsiteX332" fmla="*/ 9282577 w 12192000"/>
              <a:gd name="connsiteY332" fmla="*/ 2137428 h 6858000"/>
              <a:gd name="connsiteX333" fmla="*/ 9455400 w 12192000"/>
              <a:gd name="connsiteY333" fmla="*/ 2137428 h 6858000"/>
              <a:gd name="connsiteX334" fmla="*/ 9455400 w 12192000"/>
              <a:gd name="connsiteY334" fmla="*/ 2310250 h 6858000"/>
              <a:gd name="connsiteX335" fmla="*/ 9282577 w 12192000"/>
              <a:gd name="connsiteY335" fmla="*/ 2310250 h 6858000"/>
              <a:gd name="connsiteX336" fmla="*/ 7643925 w 12192000"/>
              <a:gd name="connsiteY336" fmla="*/ 2137428 h 6858000"/>
              <a:gd name="connsiteX337" fmla="*/ 7816748 w 12192000"/>
              <a:gd name="connsiteY337" fmla="*/ 2137428 h 6858000"/>
              <a:gd name="connsiteX338" fmla="*/ 7816748 w 12192000"/>
              <a:gd name="connsiteY338" fmla="*/ 2310250 h 6858000"/>
              <a:gd name="connsiteX339" fmla="*/ 7643925 w 12192000"/>
              <a:gd name="connsiteY339" fmla="*/ 2310250 h 6858000"/>
              <a:gd name="connsiteX340" fmla="*/ 6005273 w 12192000"/>
              <a:gd name="connsiteY340" fmla="*/ 2137428 h 6858000"/>
              <a:gd name="connsiteX341" fmla="*/ 6178096 w 12192000"/>
              <a:gd name="connsiteY341" fmla="*/ 2137428 h 6858000"/>
              <a:gd name="connsiteX342" fmla="*/ 6178096 w 12192000"/>
              <a:gd name="connsiteY342" fmla="*/ 2310250 h 6858000"/>
              <a:gd name="connsiteX343" fmla="*/ 6005273 w 12192000"/>
              <a:gd name="connsiteY343" fmla="*/ 2310250 h 6858000"/>
              <a:gd name="connsiteX344" fmla="*/ 1178101 w 12192000"/>
              <a:gd name="connsiteY344" fmla="*/ 1450462 h 6858000"/>
              <a:gd name="connsiteX345" fmla="*/ 442850 w 12192000"/>
              <a:gd name="connsiteY345" fmla="*/ 2185718 h 6858000"/>
              <a:gd name="connsiteX346" fmla="*/ 442850 w 12192000"/>
              <a:gd name="connsiteY346" fmla="*/ 2272197 h 6858000"/>
              <a:gd name="connsiteX347" fmla="*/ 1178101 w 12192000"/>
              <a:gd name="connsiteY347" fmla="*/ 3007450 h 6858000"/>
              <a:gd name="connsiteX348" fmla="*/ 1908680 w 12192000"/>
              <a:gd name="connsiteY348" fmla="*/ 2276876 h 6858000"/>
              <a:gd name="connsiteX349" fmla="*/ 1908680 w 12192000"/>
              <a:gd name="connsiteY349" fmla="*/ 2181038 h 6858000"/>
              <a:gd name="connsiteX350" fmla="*/ 2816549 w 12192000"/>
              <a:gd name="connsiteY350" fmla="*/ 1450461 h 6858000"/>
              <a:gd name="connsiteX351" fmla="*/ 2081506 w 12192000"/>
              <a:gd name="connsiteY351" fmla="*/ 2185522 h 6858000"/>
              <a:gd name="connsiteX352" fmla="*/ 2081506 w 12192000"/>
              <a:gd name="connsiteY352" fmla="*/ 2272391 h 6858000"/>
              <a:gd name="connsiteX353" fmla="*/ 2816547 w 12192000"/>
              <a:gd name="connsiteY353" fmla="*/ 3007448 h 6858000"/>
              <a:gd name="connsiteX354" fmla="*/ 3547310 w 12192000"/>
              <a:gd name="connsiteY354" fmla="*/ 2276668 h 6858000"/>
              <a:gd name="connsiteX355" fmla="*/ 3547310 w 12192000"/>
              <a:gd name="connsiteY355" fmla="*/ 2181243 h 6858000"/>
              <a:gd name="connsiteX356" fmla="*/ 6093420 w 12192000"/>
              <a:gd name="connsiteY356" fmla="*/ 1450459 h 6858000"/>
              <a:gd name="connsiteX357" fmla="*/ 5358785 w 12192000"/>
              <a:gd name="connsiteY357" fmla="*/ 2185116 h 6858000"/>
              <a:gd name="connsiteX358" fmla="*/ 5358785 w 12192000"/>
              <a:gd name="connsiteY358" fmla="*/ 2272787 h 6858000"/>
              <a:gd name="connsiteX359" fmla="*/ 6093424 w 12192000"/>
              <a:gd name="connsiteY359" fmla="*/ 3007445 h 6858000"/>
              <a:gd name="connsiteX360" fmla="*/ 6824599 w 12192000"/>
              <a:gd name="connsiteY360" fmla="*/ 2276267 h 6858000"/>
              <a:gd name="connsiteX361" fmla="*/ 6824599 w 12192000"/>
              <a:gd name="connsiteY361" fmla="*/ 2181643 h 6858000"/>
              <a:gd name="connsiteX362" fmla="*/ 11008784 w 12192000"/>
              <a:gd name="connsiteY362" fmla="*/ 1450457 h 6858000"/>
              <a:gd name="connsiteX363" fmla="*/ 10274725 w 12192000"/>
              <a:gd name="connsiteY363" fmla="*/ 2184520 h 6858000"/>
              <a:gd name="connsiteX364" fmla="*/ 10274725 w 12192000"/>
              <a:gd name="connsiteY364" fmla="*/ 2273387 h 6858000"/>
              <a:gd name="connsiteX365" fmla="*/ 11008784 w 12192000"/>
              <a:gd name="connsiteY365" fmla="*/ 3007447 h 6858000"/>
              <a:gd name="connsiteX366" fmla="*/ 11740554 w 12192000"/>
              <a:gd name="connsiteY366" fmla="*/ 2275675 h 6858000"/>
              <a:gd name="connsiteX367" fmla="*/ 11740554 w 12192000"/>
              <a:gd name="connsiteY367" fmla="*/ 2182231 h 6858000"/>
              <a:gd name="connsiteX368" fmla="*/ 9370330 w 12192000"/>
              <a:gd name="connsiteY368" fmla="*/ 1450457 h 6858000"/>
              <a:gd name="connsiteX369" fmla="*/ 8636074 w 12192000"/>
              <a:gd name="connsiteY369" fmla="*/ 2184717 h 6858000"/>
              <a:gd name="connsiteX370" fmla="*/ 8636074 w 12192000"/>
              <a:gd name="connsiteY370" fmla="*/ 2273188 h 6858000"/>
              <a:gd name="connsiteX371" fmla="*/ 9370332 w 12192000"/>
              <a:gd name="connsiteY371" fmla="*/ 3007445 h 6858000"/>
              <a:gd name="connsiteX372" fmla="*/ 10101903 w 12192000"/>
              <a:gd name="connsiteY372" fmla="*/ 2275874 h 6858000"/>
              <a:gd name="connsiteX373" fmla="*/ 10101903 w 12192000"/>
              <a:gd name="connsiteY373" fmla="*/ 2182031 h 6858000"/>
              <a:gd name="connsiteX374" fmla="*/ 7731877 w 12192000"/>
              <a:gd name="connsiteY374" fmla="*/ 1450457 h 6858000"/>
              <a:gd name="connsiteX375" fmla="*/ 6997422 w 12192000"/>
              <a:gd name="connsiteY375" fmla="*/ 2184913 h 6858000"/>
              <a:gd name="connsiteX376" fmla="*/ 6997422 w 12192000"/>
              <a:gd name="connsiteY376" fmla="*/ 2272997 h 6858000"/>
              <a:gd name="connsiteX377" fmla="*/ 7731873 w 12192000"/>
              <a:gd name="connsiteY377" fmla="*/ 3007448 h 6858000"/>
              <a:gd name="connsiteX378" fmla="*/ 8463251 w 12192000"/>
              <a:gd name="connsiteY378" fmla="*/ 2276069 h 6858000"/>
              <a:gd name="connsiteX379" fmla="*/ 8463251 w 12192000"/>
              <a:gd name="connsiteY379" fmla="*/ 2181835 h 6858000"/>
              <a:gd name="connsiteX380" fmla="*/ 4455004 w 12192000"/>
              <a:gd name="connsiteY380" fmla="*/ 1450457 h 6858000"/>
              <a:gd name="connsiteX381" fmla="*/ 3720132 w 12192000"/>
              <a:gd name="connsiteY381" fmla="*/ 2185317 h 6858000"/>
              <a:gd name="connsiteX382" fmla="*/ 3720132 w 12192000"/>
              <a:gd name="connsiteY382" fmla="*/ 2272595 h 6858000"/>
              <a:gd name="connsiteX383" fmla="*/ 4454997 w 12192000"/>
              <a:gd name="connsiteY383" fmla="*/ 3007447 h 6858000"/>
              <a:gd name="connsiteX384" fmla="*/ 5185965 w 12192000"/>
              <a:gd name="connsiteY384" fmla="*/ 2276470 h 6858000"/>
              <a:gd name="connsiteX385" fmla="*/ 5185965 w 12192000"/>
              <a:gd name="connsiteY385" fmla="*/ 2181431 h 6858000"/>
              <a:gd name="connsiteX386" fmla="*/ 11740554 w 12192000"/>
              <a:gd name="connsiteY386" fmla="*/ 1319511 h 6858000"/>
              <a:gd name="connsiteX387" fmla="*/ 11913377 w 12192000"/>
              <a:gd name="connsiteY387" fmla="*/ 1319511 h 6858000"/>
              <a:gd name="connsiteX388" fmla="*/ 11913377 w 12192000"/>
              <a:gd name="connsiteY388" fmla="*/ 1492334 h 6858000"/>
              <a:gd name="connsiteX389" fmla="*/ 11740554 w 12192000"/>
              <a:gd name="connsiteY389" fmla="*/ 1492334 h 6858000"/>
              <a:gd name="connsiteX390" fmla="*/ 10101903 w 12192000"/>
              <a:gd name="connsiteY390" fmla="*/ 1319511 h 6858000"/>
              <a:gd name="connsiteX391" fmla="*/ 10274725 w 12192000"/>
              <a:gd name="connsiteY391" fmla="*/ 1319511 h 6858000"/>
              <a:gd name="connsiteX392" fmla="*/ 10274725 w 12192000"/>
              <a:gd name="connsiteY392" fmla="*/ 1492334 h 6858000"/>
              <a:gd name="connsiteX393" fmla="*/ 10101903 w 12192000"/>
              <a:gd name="connsiteY393" fmla="*/ 1492334 h 6858000"/>
              <a:gd name="connsiteX394" fmla="*/ 8463251 w 12192000"/>
              <a:gd name="connsiteY394" fmla="*/ 1319511 h 6858000"/>
              <a:gd name="connsiteX395" fmla="*/ 8636074 w 12192000"/>
              <a:gd name="connsiteY395" fmla="*/ 1319511 h 6858000"/>
              <a:gd name="connsiteX396" fmla="*/ 8636074 w 12192000"/>
              <a:gd name="connsiteY396" fmla="*/ 1492334 h 6858000"/>
              <a:gd name="connsiteX397" fmla="*/ 8463251 w 12192000"/>
              <a:gd name="connsiteY397" fmla="*/ 1492334 h 6858000"/>
              <a:gd name="connsiteX398" fmla="*/ 6824599 w 12192000"/>
              <a:gd name="connsiteY398" fmla="*/ 1319511 h 6858000"/>
              <a:gd name="connsiteX399" fmla="*/ 6997422 w 12192000"/>
              <a:gd name="connsiteY399" fmla="*/ 1319511 h 6858000"/>
              <a:gd name="connsiteX400" fmla="*/ 6997422 w 12192000"/>
              <a:gd name="connsiteY400" fmla="*/ 1492334 h 6858000"/>
              <a:gd name="connsiteX401" fmla="*/ 6824599 w 12192000"/>
              <a:gd name="connsiteY401" fmla="*/ 1492334 h 6858000"/>
              <a:gd name="connsiteX402" fmla="*/ 5185950 w 12192000"/>
              <a:gd name="connsiteY402" fmla="*/ 1319511 h 6858000"/>
              <a:gd name="connsiteX403" fmla="*/ 5358775 w 12192000"/>
              <a:gd name="connsiteY403" fmla="*/ 1319511 h 6858000"/>
              <a:gd name="connsiteX404" fmla="*/ 5358775 w 12192000"/>
              <a:gd name="connsiteY404" fmla="*/ 1492334 h 6858000"/>
              <a:gd name="connsiteX405" fmla="*/ 5185950 w 12192000"/>
              <a:gd name="connsiteY405" fmla="*/ 1492334 h 6858000"/>
              <a:gd name="connsiteX406" fmla="*/ 3547299 w 12192000"/>
              <a:gd name="connsiteY406" fmla="*/ 1319511 h 6858000"/>
              <a:gd name="connsiteX407" fmla="*/ 3720121 w 12192000"/>
              <a:gd name="connsiteY407" fmla="*/ 1319511 h 6858000"/>
              <a:gd name="connsiteX408" fmla="*/ 3720121 w 12192000"/>
              <a:gd name="connsiteY408" fmla="*/ 1492334 h 6858000"/>
              <a:gd name="connsiteX409" fmla="*/ 3547299 w 12192000"/>
              <a:gd name="connsiteY409" fmla="*/ 1492334 h 6858000"/>
              <a:gd name="connsiteX410" fmla="*/ 1908651 w 12192000"/>
              <a:gd name="connsiteY410" fmla="*/ 1319511 h 6858000"/>
              <a:gd name="connsiteX411" fmla="*/ 2081474 w 12192000"/>
              <a:gd name="connsiteY411" fmla="*/ 1319511 h 6858000"/>
              <a:gd name="connsiteX412" fmla="*/ 2081474 w 12192000"/>
              <a:gd name="connsiteY412" fmla="*/ 1492334 h 6858000"/>
              <a:gd name="connsiteX413" fmla="*/ 1908651 w 12192000"/>
              <a:gd name="connsiteY413" fmla="*/ 1492334 h 6858000"/>
              <a:gd name="connsiteX414" fmla="*/ 269999 w 12192000"/>
              <a:gd name="connsiteY414" fmla="*/ 1319511 h 6858000"/>
              <a:gd name="connsiteX415" fmla="*/ 442822 w 12192000"/>
              <a:gd name="connsiteY415" fmla="*/ 1319511 h 6858000"/>
              <a:gd name="connsiteX416" fmla="*/ 442822 w 12192000"/>
              <a:gd name="connsiteY416" fmla="*/ 1492334 h 6858000"/>
              <a:gd name="connsiteX417" fmla="*/ 269999 w 12192000"/>
              <a:gd name="connsiteY417" fmla="*/ 1492334 h 6858000"/>
              <a:gd name="connsiteX418" fmla="*/ 6867736 w 12192000"/>
              <a:gd name="connsiteY418" fmla="*/ 676139 h 6858000"/>
              <a:gd name="connsiteX419" fmla="*/ 6134153 w 12192000"/>
              <a:gd name="connsiteY419" fmla="*/ 1409725 h 6858000"/>
              <a:gd name="connsiteX420" fmla="*/ 6861854 w 12192000"/>
              <a:gd name="connsiteY420" fmla="*/ 2137428 h 6858000"/>
              <a:gd name="connsiteX421" fmla="*/ 6963440 w 12192000"/>
              <a:gd name="connsiteY421" fmla="*/ 2137428 h 6858000"/>
              <a:gd name="connsiteX422" fmla="*/ 7691142 w 12192000"/>
              <a:gd name="connsiteY422" fmla="*/ 1409724 h 6858000"/>
              <a:gd name="connsiteX423" fmla="*/ 6957561 w 12192000"/>
              <a:gd name="connsiteY423" fmla="*/ 676139 h 6858000"/>
              <a:gd name="connsiteX424" fmla="*/ 5229309 w 12192000"/>
              <a:gd name="connsiteY424" fmla="*/ 676139 h 6858000"/>
              <a:gd name="connsiteX425" fmla="*/ 4495740 w 12192000"/>
              <a:gd name="connsiteY425" fmla="*/ 1409724 h 6858000"/>
              <a:gd name="connsiteX426" fmla="*/ 5223429 w 12192000"/>
              <a:gd name="connsiteY426" fmla="*/ 2137429 h 6858000"/>
              <a:gd name="connsiteX427" fmla="*/ 5325001 w 12192000"/>
              <a:gd name="connsiteY427" fmla="*/ 2137429 h 6858000"/>
              <a:gd name="connsiteX428" fmla="*/ 6052685 w 12192000"/>
              <a:gd name="connsiteY428" fmla="*/ 1409725 h 6858000"/>
              <a:gd name="connsiteX429" fmla="*/ 5319125 w 12192000"/>
              <a:gd name="connsiteY429" fmla="*/ 676139 h 6858000"/>
              <a:gd name="connsiteX430" fmla="*/ 3590849 w 12192000"/>
              <a:gd name="connsiteY430" fmla="*/ 676139 h 6858000"/>
              <a:gd name="connsiteX431" fmla="*/ 2857284 w 12192000"/>
              <a:gd name="connsiteY431" fmla="*/ 1409727 h 6858000"/>
              <a:gd name="connsiteX432" fmla="*/ 3584964 w 12192000"/>
              <a:gd name="connsiteY432" fmla="*/ 2137429 h 6858000"/>
              <a:gd name="connsiteX433" fmla="*/ 3686549 w 12192000"/>
              <a:gd name="connsiteY433" fmla="*/ 2137429 h 6858000"/>
              <a:gd name="connsiteX434" fmla="*/ 4414265 w 12192000"/>
              <a:gd name="connsiteY434" fmla="*/ 1409724 h 6858000"/>
              <a:gd name="connsiteX435" fmla="*/ 3680672 w 12192000"/>
              <a:gd name="connsiteY435" fmla="*/ 676139 h 6858000"/>
              <a:gd name="connsiteX436" fmla="*/ 1952425 w 12192000"/>
              <a:gd name="connsiteY436" fmla="*/ 676139 h 6858000"/>
              <a:gd name="connsiteX437" fmla="*/ 1218836 w 12192000"/>
              <a:gd name="connsiteY437" fmla="*/ 1409728 h 6858000"/>
              <a:gd name="connsiteX438" fmla="*/ 1946542 w 12192000"/>
              <a:gd name="connsiteY438" fmla="*/ 2137429 h 6858000"/>
              <a:gd name="connsiteX439" fmla="*/ 2048130 w 12192000"/>
              <a:gd name="connsiteY439" fmla="*/ 2137429 h 6858000"/>
              <a:gd name="connsiteX440" fmla="*/ 2775813 w 12192000"/>
              <a:gd name="connsiteY440" fmla="*/ 1409727 h 6858000"/>
              <a:gd name="connsiteX441" fmla="*/ 2042245 w 12192000"/>
              <a:gd name="connsiteY441" fmla="*/ 676139 h 6858000"/>
              <a:gd name="connsiteX442" fmla="*/ 10144648 w 12192000"/>
              <a:gd name="connsiteY442" fmla="*/ 676138 h 6858000"/>
              <a:gd name="connsiteX443" fmla="*/ 9411064 w 12192000"/>
              <a:gd name="connsiteY443" fmla="*/ 1409725 h 6858000"/>
              <a:gd name="connsiteX444" fmla="*/ 10138764 w 12192000"/>
              <a:gd name="connsiteY444" fmla="*/ 2137428 h 6858000"/>
              <a:gd name="connsiteX445" fmla="*/ 10240351 w 12192000"/>
              <a:gd name="connsiteY445" fmla="*/ 2137428 h 6858000"/>
              <a:gd name="connsiteX446" fmla="*/ 10968050 w 12192000"/>
              <a:gd name="connsiteY446" fmla="*/ 1409725 h 6858000"/>
              <a:gd name="connsiteX447" fmla="*/ 10234466 w 12192000"/>
              <a:gd name="connsiteY447" fmla="*/ 676138 h 6858000"/>
              <a:gd name="connsiteX448" fmla="*/ 8506193 w 12192000"/>
              <a:gd name="connsiteY448" fmla="*/ 676138 h 6858000"/>
              <a:gd name="connsiteX449" fmla="*/ 7772612 w 12192000"/>
              <a:gd name="connsiteY449" fmla="*/ 1409722 h 6858000"/>
              <a:gd name="connsiteX450" fmla="*/ 8500314 w 12192000"/>
              <a:gd name="connsiteY450" fmla="*/ 2137428 h 6858000"/>
              <a:gd name="connsiteX451" fmla="*/ 8601893 w 12192000"/>
              <a:gd name="connsiteY451" fmla="*/ 2137428 h 6858000"/>
              <a:gd name="connsiteX452" fmla="*/ 9329595 w 12192000"/>
              <a:gd name="connsiteY452" fmla="*/ 1409724 h 6858000"/>
              <a:gd name="connsiteX453" fmla="*/ 8596014 w 12192000"/>
              <a:gd name="connsiteY453" fmla="*/ 676138 h 6858000"/>
              <a:gd name="connsiteX454" fmla="*/ 9282577 w 12192000"/>
              <a:gd name="connsiteY454" fmla="*/ 503317 h 6858000"/>
              <a:gd name="connsiteX455" fmla="*/ 9455400 w 12192000"/>
              <a:gd name="connsiteY455" fmla="*/ 503317 h 6858000"/>
              <a:gd name="connsiteX456" fmla="*/ 9455400 w 12192000"/>
              <a:gd name="connsiteY456" fmla="*/ 676138 h 6858000"/>
              <a:gd name="connsiteX457" fmla="*/ 9282577 w 12192000"/>
              <a:gd name="connsiteY457" fmla="*/ 676138 h 6858000"/>
              <a:gd name="connsiteX458" fmla="*/ 7643925 w 12192000"/>
              <a:gd name="connsiteY458" fmla="*/ 503317 h 6858000"/>
              <a:gd name="connsiteX459" fmla="*/ 7816748 w 12192000"/>
              <a:gd name="connsiteY459" fmla="*/ 503317 h 6858000"/>
              <a:gd name="connsiteX460" fmla="*/ 7816748 w 12192000"/>
              <a:gd name="connsiteY460" fmla="*/ 676138 h 6858000"/>
              <a:gd name="connsiteX461" fmla="*/ 7643925 w 12192000"/>
              <a:gd name="connsiteY461" fmla="*/ 676138 h 6858000"/>
              <a:gd name="connsiteX462" fmla="*/ 6005276 w 12192000"/>
              <a:gd name="connsiteY462" fmla="*/ 503317 h 6858000"/>
              <a:gd name="connsiteX463" fmla="*/ 6178096 w 12192000"/>
              <a:gd name="connsiteY463" fmla="*/ 503317 h 6858000"/>
              <a:gd name="connsiteX464" fmla="*/ 6178096 w 12192000"/>
              <a:gd name="connsiteY464" fmla="*/ 676139 h 6858000"/>
              <a:gd name="connsiteX465" fmla="*/ 6005276 w 12192000"/>
              <a:gd name="connsiteY465" fmla="*/ 676139 h 6858000"/>
              <a:gd name="connsiteX466" fmla="*/ 4366642 w 12192000"/>
              <a:gd name="connsiteY466" fmla="*/ 503317 h 6858000"/>
              <a:gd name="connsiteX467" fmla="*/ 4539471 w 12192000"/>
              <a:gd name="connsiteY467" fmla="*/ 503317 h 6858000"/>
              <a:gd name="connsiteX468" fmla="*/ 4539471 w 12192000"/>
              <a:gd name="connsiteY468" fmla="*/ 676139 h 6858000"/>
              <a:gd name="connsiteX469" fmla="*/ 4366642 w 12192000"/>
              <a:gd name="connsiteY469" fmla="*/ 676139 h 6858000"/>
              <a:gd name="connsiteX470" fmla="*/ 2728006 w 12192000"/>
              <a:gd name="connsiteY470" fmla="*/ 503317 h 6858000"/>
              <a:gd name="connsiteX471" fmla="*/ 2900827 w 12192000"/>
              <a:gd name="connsiteY471" fmla="*/ 503317 h 6858000"/>
              <a:gd name="connsiteX472" fmla="*/ 2900827 w 12192000"/>
              <a:gd name="connsiteY472" fmla="*/ 676139 h 6858000"/>
              <a:gd name="connsiteX473" fmla="*/ 2728006 w 12192000"/>
              <a:gd name="connsiteY473" fmla="*/ 676139 h 6858000"/>
              <a:gd name="connsiteX474" fmla="*/ 1089356 w 12192000"/>
              <a:gd name="connsiteY474" fmla="*/ 503317 h 6858000"/>
              <a:gd name="connsiteX475" fmla="*/ 1262180 w 12192000"/>
              <a:gd name="connsiteY475" fmla="*/ 503317 h 6858000"/>
              <a:gd name="connsiteX476" fmla="*/ 1262180 w 12192000"/>
              <a:gd name="connsiteY476" fmla="*/ 676139 h 6858000"/>
              <a:gd name="connsiteX477" fmla="*/ 1089356 w 12192000"/>
              <a:gd name="connsiteY477" fmla="*/ 676139 h 6858000"/>
              <a:gd name="connsiteX478" fmla="*/ 10921228 w 12192000"/>
              <a:gd name="connsiteY478" fmla="*/ 503315 h 6858000"/>
              <a:gd name="connsiteX479" fmla="*/ 11094051 w 12192000"/>
              <a:gd name="connsiteY479" fmla="*/ 503315 h 6858000"/>
              <a:gd name="connsiteX480" fmla="*/ 11094051 w 12192000"/>
              <a:gd name="connsiteY480" fmla="*/ 676138 h 6858000"/>
              <a:gd name="connsiteX481" fmla="*/ 10921228 w 12192000"/>
              <a:gd name="connsiteY481" fmla="*/ 676138 h 6858000"/>
              <a:gd name="connsiteX482" fmla="*/ 908640 w 12192000"/>
              <a:gd name="connsiteY482" fmla="*/ 0 h 6858000"/>
              <a:gd name="connsiteX483" fmla="*/ 990112 w 12192000"/>
              <a:gd name="connsiteY483" fmla="*/ 0 h 6858000"/>
              <a:gd name="connsiteX484" fmla="*/ 442858 w 12192000"/>
              <a:gd name="connsiteY484" fmla="*/ 547252 h 6858000"/>
              <a:gd name="connsiteX485" fmla="*/ 442858 w 12192000"/>
              <a:gd name="connsiteY485" fmla="*/ 633743 h 6858000"/>
              <a:gd name="connsiteX486" fmla="*/ 1178101 w 12192000"/>
              <a:gd name="connsiteY486" fmla="*/ 1368995 h 6858000"/>
              <a:gd name="connsiteX487" fmla="*/ 1908688 w 12192000"/>
              <a:gd name="connsiteY487" fmla="*/ 638408 h 6858000"/>
              <a:gd name="connsiteX488" fmla="*/ 1908688 w 12192000"/>
              <a:gd name="connsiteY488" fmla="*/ 542586 h 6858000"/>
              <a:gd name="connsiteX489" fmla="*/ 1366097 w 12192000"/>
              <a:gd name="connsiteY489" fmla="*/ 0 h 6858000"/>
              <a:gd name="connsiteX490" fmla="*/ 1447563 w 12192000"/>
              <a:gd name="connsiteY490" fmla="*/ 0 h 6858000"/>
              <a:gd name="connsiteX491" fmla="*/ 1950888 w 12192000"/>
              <a:gd name="connsiteY491" fmla="*/ 503317 h 6858000"/>
              <a:gd name="connsiteX492" fmla="*/ 2043784 w 12192000"/>
              <a:gd name="connsiteY492" fmla="*/ 503317 h 6858000"/>
              <a:gd name="connsiteX493" fmla="*/ 2547089 w 12192000"/>
              <a:gd name="connsiteY493" fmla="*/ 0 h 6858000"/>
              <a:gd name="connsiteX494" fmla="*/ 2628562 w 12192000"/>
              <a:gd name="connsiteY494" fmla="*/ 0 h 6858000"/>
              <a:gd name="connsiteX495" fmla="*/ 2081516 w 12192000"/>
              <a:gd name="connsiteY495" fmla="*/ 547055 h 6858000"/>
              <a:gd name="connsiteX496" fmla="*/ 2081516 w 12192000"/>
              <a:gd name="connsiteY496" fmla="*/ 633940 h 6858000"/>
              <a:gd name="connsiteX497" fmla="*/ 2816549 w 12192000"/>
              <a:gd name="connsiteY497" fmla="*/ 1368993 h 6858000"/>
              <a:gd name="connsiteX498" fmla="*/ 3547312 w 12192000"/>
              <a:gd name="connsiteY498" fmla="*/ 638208 h 6858000"/>
              <a:gd name="connsiteX499" fmla="*/ 3547312 w 12192000"/>
              <a:gd name="connsiteY499" fmla="*/ 542779 h 6858000"/>
              <a:gd name="connsiteX500" fmla="*/ 3004547 w 12192000"/>
              <a:gd name="connsiteY500" fmla="*/ 0 h 6858000"/>
              <a:gd name="connsiteX501" fmla="*/ 3086016 w 12192000"/>
              <a:gd name="connsiteY501" fmla="*/ 0 h 6858000"/>
              <a:gd name="connsiteX502" fmla="*/ 3589315 w 12192000"/>
              <a:gd name="connsiteY502" fmla="*/ 503317 h 6858000"/>
              <a:gd name="connsiteX503" fmla="*/ 3682203 w 12192000"/>
              <a:gd name="connsiteY503" fmla="*/ 503317 h 6858000"/>
              <a:gd name="connsiteX504" fmla="*/ 4185519 w 12192000"/>
              <a:gd name="connsiteY504" fmla="*/ 0 h 6858000"/>
              <a:gd name="connsiteX505" fmla="*/ 4266995 w 12192000"/>
              <a:gd name="connsiteY505" fmla="*/ 0 h 6858000"/>
              <a:gd name="connsiteX506" fmla="*/ 3720132 w 12192000"/>
              <a:gd name="connsiteY506" fmla="*/ 546854 h 6858000"/>
              <a:gd name="connsiteX507" fmla="*/ 3720132 w 12192000"/>
              <a:gd name="connsiteY507" fmla="*/ 634135 h 6858000"/>
              <a:gd name="connsiteX508" fmla="*/ 4455002 w 12192000"/>
              <a:gd name="connsiteY508" fmla="*/ 1368990 h 6858000"/>
              <a:gd name="connsiteX509" fmla="*/ 5185966 w 12192000"/>
              <a:gd name="connsiteY509" fmla="*/ 638007 h 6858000"/>
              <a:gd name="connsiteX510" fmla="*/ 5185966 w 12192000"/>
              <a:gd name="connsiteY510" fmla="*/ 542984 h 6858000"/>
              <a:gd name="connsiteX511" fmla="*/ 4642992 w 12192000"/>
              <a:gd name="connsiteY511" fmla="*/ 0 h 6858000"/>
              <a:gd name="connsiteX512" fmla="*/ 4724451 w 12192000"/>
              <a:gd name="connsiteY512" fmla="*/ 0 h 6858000"/>
              <a:gd name="connsiteX513" fmla="*/ 5227769 w 12192000"/>
              <a:gd name="connsiteY513" fmla="*/ 503317 h 6858000"/>
              <a:gd name="connsiteX514" fmla="*/ 5320660 w 12192000"/>
              <a:gd name="connsiteY514" fmla="*/ 503317 h 6858000"/>
              <a:gd name="connsiteX515" fmla="*/ 5823964 w 12192000"/>
              <a:gd name="connsiteY515" fmla="*/ 0 h 6858000"/>
              <a:gd name="connsiteX516" fmla="*/ 5905430 w 12192000"/>
              <a:gd name="connsiteY516" fmla="*/ 0 h 6858000"/>
              <a:gd name="connsiteX517" fmla="*/ 5358787 w 12192000"/>
              <a:gd name="connsiteY517" fmla="*/ 546658 h 6858000"/>
              <a:gd name="connsiteX518" fmla="*/ 5358787 w 12192000"/>
              <a:gd name="connsiteY518" fmla="*/ 634336 h 6858000"/>
              <a:gd name="connsiteX519" fmla="*/ 6093420 w 12192000"/>
              <a:gd name="connsiteY519" fmla="*/ 1368992 h 6858000"/>
              <a:gd name="connsiteX520" fmla="*/ 6824599 w 12192000"/>
              <a:gd name="connsiteY520" fmla="*/ 637807 h 6858000"/>
              <a:gd name="connsiteX521" fmla="*/ 6824599 w 12192000"/>
              <a:gd name="connsiteY521" fmla="*/ 543179 h 6858000"/>
              <a:gd name="connsiteX522" fmla="*/ 6281420 w 12192000"/>
              <a:gd name="connsiteY522" fmla="*/ 0 h 6858000"/>
              <a:gd name="connsiteX523" fmla="*/ 6362891 w 12192000"/>
              <a:gd name="connsiteY523" fmla="*/ 0 h 6858000"/>
              <a:gd name="connsiteX524" fmla="*/ 6866209 w 12192000"/>
              <a:gd name="connsiteY524" fmla="*/ 503317 h 6858000"/>
              <a:gd name="connsiteX525" fmla="*/ 6959091 w 12192000"/>
              <a:gd name="connsiteY525" fmla="*/ 503317 h 6858000"/>
              <a:gd name="connsiteX526" fmla="*/ 7462407 w 12192000"/>
              <a:gd name="connsiteY526" fmla="*/ 0 h 6858000"/>
              <a:gd name="connsiteX527" fmla="*/ 7543877 w 12192000"/>
              <a:gd name="connsiteY527" fmla="*/ 0 h 6858000"/>
              <a:gd name="connsiteX528" fmla="*/ 6997422 w 12192000"/>
              <a:gd name="connsiteY528" fmla="*/ 546453 h 6858000"/>
              <a:gd name="connsiteX529" fmla="*/ 6997422 w 12192000"/>
              <a:gd name="connsiteY529" fmla="*/ 634529 h 6858000"/>
              <a:gd name="connsiteX530" fmla="*/ 7731877 w 12192000"/>
              <a:gd name="connsiteY530" fmla="*/ 1368988 h 6858000"/>
              <a:gd name="connsiteX531" fmla="*/ 8463251 w 12192000"/>
              <a:gd name="connsiteY531" fmla="*/ 637611 h 6858000"/>
              <a:gd name="connsiteX532" fmla="*/ 8463251 w 12192000"/>
              <a:gd name="connsiteY532" fmla="*/ 543377 h 6858000"/>
              <a:gd name="connsiteX533" fmla="*/ 7919874 w 12192000"/>
              <a:gd name="connsiteY533" fmla="*/ 0 h 6858000"/>
              <a:gd name="connsiteX534" fmla="*/ 8001342 w 12192000"/>
              <a:gd name="connsiteY534" fmla="*/ 0 h 6858000"/>
              <a:gd name="connsiteX535" fmla="*/ 8504658 w 12192000"/>
              <a:gd name="connsiteY535" fmla="*/ 503317 h 6858000"/>
              <a:gd name="connsiteX536" fmla="*/ 8597545 w 12192000"/>
              <a:gd name="connsiteY536" fmla="*/ 503317 h 6858000"/>
              <a:gd name="connsiteX537" fmla="*/ 9100862 w 12192000"/>
              <a:gd name="connsiteY537" fmla="*/ 0 h 6858000"/>
              <a:gd name="connsiteX538" fmla="*/ 9182332 w 12192000"/>
              <a:gd name="connsiteY538" fmla="*/ 0 h 6858000"/>
              <a:gd name="connsiteX539" fmla="*/ 8636074 w 12192000"/>
              <a:gd name="connsiteY539" fmla="*/ 546258 h 6858000"/>
              <a:gd name="connsiteX540" fmla="*/ 8636074 w 12192000"/>
              <a:gd name="connsiteY540" fmla="*/ 634731 h 6858000"/>
              <a:gd name="connsiteX541" fmla="*/ 9370328 w 12192000"/>
              <a:gd name="connsiteY541" fmla="*/ 1368992 h 6858000"/>
              <a:gd name="connsiteX542" fmla="*/ 10101903 w 12192000"/>
              <a:gd name="connsiteY542" fmla="*/ 637414 h 6858000"/>
              <a:gd name="connsiteX543" fmla="*/ 10101903 w 12192000"/>
              <a:gd name="connsiteY543" fmla="*/ 543575 h 6858000"/>
              <a:gd name="connsiteX544" fmla="*/ 9558327 w 12192000"/>
              <a:gd name="connsiteY544" fmla="*/ 0 h 6858000"/>
              <a:gd name="connsiteX545" fmla="*/ 9639797 w 12192000"/>
              <a:gd name="connsiteY545" fmla="*/ 0 h 6858000"/>
              <a:gd name="connsiteX546" fmla="*/ 10143113 w 12192000"/>
              <a:gd name="connsiteY546" fmla="*/ 503315 h 6858000"/>
              <a:gd name="connsiteX547" fmla="*/ 10235999 w 12192000"/>
              <a:gd name="connsiteY547" fmla="*/ 503315 h 6858000"/>
              <a:gd name="connsiteX548" fmla="*/ 10739316 w 12192000"/>
              <a:gd name="connsiteY548" fmla="*/ 0 h 6858000"/>
              <a:gd name="connsiteX549" fmla="*/ 10820787 w 12192000"/>
              <a:gd name="connsiteY549" fmla="*/ 0 h 6858000"/>
              <a:gd name="connsiteX550" fmla="*/ 10274725 w 12192000"/>
              <a:gd name="connsiteY550" fmla="*/ 546060 h 6858000"/>
              <a:gd name="connsiteX551" fmla="*/ 10274725 w 12192000"/>
              <a:gd name="connsiteY551" fmla="*/ 634929 h 6858000"/>
              <a:gd name="connsiteX552" fmla="*/ 11008785 w 12192000"/>
              <a:gd name="connsiteY552" fmla="*/ 1368992 h 6858000"/>
              <a:gd name="connsiteX553" fmla="*/ 11740554 w 12192000"/>
              <a:gd name="connsiteY553" fmla="*/ 637218 h 6858000"/>
              <a:gd name="connsiteX554" fmla="*/ 11740554 w 12192000"/>
              <a:gd name="connsiteY554" fmla="*/ 543765 h 6858000"/>
              <a:gd name="connsiteX555" fmla="*/ 11196788 w 12192000"/>
              <a:gd name="connsiteY555" fmla="*/ 0 h 6858000"/>
              <a:gd name="connsiteX556" fmla="*/ 11278258 w 12192000"/>
              <a:gd name="connsiteY556" fmla="*/ 0 h 6858000"/>
              <a:gd name="connsiteX557" fmla="*/ 11781575 w 12192000"/>
              <a:gd name="connsiteY557" fmla="*/ 503315 h 6858000"/>
              <a:gd name="connsiteX558" fmla="*/ 11874457 w 12192000"/>
              <a:gd name="connsiteY558" fmla="*/ 503315 h 6858000"/>
              <a:gd name="connsiteX559" fmla="*/ 12192000 w 12192000"/>
              <a:gd name="connsiteY559" fmla="*/ 185773 h 6858000"/>
              <a:gd name="connsiteX560" fmla="*/ 12192000 w 12192000"/>
              <a:gd name="connsiteY560" fmla="*/ 267240 h 6858000"/>
              <a:gd name="connsiteX561" fmla="*/ 11913377 w 12192000"/>
              <a:gd name="connsiteY561" fmla="*/ 545862 h 6858000"/>
              <a:gd name="connsiteX562" fmla="*/ 11913377 w 12192000"/>
              <a:gd name="connsiteY562" fmla="*/ 635117 h 6858000"/>
              <a:gd name="connsiteX563" fmla="*/ 12192000 w 12192000"/>
              <a:gd name="connsiteY563" fmla="*/ 913742 h 6858000"/>
              <a:gd name="connsiteX564" fmla="*/ 12192000 w 12192000"/>
              <a:gd name="connsiteY564" fmla="*/ 995212 h 6858000"/>
              <a:gd name="connsiteX565" fmla="*/ 11872927 w 12192000"/>
              <a:gd name="connsiteY565" fmla="*/ 676138 h 6858000"/>
              <a:gd name="connsiteX566" fmla="*/ 11783102 w 12192000"/>
              <a:gd name="connsiteY566" fmla="*/ 676138 h 6858000"/>
              <a:gd name="connsiteX567" fmla="*/ 11049519 w 12192000"/>
              <a:gd name="connsiteY567" fmla="*/ 1409724 h 6858000"/>
              <a:gd name="connsiteX568" fmla="*/ 11777219 w 12192000"/>
              <a:gd name="connsiteY568" fmla="*/ 2137428 h 6858000"/>
              <a:gd name="connsiteX569" fmla="*/ 11878803 w 12192000"/>
              <a:gd name="connsiteY569" fmla="*/ 2137428 h 6858000"/>
              <a:gd name="connsiteX570" fmla="*/ 12192000 w 12192000"/>
              <a:gd name="connsiteY570" fmla="*/ 1824230 h 6858000"/>
              <a:gd name="connsiteX571" fmla="*/ 12192000 w 12192000"/>
              <a:gd name="connsiteY571" fmla="*/ 1905702 h 6858000"/>
              <a:gd name="connsiteX572" fmla="*/ 11913377 w 12192000"/>
              <a:gd name="connsiteY572" fmla="*/ 2184326 h 6858000"/>
              <a:gd name="connsiteX573" fmla="*/ 11913377 w 12192000"/>
              <a:gd name="connsiteY573" fmla="*/ 2273584 h 6858000"/>
              <a:gd name="connsiteX574" fmla="*/ 12192000 w 12192000"/>
              <a:gd name="connsiteY574" fmla="*/ 2552207 h 6858000"/>
              <a:gd name="connsiteX575" fmla="*/ 12192000 w 12192000"/>
              <a:gd name="connsiteY575" fmla="*/ 2633678 h 6858000"/>
              <a:gd name="connsiteX576" fmla="*/ 11868573 w 12192000"/>
              <a:gd name="connsiteY576" fmla="*/ 2310250 h 6858000"/>
              <a:gd name="connsiteX577" fmla="*/ 11787452 w 12192000"/>
              <a:gd name="connsiteY577" fmla="*/ 2310250 h 6858000"/>
              <a:gd name="connsiteX578" fmla="*/ 11049520 w 12192000"/>
              <a:gd name="connsiteY578" fmla="*/ 3048182 h 6858000"/>
              <a:gd name="connsiteX579" fmla="*/ 11780755 w 12192000"/>
              <a:gd name="connsiteY579" fmla="*/ 3779399 h 6858000"/>
              <a:gd name="connsiteX580" fmla="*/ 11875268 w 12192000"/>
              <a:gd name="connsiteY580" fmla="*/ 3779399 h 6858000"/>
              <a:gd name="connsiteX581" fmla="*/ 12192000 w 12192000"/>
              <a:gd name="connsiteY581" fmla="*/ 3462675 h 6858000"/>
              <a:gd name="connsiteX582" fmla="*/ 12192000 w 12192000"/>
              <a:gd name="connsiteY582" fmla="*/ 3544143 h 6858000"/>
              <a:gd name="connsiteX583" fmla="*/ 11913377 w 12192000"/>
              <a:gd name="connsiteY583" fmla="*/ 3822759 h 6858000"/>
              <a:gd name="connsiteX584" fmla="*/ 11913377 w 12192000"/>
              <a:gd name="connsiteY584" fmla="*/ 3912020 h 6858000"/>
              <a:gd name="connsiteX585" fmla="*/ 12192000 w 12192000"/>
              <a:gd name="connsiteY585" fmla="*/ 4190643 h 6858000"/>
              <a:gd name="connsiteX586" fmla="*/ 12192000 w 12192000"/>
              <a:gd name="connsiteY586" fmla="*/ 4272109 h 6858000"/>
              <a:gd name="connsiteX587" fmla="*/ 11872112 w 12192000"/>
              <a:gd name="connsiteY587" fmla="*/ 3952222 h 6858000"/>
              <a:gd name="connsiteX588" fmla="*/ 11783914 w 12192000"/>
              <a:gd name="connsiteY588" fmla="*/ 3952222 h 6858000"/>
              <a:gd name="connsiteX589" fmla="*/ 11049520 w 12192000"/>
              <a:gd name="connsiteY589" fmla="*/ 4686614 h 6858000"/>
              <a:gd name="connsiteX590" fmla="*/ 11781473 w 12192000"/>
              <a:gd name="connsiteY590" fmla="*/ 5418567 h 6858000"/>
              <a:gd name="connsiteX591" fmla="*/ 11874549 w 12192000"/>
              <a:gd name="connsiteY591" fmla="*/ 5418567 h 6858000"/>
              <a:gd name="connsiteX592" fmla="*/ 12192000 w 12192000"/>
              <a:gd name="connsiteY592" fmla="*/ 5101116 h 6858000"/>
              <a:gd name="connsiteX593" fmla="*/ 12192000 w 12192000"/>
              <a:gd name="connsiteY593" fmla="*/ 5182587 h 6858000"/>
              <a:gd name="connsiteX594" fmla="*/ 11913377 w 12192000"/>
              <a:gd name="connsiteY594" fmla="*/ 5461209 h 6858000"/>
              <a:gd name="connsiteX595" fmla="*/ 11913377 w 12192000"/>
              <a:gd name="connsiteY595" fmla="*/ 5550471 h 6858000"/>
              <a:gd name="connsiteX596" fmla="*/ 12192000 w 12192000"/>
              <a:gd name="connsiteY596" fmla="*/ 5829094 h 6858000"/>
              <a:gd name="connsiteX597" fmla="*/ 12192000 w 12192000"/>
              <a:gd name="connsiteY597" fmla="*/ 5910567 h 6858000"/>
              <a:gd name="connsiteX598" fmla="*/ 11872823 w 12192000"/>
              <a:gd name="connsiteY598" fmla="*/ 5591390 h 6858000"/>
              <a:gd name="connsiteX599" fmla="*/ 11783197 w 12192000"/>
              <a:gd name="connsiteY599" fmla="*/ 5591390 h 6858000"/>
              <a:gd name="connsiteX600" fmla="*/ 11049516 w 12192000"/>
              <a:gd name="connsiteY600" fmla="*/ 6325071 h 6858000"/>
              <a:gd name="connsiteX601" fmla="*/ 11582446 w 12192000"/>
              <a:gd name="connsiteY601" fmla="*/ 6858000 h 6858000"/>
              <a:gd name="connsiteX602" fmla="*/ 11500974 w 12192000"/>
              <a:gd name="connsiteY602" fmla="*/ 6858000 h 6858000"/>
              <a:gd name="connsiteX603" fmla="*/ 11008781 w 12192000"/>
              <a:gd name="connsiteY603" fmla="*/ 6365806 h 6858000"/>
              <a:gd name="connsiteX604" fmla="*/ 10516586 w 12192000"/>
              <a:gd name="connsiteY604" fmla="*/ 6858000 h 6858000"/>
              <a:gd name="connsiteX605" fmla="*/ 10435116 w 12192000"/>
              <a:gd name="connsiteY605" fmla="*/ 6858000 h 6858000"/>
              <a:gd name="connsiteX606" fmla="*/ 10968045 w 12192000"/>
              <a:gd name="connsiteY606" fmla="*/ 6325071 h 6858000"/>
              <a:gd name="connsiteX607" fmla="*/ 10234364 w 12192000"/>
              <a:gd name="connsiteY607" fmla="*/ 5591390 h 6858000"/>
              <a:gd name="connsiteX608" fmla="*/ 10144745 w 12192000"/>
              <a:gd name="connsiteY608" fmla="*/ 5591390 h 6858000"/>
              <a:gd name="connsiteX609" fmla="*/ 9411065 w 12192000"/>
              <a:gd name="connsiteY609" fmla="*/ 6325069 h 6858000"/>
              <a:gd name="connsiteX610" fmla="*/ 9943996 w 12192000"/>
              <a:gd name="connsiteY610" fmla="*/ 6858000 h 6858000"/>
              <a:gd name="connsiteX611" fmla="*/ 9862523 w 12192000"/>
              <a:gd name="connsiteY611" fmla="*/ 6858000 h 6858000"/>
              <a:gd name="connsiteX612" fmla="*/ 9370328 w 12192000"/>
              <a:gd name="connsiteY612" fmla="*/ 6365806 h 6858000"/>
              <a:gd name="connsiteX613" fmla="*/ 8878134 w 12192000"/>
              <a:gd name="connsiteY613" fmla="*/ 6858000 h 6858000"/>
              <a:gd name="connsiteX614" fmla="*/ 8796667 w 12192000"/>
              <a:gd name="connsiteY614" fmla="*/ 6858000 h 6858000"/>
              <a:gd name="connsiteX615" fmla="*/ 9329595 w 12192000"/>
              <a:gd name="connsiteY615" fmla="*/ 6325072 h 6858000"/>
              <a:gd name="connsiteX616" fmla="*/ 8595914 w 12192000"/>
              <a:gd name="connsiteY616" fmla="*/ 5591390 h 6858000"/>
              <a:gd name="connsiteX617" fmla="*/ 8506293 w 12192000"/>
              <a:gd name="connsiteY617" fmla="*/ 5591390 h 6858000"/>
              <a:gd name="connsiteX618" fmla="*/ 7772608 w 12192000"/>
              <a:gd name="connsiteY618" fmla="*/ 6325072 h 6858000"/>
              <a:gd name="connsiteX619" fmla="*/ 8305536 w 12192000"/>
              <a:gd name="connsiteY619" fmla="*/ 6858000 h 6858000"/>
              <a:gd name="connsiteX620" fmla="*/ 8224066 w 12192000"/>
              <a:gd name="connsiteY620" fmla="*/ 6858000 h 6858000"/>
              <a:gd name="connsiteX621" fmla="*/ 7731873 w 12192000"/>
              <a:gd name="connsiteY621" fmla="*/ 6365807 h 6858000"/>
              <a:gd name="connsiteX622" fmla="*/ 7239682 w 12192000"/>
              <a:gd name="connsiteY622" fmla="*/ 6858000 h 6858000"/>
              <a:gd name="connsiteX623" fmla="*/ 7158212 w 12192000"/>
              <a:gd name="connsiteY623" fmla="*/ 6858000 h 6858000"/>
              <a:gd name="connsiteX624" fmla="*/ 7691139 w 12192000"/>
              <a:gd name="connsiteY624" fmla="*/ 6325072 h 6858000"/>
              <a:gd name="connsiteX625" fmla="*/ 6957458 w 12192000"/>
              <a:gd name="connsiteY625" fmla="*/ 5591390 h 6858000"/>
              <a:gd name="connsiteX626" fmla="*/ 6867837 w 12192000"/>
              <a:gd name="connsiteY626" fmla="*/ 5591390 h 6858000"/>
              <a:gd name="connsiteX627" fmla="*/ 6134155 w 12192000"/>
              <a:gd name="connsiteY627" fmla="*/ 6325074 h 6858000"/>
              <a:gd name="connsiteX628" fmla="*/ 6667081 w 12192000"/>
              <a:gd name="connsiteY628" fmla="*/ 6858000 h 6858000"/>
              <a:gd name="connsiteX629" fmla="*/ 6585611 w 12192000"/>
              <a:gd name="connsiteY629" fmla="*/ 6858000 h 6858000"/>
              <a:gd name="connsiteX630" fmla="*/ 6093420 w 12192000"/>
              <a:gd name="connsiteY630" fmla="*/ 6365809 h 6858000"/>
              <a:gd name="connsiteX631" fmla="*/ 5601241 w 12192000"/>
              <a:gd name="connsiteY631" fmla="*/ 6858000 h 6858000"/>
              <a:gd name="connsiteX632" fmla="*/ 5519777 w 12192000"/>
              <a:gd name="connsiteY632" fmla="*/ 6858000 h 6858000"/>
              <a:gd name="connsiteX633" fmla="*/ 6052687 w 12192000"/>
              <a:gd name="connsiteY633" fmla="*/ 6325074 h 6858000"/>
              <a:gd name="connsiteX634" fmla="*/ 5319020 w 12192000"/>
              <a:gd name="connsiteY634" fmla="*/ 5591390 h 6858000"/>
              <a:gd name="connsiteX635" fmla="*/ 5229403 w 12192000"/>
              <a:gd name="connsiteY635" fmla="*/ 5591390 h 6858000"/>
              <a:gd name="connsiteX636" fmla="*/ 4495737 w 12192000"/>
              <a:gd name="connsiteY636" fmla="*/ 6325072 h 6858000"/>
              <a:gd name="connsiteX637" fmla="*/ 5028651 w 12192000"/>
              <a:gd name="connsiteY637" fmla="*/ 6858000 h 6858000"/>
              <a:gd name="connsiteX638" fmla="*/ 4947185 w 12192000"/>
              <a:gd name="connsiteY638" fmla="*/ 6858000 h 6858000"/>
              <a:gd name="connsiteX639" fmla="*/ 4454997 w 12192000"/>
              <a:gd name="connsiteY639" fmla="*/ 6365807 h 6858000"/>
              <a:gd name="connsiteX640" fmla="*/ 3962793 w 12192000"/>
              <a:gd name="connsiteY640" fmla="*/ 6858000 h 6858000"/>
              <a:gd name="connsiteX641" fmla="*/ 3881322 w 12192000"/>
              <a:gd name="connsiteY641" fmla="*/ 6858000 h 6858000"/>
              <a:gd name="connsiteX642" fmla="*/ 4414258 w 12192000"/>
              <a:gd name="connsiteY642" fmla="*/ 6325072 h 6858000"/>
              <a:gd name="connsiteX643" fmla="*/ 3680564 w 12192000"/>
              <a:gd name="connsiteY643" fmla="*/ 5591390 h 6858000"/>
              <a:gd name="connsiteX644" fmla="*/ 3590947 w 12192000"/>
              <a:gd name="connsiteY644" fmla="*/ 5591390 h 6858000"/>
              <a:gd name="connsiteX645" fmla="*/ 2857282 w 12192000"/>
              <a:gd name="connsiteY645" fmla="*/ 6325074 h 6858000"/>
              <a:gd name="connsiteX646" fmla="*/ 3390191 w 12192000"/>
              <a:gd name="connsiteY646" fmla="*/ 6858000 h 6858000"/>
              <a:gd name="connsiteX647" fmla="*/ 3308720 w 12192000"/>
              <a:gd name="connsiteY647" fmla="*/ 6858000 h 6858000"/>
              <a:gd name="connsiteX648" fmla="*/ 2816545 w 12192000"/>
              <a:gd name="connsiteY648" fmla="*/ 6365809 h 6858000"/>
              <a:gd name="connsiteX649" fmla="*/ 2324368 w 12192000"/>
              <a:gd name="connsiteY649" fmla="*/ 6858000 h 6858000"/>
              <a:gd name="connsiteX650" fmla="*/ 2242901 w 12192000"/>
              <a:gd name="connsiteY650" fmla="*/ 6858000 h 6858000"/>
              <a:gd name="connsiteX651" fmla="*/ 2775812 w 12192000"/>
              <a:gd name="connsiteY651" fmla="*/ 6325075 h 6858000"/>
              <a:gd name="connsiteX652" fmla="*/ 2042142 w 12192000"/>
              <a:gd name="connsiteY652" fmla="*/ 5591390 h 6858000"/>
              <a:gd name="connsiteX653" fmla="*/ 1952525 w 12192000"/>
              <a:gd name="connsiteY653" fmla="*/ 5591390 h 6858000"/>
              <a:gd name="connsiteX654" fmla="*/ 1218836 w 12192000"/>
              <a:gd name="connsiteY654" fmla="*/ 6325074 h 6858000"/>
              <a:gd name="connsiteX655" fmla="*/ 1751766 w 12192000"/>
              <a:gd name="connsiteY655" fmla="*/ 6858000 h 6858000"/>
              <a:gd name="connsiteX656" fmla="*/ 1670295 w 12192000"/>
              <a:gd name="connsiteY656" fmla="*/ 6858000 h 6858000"/>
              <a:gd name="connsiteX657" fmla="*/ 1178103 w 12192000"/>
              <a:gd name="connsiteY657" fmla="*/ 6365809 h 6858000"/>
              <a:gd name="connsiteX658" fmla="*/ 685912 w 12192000"/>
              <a:gd name="connsiteY658" fmla="*/ 6858000 h 6858000"/>
              <a:gd name="connsiteX659" fmla="*/ 604442 w 12192000"/>
              <a:gd name="connsiteY659" fmla="*/ 6858000 h 6858000"/>
              <a:gd name="connsiteX660" fmla="*/ 1137368 w 12192000"/>
              <a:gd name="connsiteY660" fmla="*/ 6325074 h 6858000"/>
              <a:gd name="connsiteX661" fmla="*/ 403687 w 12192000"/>
              <a:gd name="connsiteY661" fmla="*/ 5591390 h 6858000"/>
              <a:gd name="connsiteX662" fmla="*/ 314068 w 12192000"/>
              <a:gd name="connsiteY662" fmla="*/ 5591390 h 6858000"/>
              <a:gd name="connsiteX663" fmla="*/ 0 w 12192000"/>
              <a:gd name="connsiteY663" fmla="*/ 5905454 h 6858000"/>
              <a:gd name="connsiteX664" fmla="*/ 0 w 12192000"/>
              <a:gd name="connsiteY664" fmla="*/ 5823984 h 6858000"/>
              <a:gd name="connsiteX665" fmla="*/ 270015 w 12192000"/>
              <a:gd name="connsiteY665" fmla="*/ 5553973 h 6858000"/>
              <a:gd name="connsiteX666" fmla="*/ 270015 w 12192000"/>
              <a:gd name="connsiteY666" fmla="*/ 5457718 h 6858000"/>
              <a:gd name="connsiteX667" fmla="*/ 0 w 12192000"/>
              <a:gd name="connsiteY667" fmla="*/ 5187707 h 6858000"/>
              <a:gd name="connsiteX668" fmla="*/ 0 w 12192000"/>
              <a:gd name="connsiteY668" fmla="*/ 5106238 h 6858000"/>
              <a:gd name="connsiteX669" fmla="*/ 312334 w 12192000"/>
              <a:gd name="connsiteY669" fmla="*/ 5418567 h 6858000"/>
              <a:gd name="connsiteX670" fmla="*/ 405422 w 12192000"/>
              <a:gd name="connsiteY670" fmla="*/ 5418567 h 6858000"/>
              <a:gd name="connsiteX671" fmla="*/ 1137366 w 12192000"/>
              <a:gd name="connsiteY671" fmla="*/ 4686620 h 6858000"/>
              <a:gd name="connsiteX672" fmla="*/ 402969 w 12192000"/>
              <a:gd name="connsiteY672" fmla="*/ 3952222 h 6858000"/>
              <a:gd name="connsiteX673" fmla="*/ 314782 w 12192000"/>
              <a:gd name="connsiteY673" fmla="*/ 3952222 h 6858000"/>
              <a:gd name="connsiteX674" fmla="*/ 0 w 12192000"/>
              <a:gd name="connsiteY674" fmla="*/ 4267000 h 6858000"/>
              <a:gd name="connsiteX675" fmla="*/ 0 w 12192000"/>
              <a:gd name="connsiteY675" fmla="*/ 4185531 h 6858000"/>
              <a:gd name="connsiteX676" fmla="*/ 270021 w 12192000"/>
              <a:gd name="connsiteY676" fmla="*/ 3915515 h 6858000"/>
              <a:gd name="connsiteX677" fmla="*/ 270021 w 12192000"/>
              <a:gd name="connsiteY677" fmla="*/ 3819273 h 6858000"/>
              <a:gd name="connsiteX678" fmla="*/ 0 w 12192000"/>
              <a:gd name="connsiteY678" fmla="*/ 3549264 h 6858000"/>
              <a:gd name="connsiteX679" fmla="*/ 0 w 12192000"/>
              <a:gd name="connsiteY679" fmla="*/ 3467795 h 6858000"/>
              <a:gd name="connsiteX680" fmla="*/ 311617 w 12192000"/>
              <a:gd name="connsiteY680" fmla="*/ 3779399 h 6858000"/>
              <a:gd name="connsiteX681" fmla="*/ 406137 w 12192000"/>
              <a:gd name="connsiteY681" fmla="*/ 3779399 h 6858000"/>
              <a:gd name="connsiteX682" fmla="*/ 1137368 w 12192000"/>
              <a:gd name="connsiteY682" fmla="*/ 3048185 h 6858000"/>
              <a:gd name="connsiteX683" fmla="*/ 399436 w 12192000"/>
              <a:gd name="connsiteY683" fmla="*/ 2310252 h 6858000"/>
              <a:gd name="connsiteX684" fmla="*/ 318316 w 12192000"/>
              <a:gd name="connsiteY684" fmla="*/ 2310252 h 6858000"/>
              <a:gd name="connsiteX685" fmla="*/ 0 w 12192000"/>
              <a:gd name="connsiteY685" fmla="*/ 2628563 h 6858000"/>
              <a:gd name="connsiteX686" fmla="*/ 0 w 12192000"/>
              <a:gd name="connsiteY686" fmla="*/ 2547095 h 6858000"/>
              <a:gd name="connsiteX687" fmla="*/ 270029 w 12192000"/>
              <a:gd name="connsiteY687" fmla="*/ 2277071 h 6858000"/>
              <a:gd name="connsiteX688" fmla="*/ 270029 w 12192000"/>
              <a:gd name="connsiteY688" fmla="*/ 2180845 h 6858000"/>
              <a:gd name="connsiteX689" fmla="*/ 0 w 12192000"/>
              <a:gd name="connsiteY689" fmla="*/ 1910819 h 6858000"/>
              <a:gd name="connsiteX690" fmla="*/ 0 w 12192000"/>
              <a:gd name="connsiteY690" fmla="*/ 1829350 h 6858000"/>
              <a:gd name="connsiteX691" fmla="*/ 308083 w 12192000"/>
              <a:gd name="connsiteY691" fmla="*/ 2137429 h 6858000"/>
              <a:gd name="connsiteX692" fmla="*/ 409669 w 12192000"/>
              <a:gd name="connsiteY692" fmla="*/ 2137429 h 6858000"/>
              <a:gd name="connsiteX693" fmla="*/ 1137368 w 12192000"/>
              <a:gd name="connsiteY693" fmla="*/ 1409728 h 6858000"/>
              <a:gd name="connsiteX694" fmla="*/ 403782 w 12192000"/>
              <a:gd name="connsiteY694" fmla="*/ 676139 h 6858000"/>
              <a:gd name="connsiteX695" fmla="*/ 313968 w 12192000"/>
              <a:gd name="connsiteY695" fmla="*/ 676139 h 6858000"/>
              <a:gd name="connsiteX696" fmla="*/ 0 w 12192000"/>
              <a:gd name="connsiteY696" fmla="*/ 990105 h 6858000"/>
              <a:gd name="connsiteX697" fmla="*/ 0 w 12192000"/>
              <a:gd name="connsiteY697" fmla="*/ 908638 h 6858000"/>
              <a:gd name="connsiteX698" fmla="*/ 270036 w 12192000"/>
              <a:gd name="connsiteY698" fmla="*/ 638604 h 6858000"/>
              <a:gd name="connsiteX699" fmla="*/ 270036 w 12192000"/>
              <a:gd name="connsiteY699" fmla="*/ 542392 h 6858000"/>
              <a:gd name="connsiteX700" fmla="*/ 0 w 12192000"/>
              <a:gd name="connsiteY700" fmla="*/ 272361 h 6858000"/>
              <a:gd name="connsiteX701" fmla="*/ 0 w 12192000"/>
              <a:gd name="connsiteY701" fmla="*/ 190891 h 6858000"/>
              <a:gd name="connsiteX702" fmla="*/ 312431 w 12192000"/>
              <a:gd name="connsiteY702" fmla="*/ 503317 h 6858000"/>
              <a:gd name="connsiteX703" fmla="*/ 405323 w 12192000"/>
              <a:gd name="connsiteY703" fmla="*/ 5033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</a:cxnLst>
            <a:rect l="l" t="t" r="r" b="b"/>
            <a:pathLst>
              <a:path w="12192000" h="6858000">
                <a:moveTo>
                  <a:pt x="0" y="6744695"/>
                </a:moveTo>
                <a:lnTo>
                  <a:pt x="113307" y="6858000"/>
                </a:lnTo>
                <a:lnTo>
                  <a:pt x="31836" y="6858000"/>
                </a:lnTo>
                <a:lnTo>
                  <a:pt x="0" y="6826165"/>
                </a:lnTo>
                <a:close/>
                <a:moveTo>
                  <a:pt x="12192000" y="6739575"/>
                </a:moveTo>
                <a:lnTo>
                  <a:pt x="12192000" y="6821043"/>
                </a:lnTo>
                <a:lnTo>
                  <a:pt x="12155043" y="6858000"/>
                </a:lnTo>
                <a:lnTo>
                  <a:pt x="12073575" y="6858000"/>
                </a:lnTo>
                <a:close/>
                <a:moveTo>
                  <a:pt x="11740554" y="6238209"/>
                </a:moveTo>
                <a:lnTo>
                  <a:pt x="11913377" y="6238209"/>
                </a:lnTo>
                <a:lnTo>
                  <a:pt x="11913377" y="6411032"/>
                </a:lnTo>
                <a:lnTo>
                  <a:pt x="11740554" y="6411032"/>
                </a:lnTo>
                <a:close/>
                <a:moveTo>
                  <a:pt x="10101903" y="6238209"/>
                </a:moveTo>
                <a:lnTo>
                  <a:pt x="10274725" y="6238209"/>
                </a:lnTo>
                <a:lnTo>
                  <a:pt x="10274725" y="6411032"/>
                </a:lnTo>
                <a:lnTo>
                  <a:pt x="10101903" y="6411032"/>
                </a:lnTo>
                <a:close/>
                <a:moveTo>
                  <a:pt x="8463251" y="6238209"/>
                </a:moveTo>
                <a:lnTo>
                  <a:pt x="8636074" y="6238209"/>
                </a:lnTo>
                <a:lnTo>
                  <a:pt x="8636074" y="6411032"/>
                </a:lnTo>
                <a:lnTo>
                  <a:pt x="8463251" y="6411032"/>
                </a:lnTo>
                <a:close/>
                <a:moveTo>
                  <a:pt x="6824599" y="6238209"/>
                </a:moveTo>
                <a:lnTo>
                  <a:pt x="6997422" y="6238209"/>
                </a:lnTo>
                <a:lnTo>
                  <a:pt x="6997422" y="6411032"/>
                </a:lnTo>
                <a:lnTo>
                  <a:pt x="6824599" y="6411032"/>
                </a:lnTo>
                <a:close/>
                <a:moveTo>
                  <a:pt x="5185950" y="6238209"/>
                </a:moveTo>
                <a:lnTo>
                  <a:pt x="5358773" y="6238209"/>
                </a:lnTo>
                <a:lnTo>
                  <a:pt x="5358773" y="6411032"/>
                </a:lnTo>
                <a:lnTo>
                  <a:pt x="5185950" y="6411032"/>
                </a:lnTo>
                <a:close/>
                <a:moveTo>
                  <a:pt x="3547296" y="6238209"/>
                </a:moveTo>
                <a:lnTo>
                  <a:pt x="3720119" y="6238209"/>
                </a:lnTo>
                <a:lnTo>
                  <a:pt x="3720119" y="6411032"/>
                </a:lnTo>
                <a:lnTo>
                  <a:pt x="3547296" y="6411032"/>
                </a:lnTo>
                <a:close/>
                <a:moveTo>
                  <a:pt x="1908646" y="6238209"/>
                </a:moveTo>
                <a:lnTo>
                  <a:pt x="2081470" y="6238209"/>
                </a:lnTo>
                <a:lnTo>
                  <a:pt x="2081470" y="6411032"/>
                </a:lnTo>
                <a:lnTo>
                  <a:pt x="1908646" y="6411032"/>
                </a:lnTo>
                <a:close/>
                <a:moveTo>
                  <a:pt x="269996" y="6238209"/>
                </a:moveTo>
                <a:lnTo>
                  <a:pt x="442819" y="6238209"/>
                </a:lnTo>
                <a:lnTo>
                  <a:pt x="442819" y="6411032"/>
                </a:lnTo>
                <a:lnTo>
                  <a:pt x="269996" y="6411032"/>
                </a:lnTo>
                <a:close/>
                <a:moveTo>
                  <a:pt x="10921228" y="5418567"/>
                </a:moveTo>
                <a:lnTo>
                  <a:pt x="11094051" y="5418567"/>
                </a:lnTo>
                <a:lnTo>
                  <a:pt x="11094051" y="5591390"/>
                </a:lnTo>
                <a:lnTo>
                  <a:pt x="10921228" y="5591390"/>
                </a:lnTo>
                <a:close/>
                <a:moveTo>
                  <a:pt x="9282577" y="5418567"/>
                </a:moveTo>
                <a:lnTo>
                  <a:pt x="9455400" y="5418567"/>
                </a:lnTo>
                <a:lnTo>
                  <a:pt x="9455400" y="5591390"/>
                </a:lnTo>
                <a:lnTo>
                  <a:pt x="9282577" y="5591390"/>
                </a:lnTo>
                <a:close/>
                <a:moveTo>
                  <a:pt x="7643925" y="5418567"/>
                </a:moveTo>
                <a:lnTo>
                  <a:pt x="7816748" y="5418567"/>
                </a:lnTo>
                <a:lnTo>
                  <a:pt x="7816748" y="5591390"/>
                </a:lnTo>
                <a:lnTo>
                  <a:pt x="7643925" y="5591390"/>
                </a:lnTo>
                <a:close/>
                <a:moveTo>
                  <a:pt x="6005273" y="5418567"/>
                </a:moveTo>
                <a:lnTo>
                  <a:pt x="6178096" y="5418567"/>
                </a:lnTo>
                <a:lnTo>
                  <a:pt x="6178096" y="5591390"/>
                </a:lnTo>
                <a:lnTo>
                  <a:pt x="6005273" y="5591390"/>
                </a:lnTo>
                <a:close/>
                <a:moveTo>
                  <a:pt x="4366633" y="5418567"/>
                </a:moveTo>
                <a:lnTo>
                  <a:pt x="4539460" y="5418567"/>
                </a:lnTo>
                <a:lnTo>
                  <a:pt x="4539460" y="5591390"/>
                </a:lnTo>
                <a:lnTo>
                  <a:pt x="4366633" y="5591390"/>
                </a:lnTo>
                <a:close/>
                <a:moveTo>
                  <a:pt x="2727987" y="5418567"/>
                </a:moveTo>
                <a:lnTo>
                  <a:pt x="2900809" y="5418567"/>
                </a:lnTo>
                <a:lnTo>
                  <a:pt x="2900809" y="5591390"/>
                </a:lnTo>
                <a:lnTo>
                  <a:pt x="2727987" y="5591390"/>
                </a:lnTo>
                <a:close/>
                <a:moveTo>
                  <a:pt x="1089338" y="5418567"/>
                </a:moveTo>
                <a:lnTo>
                  <a:pt x="1262160" y="5418567"/>
                </a:lnTo>
                <a:lnTo>
                  <a:pt x="1262160" y="5591390"/>
                </a:lnTo>
                <a:lnTo>
                  <a:pt x="1089338" y="5591390"/>
                </a:lnTo>
                <a:close/>
                <a:moveTo>
                  <a:pt x="1178101" y="4727355"/>
                </a:moveTo>
                <a:lnTo>
                  <a:pt x="442836" y="5462622"/>
                </a:lnTo>
                <a:lnTo>
                  <a:pt x="442836" y="5549070"/>
                </a:lnTo>
                <a:lnTo>
                  <a:pt x="1178103" y="6284339"/>
                </a:lnTo>
                <a:lnTo>
                  <a:pt x="1908665" y="5553778"/>
                </a:lnTo>
                <a:lnTo>
                  <a:pt x="1908665" y="5457916"/>
                </a:lnTo>
                <a:close/>
                <a:moveTo>
                  <a:pt x="9370328" y="4727354"/>
                </a:moveTo>
                <a:lnTo>
                  <a:pt x="8636074" y="5461609"/>
                </a:lnTo>
                <a:lnTo>
                  <a:pt x="8636074" y="5550076"/>
                </a:lnTo>
                <a:lnTo>
                  <a:pt x="9370332" y="6284336"/>
                </a:lnTo>
                <a:lnTo>
                  <a:pt x="10101903" y="5552765"/>
                </a:lnTo>
                <a:lnTo>
                  <a:pt x="10101903" y="5458928"/>
                </a:lnTo>
                <a:close/>
                <a:moveTo>
                  <a:pt x="4454997" y="4727354"/>
                </a:moveTo>
                <a:lnTo>
                  <a:pt x="3720127" y="5462212"/>
                </a:lnTo>
                <a:lnTo>
                  <a:pt x="3720127" y="5549480"/>
                </a:lnTo>
                <a:lnTo>
                  <a:pt x="4454994" y="6284337"/>
                </a:lnTo>
                <a:lnTo>
                  <a:pt x="5185957" y="5553365"/>
                </a:lnTo>
                <a:lnTo>
                  <a:pt x="5185957" y="5458324"/>
                </a:lnTo>
                <a:close/>
                <a:moveTo>
                  <a:pt x="2816547" y="4727354"/>
                </a:moveTo>
                <a:lnTo>
                  <a:pt x="2081491" y="5462427"/>
                </a:lnTo>
                <a:lnTo>
                  <a:pt x="2081491" y="5549265"/>
                </a:lnTo>
                <a:lnTo>
                  <a:pt x="2816547" y="6284340"/>
                </a:lnTo>
                <a:lnTo>
                  <a:pt x="3547302" y="5553564"/>
                </a:lnTo>
                <a:lnTo>
                  <a:pt x="3547302" y="5458128"/>
                </a:lnTo>
                <a:close/>
                <a:moveTo>
                  <a:pt x="6093420" y="4727352"/>
                </a:moveTo>
                <a:lnTo>
                  <a:pt x="5358778" y="5462014"/>
                </a:lnTo>
                <a:lnTo>
                  <a:pt x="5358778" y="5549677"/>
                </a:lnTo>
                <a:lnTo>
                  <a:pt x="6093420" y="6284339"/>
                </a:lnTo>
                <a:lnTo>
                  <a:pt x="6824599" y="5553159"/>
                </a:lnTo>
                <a:lnTo>
                  <a:pt x="6824599" y="5458532"/>
                </a:lnTo>
                <a:close/>
                <a:moveTo>
                  <a:pt x="11008785" y="4727351"/>
                </a:moveTo>
                <a:lnTo>
                  <a:pt x="10274725" y="5461411"/>
                </a:lnTo>
                <a:lnTo>
                  <a:pt x="10274725" y="5550279"/>
                </a:lnTo>
                <a:lnTo>
                  <a:pt x="11008781" y="6284336"/>
                </a:lnTo>
                <a:lnTo>
                  <a:pt x="11740554" y="5552562"/>
                </a:lnTo>
                <a:lnTo>
                  <a:pt x="11740554" y="5459121"/>
                </a:lnTo>
                <a:close/>
                <a:moveTo>
                  <a:pt x="7731877" y="4727351"/>
                </a:moveTo>
                <a:lnTo>
                  <a:pt x="6997422" y="5461805"/>
                </a:lnTo>
                <a:lnTo>
                  <a:pt x="6997422" y="5549884"/>
                </a:lnTo>
                <a:lnTo>
                  <a:pt x="7731873" y="6284337"/>
                </a:lnTo>
                <a:lnTo>
                  <a:pt x="8463251" y="5552959"/>
                </a:lnTo>
                <a:lnTo>
                  <a:pt x="8463251" y="5458725"/>
                </a:lnTo>
                <a:close/>
                <a:moveTo>
                  <a:pt x="11740554" y="4601625"/>
                </a:moveTo>
                <a:lnTo>
                  <a:pt x="11913377" y="4601625"/>
                </a:lnTo>
                <a:lnTo>
                  <a:pt x="11913377" y="4774448"/>
                </a:lnTo>
                <a:lnTo>
                  <a:pt x="11740554" y="4774448"/>
                </a:lnTo>
                <a:close/>
                <a:moveTo>
                  <a:pt x="10101903" y="4601625"/>
                </a:moveTo>
                <a:lnTo>
                  <a:pt x="10274725" y="4601625"/>
                </a:lnTo>
                <a:lnTo>
                  <a:pt x="10274725" y="4774448"/>
                </a:lnTo>
                <a:lnTo>
                  <a:pt x="10101903" y="4774448"/>
                </a:lnTo>
                <a:close/>
                <a:moveTo>
                  <a:pt x="8463251" y="4601625"/>
                </a:moveTo>
                <a:lnTo>
                  <a:pt x="8636074" y="4601625"/>
                </a:lnTo>
                <a:lnTo>
                  <a:pt x="8636074" y="4774448"/>
                </a:lnTo>
                <a:lnTo>
                  <a:pt x="8463251" y="4774448"/>
                </a:lnTo>
                <a:close/>
                <a:moveTo>
                  <a:pt x="6824599" y="4601625"/>
                </a:moveTo>
                <a:lnTo>
                  <a:pt x="6997422" y="4601625"/>
                </a:lnTo>
                <a:lnTo>
                  <a:pt x="6997422" y="4774448"/>
                </a:lnTo>
                <a:lnTo>
                  <a:pt x="6824599" y="4774448"/>
                </a:lnTo>
                <a:close/>
                <a:moveTo>
                  <a:pt x="5185955" y="4601625"/>
                </a:moveTo>
                <a:lnTo>
                  <a:pt x="5358777" y="4601625"/>
                </a:lnTo>
                <a:lnTo>
                  <a:pt x="5358777" y="4774448"/>
                </a:lnTo>
                <a:lnTo>
                  <a:pt x="5185955" y="4774448"/>
                </a:lnTo>
                <a:close/>
                <a:moveTo>
                  <a:pt x="3547301" y="4601625"/>
                </a:moveTo>
                <a:lnTo>
                  <a:pt x="3720124" y="4601625"/>
                </a:lnTo>
                <a:lnTo>
                  <a:pt x="3720124" y="4774448"/>
                </a:lnTo>
                <a:lnTo>
                  <a:pt x="3547301" y="4774448"/>
                </a:lnTo>
                <a:close/>
                <a:moveTo>
                  <a:pt x="1908659" y="4601625"/>
                </a:moveTo>
                <a:lnTo>
                  <a:pt x="2081483" y="4601625"/>
                </a:lnTo>
                <a:lnTo>
                  <a:pt x="2081483" y="4774448"/>
                </a:lnTo>
                <a:lnTo>
                  <a:pt x="1908659" y="4774448"/>
                </a:lnTo>
                <a:close/>
                <a:moveTo>
                  <a:pt x="270007" y="4601625"/>
                </a:moveTo>
                <a:lnTo>
                  <a:pt x="442830" y="4601625"/>
                </a:lnTo>
                <a:lnTo>
                  <a:pt x="442830" y="4774448"/>
                </a:lnTo>
                <a:lnTo>
                  <a:pt x="270007" y="4774448"/>
                </a:lnTo>
                <a:close/>
                <a:moveTo>
                  <a:pt x="10145462" y="3952222"/>
                </a:moveTo>
                <a:lnTo>
                  <a:pt x="9411064" y="4686619"/>
                </a:lnTo>
                <a:lnTo>
                  <a:pt x="10143012" y="5418567"/>
                </a:lnTo>
                <a:lnTo>
                  <a:pt x="10236099" y="5418567"/>
                </a:lnTo>
                <a:lnTo>
                  <a:pt x="10968050" y="4686615"/>
                </a:lnTo>
                <a:lnTo>
                  <a:pt x="10233657" y="3952222"/>
                </a:lnTo>
                <a:close/>
                <a:moveTo>
                  <a:pt x="8507004" y="3952222"/>
                </a:moveTo>
                <a:lnTo>
                  <a:pt x="7772612" y="4686615"/>
                </a:lnTo>
                <a:lnTo>
                  <a:pt x="8504563" y="5418567"/>
                </a:lnTo>
                <a:lnTo>
                  <a:pt x="8597643" y="5418567"/>
                </a:lnTo>
                <a:lnTo>
                  <a:pt x="9329593" y="4686617"/>
                </a:lnTo>
                <a:lnTo>
                  <a:pt x="8595197" y="3952222"/>
                </a:lnTo>
                <a:close/>
                <a:moveTo>
                  <a:pt x="6868551" y="3952222"/>
                </a:moveTo>
                <a:lnTo>
                  <a:pt x="6134155" y="4686617"/>
                </a:lnTo>
                <a:lnTo>
                  <a:pt x="6866103" y="5418567"/>
                </a:lnTo>
                <a:lnTo>
                  <a:pt x="6959192" y="5418567"/>
                </a:lnTo>
                <a:lnTo>
                  <a:pt x="7691142" y="4686617"/>
                </a:lnTo>
                <a:lnTo>
                  <a:pt x="6956748" y="3952222"/>
                </a:lnTo>
                <a:close/>
                <a:moveTo>
                  <a:pt x="5230122" y="3952222"/>
                </a:moveTo>
                <a:lnTo>
                  <a:pt x="4495738" y="4686619"/>
                </a:lnTo>
                <a:lnTo>
                  <a:pt x="5227671" y="5418567"/>
                </a:lnTo>
                <a:lnTo>
                  <a:pt x="5320755" y="5418567"/>
                </a:lnTo>
                <a:lnTo>
                  <a:pt x="6052685" y="4686617"/>
                </a:lnTo>
                <a:lnTo>
                  <a:pt x="5318307" y="3952222"/>
                </a:lnTo>
                <a:close/>
                <a:moveTo>
                  <a:pt x="3591662" y="3952222"/>
                </a:moveTo>
                <a:lnTo>
                  <a:pt x="2857282" y="4686619"/>
                </a:lnTo>
                <a:lnTo>
                  <a:pt x="3589211" y="5418567"/>
                </a:lnTo>
                <a:lnTo>
                  <a:pt x="3682300" y="5418567"/>
                </a:lnTo>
                <a:lnTo>
                  <a:pt x="4414258" y="4686619"/>
                </a:lnTo>
                <a:lnTo>
                  <a:pt x="3679850" y="3952222"/>
                </a:lnTo>
                <a:close/>
                <a:moveTo>
                  <a:pt x="1953238" y="3952222"/>
                </a:moveTo>
                <a:lnTo>
                  <a:pt x="1218835" y="4686620"/>
                </a:lnTo>
                <a:lnTo>
                  <a:pt x="1950786" y="5418567"/>
                </a:lnTo>
                <a:lnTo>
                  <a:pt x="2043879" y="5418567"/>
                </a:lnTo>
                <a:lnTo>
                  <a:pt x="2775812" y="4686619"/>
                </a:lnTo>
                <a:lnTo>
                  <a:pt x="2041429" y="3952222"/>
                </a:lnTo>
                <a:close/>
                <a:moveTo>
                  <a:pt x="10921228" y="3779399"/>
                </a:moveTo>
                <a:lnTo>
                  <a:pt x="11094051" y="3779399"/>
                </a:lnTo>
                <a:lnTo>
                  <a:pt x="11094051" y="3952222"/>
                </a:lnTo>
                <a:lnTo>
                  <a:pt x="10921228" y="3952222"/>
                </a:lnTo>
                <a:close/>
                <a:moveTo>
                  <a:pt x="9282577" y="3779399"/>
                </a:moveTo>
                <a:lnTo>
                  <a:pt x="9455400" y="3779399"/>
                </a:lnTo>
                <a:lnTo>
                  <a:pt x="9455400" y="3952222"/>
                </a:lnTo>
                <a:lnTo>
                  <a:pt x="9282577" y="3952222"/>
                </a:lnTo>
                <a:close/>
                <a:moveTo>
                  <a:pt x="7643925" y="3779399"/>
                </a:moveTo>
                <a:lnTo>
                  <a:pt x="7816748" y="3779399"/>
                </a:lnTo>
                <a:lnTo>
                  <a:pt x="7816748" y="3952222"/>
                </a:lnTo>
                <a:lnTo>
                  <a:pt x="7643925" y="3952222"/>
                </a:lnTo>
                <a:close/>
                <a:moveTo>
                  <a:pt x="6005273" y="3779399"/>
                </a:moveTo>
                <a:lnTo>
                  <a:pt x="6178096" y="3779399"/>
                </a:lnTo>
                <a:lnTo>
                  <a:pt x="6178096" y="3952222"/>
                </a:lnTo>
                <a:lnTo>
                  <a:pt x="6005273" y="3952222"/>
                </a:lnTo>
                <a:close/>
                <a:moveTo>
                  <a:pt x="4366635" y="3779399"/>
                </a:moveTo>
                <a:lnTo>
                  <a:pt x="4539462" y="3779399"/>
                </a:lnTo>
                <a:lnTo>
                  <a:pt x="4539462" y="3952222"/>
                </a:lnTo>
                <a:lnTo>
                  <a:pt x="4366635" y="3952222"/>
                </a:lnTo>
                <a:close/>
                <a:moveTo>
                  <a:pt x="2727994" y="3779399"/>
                </a:moveTo>
                <a:lnTo>
                  <a:pt x="2900815" y="3779399"/>
                </a:lnTo>
                <a:lnTo>
                  <a:pt x="2900815" y="3952222"/>
                </a:lnTo>
                <a:lnTo>
                  <a:pt x="2727994" y="3952222"/>
                </a:lnTo>
                <a:close/>
                <a:moveTo>
                  <a:pt x="1089344" y="3779399"/>
                </a:moveTo>
                <a:lnTo>
                  <a:pt x="1262166" y="3779399"/>
                </a:lnTo>
                <a:lnTo>
                  <a:pt x="1262166" y="3952222"/>
                </a:lnTo>
                <a:lnTo>
                  <a:pt x="1089344" y="3952222"/>
                </a:lnTo>
                <a:close/>
                <a:moveTo>
                  <a:pt x="1178101" y="3088920"/>
                </a:moveTo>
                <a:lnTo>
                  <a:pt x="442844" y="3824161"/>
                </a:lnTo>
                <a:lnTo>
                  <a:pt x="442844" y="3910626"/>
                </a:lnTo>
                <a:lnTo>
                  <a:pt x="1178101" y="4645885"/>
                </a:lnTo>
                <a:lnTo>
                  <a:pt x="1908673" y="3915317"/>
                </a:lnTo>
                <a:lnTo>
                  <a:pt x="1908673" y="3819468"/>
                </a:lnTo>
                <a:close/>
                <a:moveTo>
                  <a:pt x="2816547" y="3088919"/>
                </a:moveTo>
                <a:lnTo>
                  <a:pt x="2081500" y="3823966"/>
                </a:lnTo>
                <a:lnTo>
                  <a:pt x="2081500" y="3910819"/>
                </a:lnTo>
                <a:lnTo>
                  <a:pt x="2816547" y="4645883"/>
                </a:lnTo>
                <a:lnTo>
                  <a:pt x="3547307" y="3915106"/>
                </a:lnTo>
                <a:lnTo>
                  <a:pt x="3547307" y="3819677"/>
                </a:lnTo>
                <a:close/>
                <a:moveTo>
                  <a:pt x="7731873" y="3088917"/>
                </a:moveTo>
                <a:lnTo>
                  <a:pt x="6997422" y="3823351"/>
                </a:lnTo>
                <a:lnTo>
                  <a:pt x="6997422" y="3911424"/>
                </a:lnTo>
                <a:lnTo>
                  <a:pt x="7731879" y="4645880"/>
                </a:lnTo>
                <a:lnTo>
                  <a:pt x="8463251" y="3914507"/>
                </a:lnTo>
                <a:lnTo>
                  <a:pt x="8463251" y="3820276"/>
                </a:lnTo>
                <a:close/>
                <a:moveTo>
                  <a:pt x="4454997" y="3088917"/>
                </a:moveTo>
                <a:lnTo>
                  <a:pt x="3720130" y="3823754"/>
                </a:lnTo>
                <a:lnTo>
                  <a:pt x="3720130" y="3911030"/>
                </a:lnTo>
                <a:lnTo>
                  <a:pt x="4454997" y="4645883"/>
                </a:lnTo>
                <a:lnTo>
                  <a:pt x="5185960" y="3914910"/>
                </a:lnTo>
                <a:lnTo>
                  <a:pt x="5185960" y="3819872"/>
                </a:lnTo>
                <a:close/>
                <a:moveTo>
                  <a:pt x="11008787" y="3088916"/>
                </a:moveTo>
                <a:lnTo>
                  <a:pt x="10274725" y="3822957"/>
                </a:lnTo>
                <a:lnTo>
                  <a:pt x="10274725" y="3911819"/>
                </a:lnTo>
                <a:lnTo>
                  <a:pt x="11008787" y="4645880"/>
                </a:lnTo>
                <a:lnTo>
                  <a:pt x="11740554" y="3914113"/>
                </a:lnTo>
                <a:lnTo>
                  <a:pt x="11740554" y="3820664"/>
                </a:lnTo>
                <a:close/>
                <a:moveTo>
                  <a:pt x="9370330" y="3088916"/>
                </a:moveTo>
                <a:lnTo>
                  <a:pt x="8636074" y="3823153"/>
                </a:lnTo>
                <a:lnTo>
                  <a:pt x="8636074" y="3911629"/>
                </a:lnTo>
                <a:lnTo>
                  <a:pt x="9370328" y="4645882"/>
                </a:lnTo>
                <a:lnTo>
                  <a:pt x="10101903" y="3914308"/>
                </a:lnTo>
                <a:lnTo>
                  <a:pt x="10101903" y="3820468"/>
                </a:lnTo>
                <a:close/>
                <a:moveTo>
                  <a:pt x="6093424" y="3088914"/>
                </a:moveTo>
                <a:lnTo>
                  <a:pt x="5358784" y="3823556"/>
                </a:lnTo>
                <a:lnTo>
                  <a:pt x="5358784" y="3911226"/>
                </a:lnTo>
                <a:lnTo>
                  <a:pt x="6093418" y="4645882"/>
                </a:lnTo>
                <a:lnTo>
                  <a:pt x="6824599" y="3914702"/>
                </a:lnTo>
                <a:lnTo>
                  <a:pt x="6824599" y="3820073"/>
                </a:lnTo>
                <a:close/>
                <a:moveTo>
                  <a:pt x="270004" y="2958175"/>
                </a:moveTo>
                <a:lnTo>
                  <a:pt x="442827" y="2958175"/>
                </a:lnTo>
                <a:lnTo>
                  <a:pt x="442827" y="3130998"/>
                </a:lnTo>
                <a:lnTo>
                  <a:pt x="270004" y="3130998"/>
                </a:lnTo>
                <a:close/>
                <a:moveTo>
                  <a:pt x="11740554" y="2958174"/>
                </a:moveTo>
                <a:lnTo>
                  <a:pt x="11913377" y="2958174"/>
                </a:lnTo>
                <a:lnTo>
                  <a:pt x="11913377" y="3130997"/>
                </a:lnTo>
                <a:lnTo>
                  <a:pt x="11740554" y="3130997"/>
                </a:lnTo>
                <a:close/>
                <a:moveTo>
                  <a:pt x="10101903" y="2958174"/>
                </a:moveTo>
                <a:lnTo>
                  <a:pt x="10274725" y="2958174"/>
                </a:lnTo>
                <a:lnTo>
                  <a:pt x="10274725" y="3130997"/>
                </a:lnTo>
                <a:lnTo>
                  <a:pt x="10101903" y="3130997"/>
                </a:lnTo>
                <a:close/>
                <a:moveTo>
                  <a:pt x="8463251" y="2958174"/>
                </a:moveTo>
                <a:lnTo>
                  <a:pt x="8636074" y="2958174"/>
                </a:lnTo>
                <a:lnTo>
                  <a:pt x="8636074" y="3130997"/>
                </a:lnTo>
                <a:lnTo>
                  <a:pt x="8463251" y="3130997"/>
                </a:lnTo>
                <a:close/>
                <a:moveTo>
                  <a:pt x="6824599" y="2958174"/>
                </a:moveTo>
                <a:lnTo>
                  <a:pt x="6997422" y="2958174"/>
                </a:lnTo>
                <a:lnTo>
                  <a:pt x="6997422" y="3130997"/>
                </a:lnTo>
                <a:lnTo>
                  <a:pt x="6824599" y="3130997"/>
                </a:lnTo>
                <a:close/>
                <a:moveTo>
                  <a:pt x="5185955" y="2958174"/>
                </a:moveTo>
                <a:lnTo>
                  <a:pt x="5358775" y="2958174"/>
                </a:lnTo>
                <a:lnTo>
                  <a:pt x="5358775" y="3130997"/>
                </a:lnTo>
                <a:lnTo>
                  <a:pt x="5185955" y="3130997"/>
                </a:lnTo>
                <a:close/>
                <a:moveTo>
                  <a:pt x="3547299" y="2958174"/>
                </a:moveTo>
                <a:lnTo>
                  <a:pt x="3720122" y="2958174"/>
                </a:lnTo>
                <a:lnTo>
                  <a:pt x="3720122" y="3130997"/>
                </a:lnTo>
                <a:lnTo>
                  <a:pt x="3547299" y="3130997"/>
                </a:lnTo>
                <a:close/>
                <a:moveTo>
                  <a:pt x="1908655" y="2958174"/>
                </a:moveTo>
                <a:lnTo>
                  <a:pt x="2081480" y="2958174"/>
                </a:lnTo>
                <a:lnTo>
                  <a:pt x="2081480" y="3130997"/>
                </a:lnTo>
                <a:lnTo>
                  <a:pt x="1908655" y="3130997"/>
                </a:lnTo>
                <a:close/>
                <a:moveTo>
                  <a:pt x="1956771" y="2310252"/>
                </a:moveTo>
                <a:lnTo>
                  <a:pt x="1218835" y="3048185"/>
                </a:lnTo>
                <a:lnTo>
                  <a:pt x="1950074" y="3779399"/>
                </a:lnTo>
                <a:lnTo>
                  <a:pt x="2044592" y="3779399"/>
                </a:lnTo>
                <a:lnTo>
                  <a:pt x="2775813" y="3048184"/>
                </a:lnTo>
                <a:lnTo>
                  <a:pt x="2037896" y="2310252"/>
                </a:lnTo>
                <a:close/>
                <a:moveTo>
                  <a:pt x="10148994" y="2310250"/>
                </a:moveTo>
                <a:lnTo>
                  <a:pt x="9411065" y="3048180"/>
                </a:lnTo>
                <a:lnTo>
                  <a:pt x="10142306" y="3779399"/>
                </a:lnTo>
                <a:lnTo>
                  <a:pt x="10236813" y="3779399"/>
                </a:lnTo>
                <a:lnTo>
                  <a:pt x="10968050" y="3048180"/>
                </a:lnTo>
                <a:lnTo>
                  <a:pt x="10230121" y="2310250"/>
                </a:lnTo>
                <a:close/>
                <a:moveTo>
                  <a:pt x="8510539" y="2310250"/>
                </a:moveTo>
                <a:lnTo>
                  <a:pt x="7772608" y="3048182"/>
                </a:lnTo>
                <a:lnTo>
                  <a:pt x="8503844" y="3779399"/>
                </a:lnTo>
                <a:lnTo>
                  <a:pt x="8598359" y="3779399"/>
                </a:lnTo>
                <a:lnTo>
                  <a:pt x="9329596" y="3048182"/>
                </a:lnTo>
                <a:lnTo>
                  <a:pt x="8591666" y="2310250"/>
                </a:lnTo>
                <a:close/>
                <a:moveTo>
                  <a:pt x="6872085" y="2310250"/>
                </a:moveTo>
                <a:lnTo>
                  <a:pt x="6134158" y="3048179"/>
                </a:lnTo>
                <a:lnTo>
                  <a:pt x="6865395" y="3779399"/>
                </a:lnTo>
                <a:lnTo>
                  <a:pt x="6959902" y="3779399"/>
                </a:lnTo>
                <a:lnTo>
                  <a:pt x="7691139" y="3048182"/>
                </a:lnTo>
                <a:lnTo>
                  <a:pt x="6953207" y="2310250"/>
                </a:lnTo>
                <a:close/>
                <a:moveTo>
                  <a:pt x="5233651" y="2310250"/>
                </a:moveTo>
                <a:lnTo>
                  <a:pt x="4495738" y="3048182"/>
                </a:lnTo>
                <a:lnTo>
                  <a:pt x="5226958" y="3779399"/>
                </a:lnTo>
                <a:lnTo>
                  <a:pt x="5321471" y="3779399"/>
                </a:lnTo>
                <a:lnTo>
                  <a:pt x="6052689" y="3048180"/>
                </a:lnTo>
                <a:lnTo>
                  <a:pt x="5314779" y="2310250"/>
                </a:lnTo>
                <a:close/>
                <a:moveTo>
                  <a:pt x="3595195" y="2310250"/>
                </a:moveTo>
                <a:lnTo>
                  <a:pt x="2857284" y="3048184"/>
                </a:lnTo>
                <a:lnTo>
                  <a:pt x="3588498" y="3779399"/>
                </a:lnTo>
                <a:lnTo>
                  <a:pt x="3683015" y="3779399"/>
                </a:lnTo>
                <a:lnTo>
                  <a:pt x="4414258" y="3048182"/>
                </a:lnTo>
                <a:lnTo>
                  <a:pt x="3676318" y="2310250"/>
                </a:lnTo>
                <a:close/>
                <a:moveTo>
                  <a:pt x="4366637" y="2137429"/>
                </a:moveTo>
                <a:lnTo>
                  <a:pt x="4539469" y="2137429"/>
                </a:lnTo>
                <a:lnTo>
                  <a:pt x="4539469" y="2310250"/>
                </a:lnTo>
                <a:lnTo>
                  <a:pt x="4366637" y="2310250"/>
                </a:lnTo>
                <a:close/>
                <a:moveTo>
                  <a:pt x="2728000" y="2137429"/>
                </a:moveTo>
                <a:lnTo>
                  <a:pt x="2900821" y="2137429"/>
                </a:lnTo>
                <a:lnTo>
                  <a:pt x="2900821" y="2310252"/>
                </a:lnTo>
                <a:lnTo>
                  <a:pt x="2728000" y="2310252"/>
                </a:lnTo>
                <a:close/>
                <a:moveTo>
                  <a:pt x="1089351" y="2137429"/>
                </a:moveTo>
                <a:lnTo>
                  <a:pt x="1262176" y="2137429"/>
                </a:lnTo>
                <a:lnTo>
                  <a:pt x="1262176" y="2310252"/>
                </a:lnTo>
                <a:lnTo>
                  <a:pt x="1089351" y="2310252"/>
                </a:lnTo>
                <a:close/>
                <a:moveTo>
                  <a:pt x="10921228" y="2137428"/>
                </a:moveTo>
                <a:lnTo>
                  <a:pt x="11094051" y="2137428"/>
                </a:lnTo>
                <a:lnTo>
                  <a:pt x="11094051" y="2310250"/>
                </a:lnTo>
                <a:lnTo>
                  <a:pt x="10921228" y="2310250"/>
                </a:lnTo>
                <a:close/>
                <a:moveTo>
                  <a:pt x="9282577" y="2137428"/>
                </a:moveTo>
                <a:lnTo>
                  <a:pt x="9455400" y="2137428"/>
                </a:lnTo>
                <a:lnTo>
                  <a:pt x="9455400" y="2310250"/>
                </a:lnTo>
                <a:lnTo>
                  <a:pt x="9282577" y="2310250"/>
                </a:lnTo>
                <a:close/>
                <a:moveTo>
                  <a:pt x="7643925" y="2137428"/>
                </a:moveTo>
                <a:lnTo>
                  <a:pt x="7816748" y="2137428"/>
                </a:lnTo>
                <a:lnTo>
                  <a:pt x="7816748" y="2310250"/>
                </a:lnTo>
                <a:lnTo>
                  <a:pt x="7643925" y="2310250"/>
                </a:lnTo>
                <a:close/>
                <a:moveTo>
                  <a:pt x="6005273" y="2137428"/>
                </a:moveTo>
                <a:lnTo>
                  <a:pt x="6178096" y="2137428"/>
                </a:lnTo>
                <a:lnTo>
                  <a:pt x="6178096" y="2310250"/>
                </a:lnTo>
                <a:lnTo>
                  <a:pt x="6005273" y="2310250"/>
                </a:lnTo>
                <a:close/>
                <a:moveTo>
                  <a:pt x="1178101" y="1450462"/>
                </a:moveTo>
                <a:lnTo>
                  <a:pt x="442850" y="2185718"/>
                </a:lnTo>
                <a:lnTo>
                  <a:pt x="442850" y="2272197"/>
                </a:lnTo>
                <a:lnTo>
                  <a:pt x="1178101" y="3007450"/>
                </a:lnTo>
                <a:lnTo>
                  <a:pt x="1908680" y="2276876"/>
                </a:lnTo>
                <a:lnTo>
                  <a:pt x="1908680" y="2181038"/>
                </a:lnTo>
                <a:close/>
                <a:moveTo>
                  <a:pt x="2816549" y="1450461"/>
                </a:moveTo>
                <a:lnTo>
                  <a:pt x="2081506" y="2185522"/>
                </a:lnTo>
                <a:lnTo>
                  <a:pt x="2081506" y="2272391"/>
                </a:lnTo>
                <a:lnTo>
                  <a:pt x="2816547" y="3007448"/>
                </a:lnTo>
                <a:lnTo>
                  <a:pt x="3547310" y="2276668"/>
                </a:lnTo>
                <a:lnTo>
                  <a:pt x="3547310" y="2181243"/>
                </a:lnTo>
                <a:close/>
                <a:moveTo>
                  <a:pt x="6093420" y="1450459"/>
                </a:moveTo>
                <a:lnTo>
                  <a:pt x="5358785" y="2185116"/>
                </a:lnTo>
                <a:lnTo>
                  <a:pt x="5358785" y="2272787"/>
                </a:lnTo>
                <a:lnTo>
                  <a:pt x="6093424" y="3007445"/>
                </a:lnTo>
                <a:lnTo>
                  <a:pt x="6824599" y="2276267"/>
                </a:lnTo>
                <a:lnTo>
                  <a:pt x="6824599" y="2181643"/>
                </a:lnTo>
                <a:close/>
                <a:moveTo>
                  <a:pt x="11008784" y="1450457"/>
                </a:moveTo>
                <a:lnTo>
                  <a:pt x="10274725" y="2184520"/>
                </a:lnTo>
                <a:lnTo>
                  <a:pt x="10274725" y="2273387"/>
                </a:lnTo>
                <a:lnTo>
                  <a:pt x="11008784" y="3007447"/>
                </a:lnTo>
                <a:lnTo>
                  <a:pt x="11740554" y="2275675"/>
                </a:lnTo>
                <a:lnTo>
                  <a:pt x="11740554" y="2182231"/>
                </a:lnTo>
                <a:close/>
                <a:moveTo>
                  <a:pt x="9370330" y="1450457"/>
                </a:moveTo>
                <a:lnTo>
                  <a:pt x="8636074" y="2184717"/>
                </a:lnTo>
                <a:lnTo>
                  <a:pt x="8636074" y="2273188"/>
                </a:lnTo>
                <a:lnTo>
                  <a:pt x="9370332" y="3007445"/>
                </a:lnTo>
                <a:lnTo>
                  <a:pt x="10101903" y="2275874"/>
                </a:lnTo>
                <a:lnTo>
                  <a:pt x="10101903" y="2182031"/>
                </a:lnTo>
                <a:close/>
                <a:moveTo>
                  <a:pt x="7731877" y="1450457"/>
                </a:moveTo>
                <a:lnTo>
                  <a:pt x="6997422" y="2184913"/>
                </a:lnTo>
                <a:lnTo>
                  <a:pt x="6997422" y="2272997"/>
                </a:lnTo>
                <a:lnTo>
                  <a:pt x="7731873" y="3007448"/>
                </a:lnTo>
                <a:lnTo>
                  <a:pt x="8463251" y="2276069"/>
                </a:lnTo>
                <a:lnTo>
                  <a:pt x="8463251" y="2181835"/>
                </a:lnTo>
                <a:close/>
                <a:moveTo>
                  <a:pt x="4455004" y="1450457"/>
                </a:moveTo>
                <a:lnTo>
                  <a:pt x="3720132" y="2185317"/>
                </a:lnTo>
                <a:lnTo>
                  <a:pt x="3720132" y="2272595"/>
                </a:lnTo>
                <a:lnTo>
                  <a:pt x="4454997" y="3007447"/>
                </a:lnTo>
                <a:lnTo>
                  <a:pt x="5185965" y="2276470"/>
                </a:lnTo>
                <a:lnTo>
                  <a:pt x="5185965" y="2181431"/>
                </a:lnTo>
                <a:close/>
                <a:moveTo>
                  <a:pt x="11740554" y="1319511"/>
                </a:moveTo>
                <a:lnTo>
                  <a:pt x="11913377" y="1319511"/>
                </a:lnTo>
                <a:lnTo>
                  <a:pt x="11913377" y="1492334"/>
                </a:lnTo>
                <a:lnTo>
                  <a:pt x="11740554" y="1492334"/>
                </a:lnTo>
                <a:close/>
                <a:moveTo>
                  <a:pt x="10101903" y="1319511"/>
                </a:moveTo>
                <a:lnTo>
                  <a:pt x="10274725" y="1319511"/>
                </a:lnTo>
                <a:lnTo>
                  <a:pt x="10274725" y="1492334"/>
                </a:lnTo>
                <a:lnTo>
                  <a:pt x="10101903" y="1492334"/>
                </a:lnTo>
                <a:close/>
                <a:moveTo>
                  <a:pt x="8463251" y="1319511"/>
                </a:moveTo>
                <a:lnTo>
                  <a:pt x="8636074" y="1319511"/>
                </a:lnTo>
                <a:lnTo>
                  <a:pt x="8636074" y="1492334"/>
                </a:lnTo>
                <a:lnTo>
                  <a:pt x="8463251" y="1492334"/>
                </a:lnTo>
                <a:close/>
                <a:moveTo>
                  <a:pt x="6824599" y="1319511"/>
                </a:moveTo>
                <a:lnTo>
                  <a:pt x="6997422" y="1319511"/>
                </a:lnTo>
                <a:lnTo>
                  <a:pt x="6997422" y="1492334"/>
                </a:lnTo>
                <a:lnTo>
                  <a:pt x="6824599" y="1492334"/>
                </a:lnTo>
                <a:close/>
                <a:moveTo>
                  <a:pt x="5185950" y="1319511"/>
                </a:moveTo>
                <a:lnTo>
                  <a:pt x="5358775" y="1319511"/>
                </a:lnTo>
                <a:lnTo>
                  <a:pt x="5358775" y="1492334"/>
                </a:lnTo>
                <a:lnTo>
                  <a:pt x="5185950" y="1492334"/>
                </a:lnTo>
                <a:close/>
                <a:moveTo>
                  <a:pt x="3547299" y="1319511"/>
                </a:moveTo>
                <a:lnTo>
                  <a:pt x="3720121" y="1319511"/>
                </a:lnTo>
                <a:lnTo>
                  <a:pt x="3720121" y="1492334"/>
                </a:lnTo>
                <a:lnTo>
                  <a:pt x="3547299" y="1492334"/>
                </a:lnTo>
                <a:close/>
                <a:moveTo>
                  <a:pt x="1908651" y="1319511"/>
                </a:moveTo>
                <a:lnTo>
                  <a:pt x="2081474" y="1319511"/>
                </a:lnTo>
                <a:lnTo>
                  <a:pt x="2081474" y="1492334"/>
                </a:lnTo>
                <a:lnTo>
                  <a:pt x="1908651" y="1492334"/>
                </a:lnTo>
                <a:close/>
                <a:moveTo>
                  <a:pt x="269999" y="1319511"/>
                </a:moveTo>
                <a:lnTo>
                  <a:pt x="442822" y="1319511"/>
                </a:lnTo>
                <a:lnTo>
                  <a:pt x="442822" y="1492334"/>
                </a:lnTo>
                <a:lnTo>
                  <a:pt x="269999" y="1492334"/>
                </a:lnTo>
                <a:close/>
                <a:moveTo>
                  <a:pt x="6867736" y="676139"/>
                </a:moveTo>
                <a:lnTo>
                  <a:pt x="6134153" y="1409725"/>
                </a:lnTo>
                <a:lnTo>
                  <a:pt x="6861854" y="2137428"/>
                </a:lnTo>
                <a:lnTo>
                  <a:pt x="6963440" y="2137428"/>
                </a:lnTo>
                <a:lnTo>
                  <a:pt x="7691142" y="1409724"/>
                </a:lnTo>
                <a:lnTo>
                  <a:pt x="6957561" y="676139"/>
                </a:lnTo>
                <a:close/>
                <a:moveTo>
                  <a:pt x="5229309" y="676139"/>
                </a:moveTo>
                <a:lnTo>
                  <a:pt x="4495740" y="1409724"/>
                </a:lnTo>
                <a:lnTo>
                  <a:pt x="5223429" y="2137429"/>
                </a:lnTo>
                <a:lnTo>
                  <a:pt x="5325001" y="2137429"/>
                </a:lnTo>
                <a:lnTo>
                  <a:pt x="6052685" y="1409725"/>
                </a:lnTo>
                <a:lnTo>
                  <a:pt x="5319125" y="676139"/>
                </a:lnTo>
                <a:close/>
                <a:moveTo>
                  <a:pt x="3590849" y="676139"/>
                </a:moveTo>
                <a:lnTo>
                  <a:pt x="2857284" y="1409727"/>
                </a:lnTo>
                <a:lnTo>
                  <a:pt x="3584964" y="2137429"/>
                </a:lnTo>
                <a:lnTo>
                  <a:pt x="3686549" y="2137429"/>
                </a:lnTo>
                <a:lnTo>
                  <a:pt x="4414265" y="1409724"/>
                </a:lnTo>
                <a:lnTo>
                  <a:pt x="3680672" y="676139"/>
                </a:lnTo>
                <a:close/>
                <a:moveTo>
                  <a:pt x="1952425" y="676139"/>
                </a:moveTo>
                <a:lnTo>
                  <a:pt x="1218836" y="1409728"/>
                </a:lnTo>
                <a:lnTo>
                  <a:pt x="1946542" y="2137429"/>
                </a:lnTo>
                <a:lnTo>
                  <a:pt x="2048130" y="2137429"/>
                </a:lnTo>
                <a:lnTo>
                  <a:pt x="2775813" y="1409727"/>
                </a:lnTo>
                <a:lnTo>
                  <a:pt x="2042245" y="676139"/>
                </a:lnTo>
                <a:close/>
                <a:moveTo>
                  <a:pt x="10144648" y="676138"/>
                </a:moveTo>
                <a:lnTo>
                  <a:pt x="9411064" y="1409725"/>
                </a:lnTo>
                <a:lnTo>
                  <a:pt x="10138764" y="2137428"/>
                </a:lnTo>
                <a:lnTo>
                  <a:pt x="10240351" y="2137428"/>
                </a:lnTo>
                <a:lnTo>
                  <a:pt x="10968050" y="1409725"/>
                </a:lnTo>
                <a:lnTo>
                  <a:pt x="10234466" y="676138"/>
                </a:lnTo>
                <a:close/>
                <a:moveTo>
                  <a:pt x="8506193" y="676138"/>
                </a:moveTo>
                <a:lnTo>
                  <a:pt x="7772612" y="1409722"/>
                </a:lnTo>
                <a:lnTo>
                  <a:pt x="8500314" y="2137428"/>
                </a:lnTo>
                <a:lnTo>
                  <a:pt x="8601893" y="2137428"/>
                </a:lnTo>
                <a:lnTo>
                  <a:pt x="9329595" y="1409724"/>
                </a:lnTo>
                <a:lnTo>
                  <a:pt x="8596014" y="676138"/>
                </a:lnTo>
                <a:close/>
                <a:moveTo>
                  <a:pt x="9282577" y="503317"/>
                </a:moveTo>
                <a:lnTo>
                  <a:pt x="9455400" y="503317"/>
                </a:lnTo>
                <a:lnTo>
                  <a:pt x="9455400" y="676138"/>
                </a:lnTo>
                <a:lnTo>
                  <a:pt x="9282577" y="676138"/>
                </a:lnTo>
                <a:close/>
                <a:moveTo>
                  <a:pt x="7643925" y="503317"/>
                </a:moveTo>
                <a:lnTo>
                  <a:pt x="7816748" y="503317"/>
                </a:lnTo>
                <a:lnTo>
                  <a:pt x="7816748" y="676138"/>
                </a:lnTo>
                <a:lnTo>
                  <a:pt x="7643925" y="676138"/>
                </a:lnTo>
                <a:close/>
                <a:moveTo>
                  <a:pt x="6005276" y="503317"/>
                </a:moveTo>
                <a:lnTo>
                  <a:pt x="6178096" y="503317"/>
                </a:lnTo>
                <a:lnTo>
                  <a:pt x="6178096" y="676139"/>
                </a:lnTo>
                <a:lnTo>
                  <a:pt x="6005276" y="676139"/>
                </a:lnTo>
                <a:close/>
                <a:moveTo>
                  <a:pt x="4366642" y="503317"/>
                </a:moveTo>
                <a:lnTo>
                  <a:pt x="4539471" y="503317"/>
                </a:lnTo>
                <a:lnTo>
                  <a:pt x="4539471" y="676139"/>
                </a:lnTo>
                <a:lnTo>
                  <a:pt x="4366642" y="676139"/>
                </a:lnTo>
                <a:close/>
                <a:moveTo>
                  <a:pt x="2728006" y="503317"/>
                </a:moveTo>
                <a:lnTo>
                  <a:pt x="2900827" y="503317"/>
                </a:lnTo>
                <a:lnTo>
                  <a:pt x="2900827" y="676139"/>
                </a:lnTo>
                <a:lnTo>
                  <a:pt x="2728006" y="676139"/>
                </a:lnTo>
                <a:close/>
                <a:moveTo>
                  <a:pt x="1089356" y="503317"/>
                </a:moveTo>
                <a:lnTo>
                  <a:pt x="1262180" y="503317"/>
                </a:lnTo>
                <a:lnTo>
                  <a:pt x="1262180" y="676139"/>
                </a:lnTo>
                <a:lnTo>
                  <a:pt x="1089356" y="676139"/>
                </a:lnTo>
                <a:close/>
                <a:moveTo>
                  <a:pt x="10921228" y="503315"/>
                </a:moveTo>
                <a:lnTo>
                  <a:pt x="11094051" y="503315"/>
                </a:lnTo>
                <a:lnTo>
                  <a:pt x="11094051" y="676138"/>
                </a:lnTo>
                <a:lnTo>
                  <a:pt x="10921228" y="676138"/>
                </a:lnTo>
                <a:close/>
                <a:moveTo>
                  <a:pt x="908640" y="0"/>
                </a:moveTo>
                <a:lnTo>
                  <a:pt x="990112" y="0"/>
                </a:lnTo>
                <a:lnTo>
                  <a:pt x="442858" y="547252"/>
                </a:lnTo>
                <a:lnTo>
                  <a:pt x="442858" y="633743"/>
                </a:lnTo>
                <a:lnTo>
                  <a:pt x="1178101" y="1368995"/>
                </a:lnTo>
                <a:lnTo>
                  <a:pt x="1908688" y="638408"/>
                </a:lnTo>
                <a:lnTo>
                  <a:pt x="1908688" y="542586"/>
                </a:lnTo>
                <a:lnTo>
                  <a:pt x="1366097" y="0"/>
                </a:lnTo>
                <a:lnTo>
                  <a:pt x="1447563" y="0"/>
                </a:lnTo>
                <a:lnTo>
                  <a:pt x="1950888" y="503317"/>
                </a:lnTo>
                <a:lnTo>
                  <a:pt x="2043784" y="503317"/>
                </a:lnTo>
                <a:lnTo>
                  <a:pt x="2547089" y="0"/>
                </a:lnTo>
                <a:lnTo>
                  <a:pt x="2628562" y="0"/>
                </a:lnTo>
                <a:lnTo>
                  <a:pt x="2081516" y="547055"/>
                </a:lnTo>
                <a:lnTo>
                  <a:pt x="2081516" y="633940"/>
                </a:lnTo>
                <a:lnTo>
                  <a:pt x="2816549" y="1368993"/>
                </a:lnTo>
                <a:lnTo>
                  <a:pt x="3547312" y="638208"/>
                </a:lnTo>
                <a:lnTo>
                  <a:pt x="3547312" y="542779"/>
                </a:lnTo>
                <a:lnTo>
                  <a:pt x="3004547" y="0"/>
                </a:lnTo>
                <a:lnTo>
                  <a:pt x="3086016" y="0"/>
                </a:lnTo>
                <a:lnTo>
                  <a:pt x="3589315" y="503317"/>
                </a:lnTo>
                <a:lnTo>
                  <a:pt x="3682203" y="503317"/>
                </a:lnTo>
                <a:lnTo>
                  <a:pt x="4185519" y="0"/>
                </a:lnTo>
                <a:lnTo>
                  <a:pt x="4266995" y="0"/>
                </a:lnTo>
                <a:lnTo>
                  <a:pt x="3720132" y="546854"/>
                </a:lnTo>
                <a:lnTo>
                  <a:pt x="3720132" y="634135"/>
                </a:lnTo>
                <a:lnTo>
                  <a:pt x="4455002" y="1368990"/>
                </a:lnTo>
                <a:lnTo>
                  <a:pt x="5185966" y="638007"/>
                </a:lnTo>
                <a:lnTo>
                  <a:pt x="5185966" y="542984"/>
                </a:lnTo>
                <a:lnTo>
                  <a:pt x="4642992" y="0"/>
                </a:lnTo>
                <a:lnTo>
                  <a:pt x="4724451" y="0"/>
                </a:lnTo>
                <a:lnTo>
                  <a:pt x="5227769" y="503317"/>
                </a:lnTo>
                <a:lnTo>
                  <a:pt x="5320660" y="503317"/>
                </a:lnTo>
                <a:lnTo>
                  <a:pt x="5823964" y="0"/>
                </a:lnTo>
                <a:lnTo>
                  <a:pt x="5905430" y="0"/>
                </a:lnTo>
                <a:lnTo>
                  <a:pt x="5358787" y="546658"/>
                </a:lnTo>
                <a:lnTo>
                  <a:pt x="5358787" y="634336"/>
                </a:lnTo>
                <a:lnTo>
                  <a:pt x="6093420" y="1368992"/>
                </a:lnTo>
                <a:lnTo>
                  <a:pt x="6824599" y="637807"/>
                </a:lnTo>
                <a:lnTo>
                  <a:pt x="6824599" y="543179"/>
                </a:lnTo>
                <a:lnTo>
                  <a:pt x="6281420" y="0"/>
                </a:lnTo>
                <a:lnTo>
                  <a:pt x="6362891" y="0"/>
                </a:lnTo>
                <a:lnTo>
                  <a:pt x="6866209" y="503317"/>
                </a:lnTo>
                <a:lnTo>
                  <a:pt x="6959091" y="503317"/>
                </a:lnTo>
                <a:lnTo>
                  <a:pt x="7462407" y="0"/>
                </a:lnTo>
                <a:lnTo>
                  <a:pt x="7543877" y="0"/>
                </a:lnTo>
                <a:lnTo>
                  <a:pt x="6997422" y="546453"/>
                </a:lnTo>
                <a:lnTo>
                  <a:pt x="6997422" y="634529"/>
                </a:lnTo>
                <a:lnTo>
                  <a:pt x="7731877" y="1368988"/>
                </a:lnTo>
                <a:lnTo>
                  <a:pt x="8463251" y="637611"/>
                </a:lnTo>
                <a:lnTo>
                  <a:pt x="8463251" y="543377"/>
                </a:lnTo>
                <a:lnTo>
                  <a:pt x="7919874" y="0"/>
                </a:lnTo>
                <a:lnTo>
                  <a:pt x="8001342" y="0"/>
                </a:lnTo>
                <a:lnTo>
                  <a:pt x="8504658" y="503317"/>
                </a:lnTo>
                <a:lnTo>
                  <a:pt x="8597545" y="503317"/>
                </a:lnTo>
                <a:lnTo>
                  <a:pt x="9100862" y="0"/>
                </a:lnTo>
                <a:lnTo>
                  <a:pt x="9182332" y="0"/>
                </a:lnTo>
                <a:lnTo>
                  <a:pt x="8636074" y="546258"/>
                </a:lnTo>
                <a:lnTo>
                  <a:pt x="8636074" y="634731"/>
                </a:lnTo>
                <a:lnTo>
                  <a:pt x="9370328" y="1368992"/>
                </a:lnTo>
                <a:lnTo>
                  <a:pt x="10101903" y="637414"/>
                </a:lnTo>
                <a:lnTo>
                  <a:pt x="10101903" y="543575"/>
                </a:lnTo>
                <a:lnTo>
                  <a:pt x="9558327" y="0"/>
                </a:lnTo>
                <a:lnTo>
                  <a:pt x="9639797" y="0"/>
                </a:lnTo>
                <a:lnTo>
                  <a:pt x="10143113" y="503315"/>
                </a:lnTo>
                <a:lnTo>
                  <a:pt x="10235999" y="503315"/>
                </a:lnTo>
                <a:lnTo>
                  <a:pt x="10739316" y="0"/>
                </a:lnTo>
                <a:lnTo>
                  <a:pt x="10820787" y="0"/>
                </a:lnTo>
                <a:lnTo>
                  <a:pt x="10274725" y="546060"/>
                </a:lnTo>
                <a:lnTo>
                  <a:pt x="10274725" y="634929"/>
                </a:lnTo>
                <a:lnTo>
                  <a:pt x="11008785" y="1368992"/>
                </a:lnTo>
                <a:lnTo>
                  <a:pt x="11740554" y="637218"/>
                </a:lnTo>
                <a:lnTo>
                  <a:pt x="11740554" y="543765"/>
                </a:lnTo>
                <a:lnTo>
                  <a:pt x="11196788" y="0"/>
                </a:lnTo>
                <a:lnTo>
                  <a:pt x="11278258" y="0"/>
                </a:lnTo>
                <a:lnTo>
                  <a:pt x="11781575" y="503315"/>
                </a:lnTo>
                <a:lnTo>
                  <a:pt x="11874457" y="503315"/>
                </a:lnTo>
                <a:lnTo>
                  <a:pt x="12192000" y="185773"/>
                </a:lnTo>
                <a:lnTo>
                  <a:pt x="12192000" y="267240"/>
                </a:lnTo>
                <a:lnTo>
                  <a:pt x="11913377" y="545862"/>
                </a:lnTo>
                <a:lnTo>
                  <a:pt x="11913377" y="635117"/>
                </a:lnTo>
                <a:lnTo>
                  <a:pt x="12192000" y="913742"/>
                </a:lnTo>
                <a:lnTo>
                  <a:pt x="12192000" y="995212"/>
                </a:lnTo>
                <a:lnTo>
                  <a:pt x="11872927" y="676138"/>
                </a:lnTo>
                <a:lnTo>
                  <a:pt x="11783102" y="676138"/>
                </a:lnTo>
                <a:lnTo>
                  <a:pt x="11049519" y="1409724"/>
                </a:lnTo>
                <a:lnTo>
                  <a:pt x="11777219" y="2137428"/>
                </a:lnTo>
                <a:lnTo>
                  <a:pt x="11878803" y="2137428"/>
                </a:lnTo>
                <a:lnTo>
                  <a:pt x="12192000" y="1824230"/>
                </a:lnTo>
                <a:lnTo>
                  <a:pt x="12192000" y="1905702"/>
                </a:lnTo>
                <a:lnTo>
                  <a:pt x="11913377" y="2184326"/>
                </a:lnTo>
                <a:lnTo>
                  <a:pt x="11913377" y="2273584"/>
                </a:lnTo>
                <a:lnTo>
                  <a:pt x="12192000" y="2552207"/>
                </a:lnTo>
                <a:lnTo>
                  <a:pt x="12192000" y="2633678"/>
                </a:lnTo>
                <a:lnTo>
                  <a:pt x="11868573" y="2310250"/>
                </a:lnTo>
                <a:lnTo>
                  <a:pt x="11787452" y="2310250"/>
                </a:lnTo>
                <a:lnTo>
                  <a:pt x="11049520" y="3048182"/>
                </a:lnTo>
                <a:lnTo>
                  <a:pt x="11780755" y="3779399"/>
                </a:lnTo>
                <a:lnTo>
                  <a:pt x="11875268" y="3779399"/>
                </a:lnTo>
                <a:lnTo>
                  <a:pt x="12192000" y="3462675"/>
                </a:lnTo>
                <a:lnTo>
                  <a:pt x="12192000" y="3544143"/>
                </a:lnTo>
                <a:lnTo>
                  <a:pt x="11913377" y="3822759"/>
                </a:lnTo>
                <a:lnTo>
                  <a:pt x="11913377" y="3912020"/>
                </a:lnTo>
                <a:lnTo>
                  <a:pt x="12192000" y="4190643"/>
                </a:lnTo>
                <a:lnTo>
                  <a:pt x="12192000" y="4272109"/>
                </a:lnTo>
                <a:lnTo>
                  <a:pt x="11872112" y="3952222"/>
                </a:lnTo>
                <a:lnTo>
                  <a:pt x="11783914" y="3952222"/>
                </a:lnTo>
                <a:lnTo>
                  <a:pt x="11049520" y="4686614"/>
                </a:lnTo>
                <a:lnTo>
                  <a:pt x="11781473" y="5418567"/>
                </a:lnTo>
                <a:lnTo>
                  <a:pt x="11874549" y="5418567"/>
                </a:lnTo>
                <a:lnTo>
                  <a:pt x="12192000" y="5101116"/>
                </a:lnTo>
                <a:lnTo>
                  <a:pt x="12192000" y="5182587"/>
                </a:lnTo>
                <a:lnTo>
                  <a:pt x="11913377" y="5461209"/>
                </a:lnTo>
                <a:lnTo>
                  <a:pt x="11913377" y="5550471"/>
                </a:lnTo>
                <a:lnTo>
                  <a:pt x="12192000" y="5829094"/>
                </a:lnTo>
                <a:lnTo>
                  <a:pt x="12192000" y="5910567"/>
                </a:lnTo>
                <a:lnTo>
                  <a:pt x="11872823" y="5591390"/>
                </a:lnTo>
                <a:lnTo>
                  <a:pt x="11783197" y="5591390"/>
                </a:lnTo>
                <a:lnTo>
                  <a:pt x="11049516" y="6325071"/>
                </a:lnTo>
                <a:lnTo>
                  <a:pt x="11582446" y="6858000"/>
                </a:lnTo>
                <a:lnTo>
                  <a:pt x="11500974" y="6858000"/>
                </a:lnTo>
                <a:lnTo>
                  <a:pt x="11008781" y="6365806"/>
                </a:lnTo>
                <a:lnTo>
                  <a:pt x="10516586" y="6858000"/>
                </a:lnTo>
                <a:lnTo>
                  <a:pt x="10435116" y="6858000"/>
                </a:lnTo>
                <a:lnTo>
                  <a:pt x="10968045" y="6325071"/>
                </a:lnTo>
                <a:lnTo>
                  <a:pt x="10234364" y="5591390"/>
                </a:lnTo>
                <a:lnTo>
                  <a:pt x="10144745" y="5591390"/>
                </a:lnTo>
                <a:lnTo>
                  <a:pt x="9411065" y="6325069"/>
                </a:lnTo>
                <a:lnTo>
                  <a:pt x="9943996" y="6858000"/>
                </a:lnTo>
                <a:lnTo>
                  <a:pt x="9862523" y="6858000"/>
                </a:lnTo>
                <a:lnTo>
                  <a:pt x="9370328" y="6365806"/>
                </a:lnTo>
                <a:lnTo>
                  <a:pt x="8878134" y="6858000"/>
                </a:lnTo>
                <a:lnTo>
                  <a:pt x="8796667" y="6858000"/>
                </a:lnTo>
                <a:lnTo>
                  <a:pt x="9329595" y="6325072"/>
                </a:lnTo>
                <a:lnTo>
                  <a:pt x="8595914" y="5591390"/>
                </a:lnTo>
                <a:lnTo>
                  <a:pt x="8506293" y="5591390"/>
                </a:lnTo>
                <a:lnTo>
                  <a:pt x="7772608" y="6325072"/>
                </a:lnTo>
                <a:lnTo>
                  <a:pt x="8305536" y="6858000"/>
                </a:lnTo>
                <a:lnTo>
                  <a:pt x="8224066" y="6858000"/>
                </a:lnTo>
                <a:lnTo>
                  <a:pt x="7731873" y="6365807"/>
                </a:lnTo>
                <a:lnTo>
                  <a:pt x="7239682" y="6858000"/>
                </a:lnTo>
                <a:lnTo>
                  <a:pt x="7158212" y="6858000"/>
                </a:lnTo>
                <a:lnTo>
                  <a:pt x="7691139" y="6325072"/>
                </a:lnTo>
                <a:lnTo>
                  <a:pt x="6957458" y="5591390"/>
                </a:lnTo>
                <a:lnTo>
                  <a:pt x="6867837" y="5591390"/>
                </a:lnTo>
                <a:lnTo>
                  <a:pt x="6134155" y="6325074"/>
                </a:lnTo>
                <a:lnTo>
                  <a:pt x="6667081" y="6858000"/>
                </a:lnTo>
                <a:lnTo>
                  <a:pt x="6585611" y="6858000"/>
                </a:lnTo>
                <a:lnTo>
                  <a:pt x="6093420" y="6365809"/>
                </a:lnTo>
                <a:lnTo>
                  <a:pt x="5601241" y="6858000"/>
                </a:lnTo>
                <a:lnTo>
                  <a:pt x="5519777" y="6858000"/>
                </a:lnTo>
                <a:lnTo>
                  <a:pt x="6052687" y="6325074"/>
                </a:lnTo>
                <a:lnTo>
                  <a:pt x="5319020" y="5591390"/>
                </a:lnTo>
                <a:lnTo>
                  <a:pt x="5229403" y="5591390"/>
                </a:lnTo>
                <a:lnTo>
                  <a:pt x="4495737" y="6325072"/>
                </a:lnTo>
                <a:lnTo>
                  <a:pt x="5028651" y="6858000"/>
                </a:lnTo>
                <a:lnTo>
                  <a:pt x="4947185" y="6858000"/>
                </a:lnTo>
                <a:lnTo>
                  <a:pt x="4454997" y="6365807"/>
                </a:lnTo>
                <a:lnTo>
                  <a:pt x="3962793" y="6858000"/>
                </a:lnTo>
                <a:lnTo>
                  <a:pt x="3881322" y="6858000"/>
                </a:lnTo>
                <a:lnTo>
                  <a:pt x="4414258" y="6325072"/>
                </a:lnTo>
                <a:lnTo>
                  <a:pt x="3680564" y="5591390"/>
                </a:lnTo>
                <a:lnTo>
                  <a:pt x="3590947" y="5591390"/>
                </a:lnTo>
                <a:lnTo>
                  <a:pt x="2857282" y="6325074"/>
                </a:lnTo>
                <a:lnTo>
                  <a:pt x="3390191" y="6858000"/>
                </a:lnTo>
                <a:lnTo>
                  <a:pt x="3308720" y="6858000"/>
                </a:lnTo>
                <a:lnTo>
                  <a:pt x="2816545" y="6365809"/>
                </a:lnTo>
                <a:lnTo>
                  <a:pt x="2324368" y="6858000"/>
                </a:lnTo>
                <a:lnTo>
                  <a:pt x="2242901" y="6858000"/>
                </a:lnTo>
                <a:lnTo>
                  <a:pt x="2775812" y="6325075"/>
                </a:lnTo>
                <a:lnTo>
                  <a:pt x="2042142" y="5591390"/>
                </a:lnTo>
                <a:lnTo>
                  <a:pt x="1952525" y="5591390"/>
                </a:lnTo>
                <a:lnTo>
                  <a:pt x="1218836" y="6325074"/>
                </a:lnTo>
                <a:lnTo>
                  <a:pt x="1751766" y="6858000"/>
                </a:lnTo>
                <a:lnTo>
                  <a:pt x="1670295" y="6858000"/>
                </a:lnTo>
                <a:lnTo>
                  <a:pt x="1178103" y="6365809"/>
                </a:lnTo>
                <a:lnTo>
                  <a:pt x="685912" y="6858000"/>
                </a:lnTo>
                <a:lnTo>
                  <a:pt x="604442" y="6858000"/>
                </a:lnTo>
                <a:lnTo>
                  <a:pt x="1137368" y="6325074"/>
                </a:lnTo>
                <a:lnTo>
                  <a:pt x="403687" y="5591390"/>
                </a:lnTo>
                <a:lnTo>
                  <a:pt x="314068" y="5591390"/>
                </a:lnTo>
                <a:lnTo>
                  <a:pt x="0" y="5905454"/>
                </a:lnTo>
                <a:lnTo>
                  <a:pt x="0" y="5823984"/>
                </a:lnTo>
                <a:lnTo>
                  <a:pt x="270015" y="5553973"/>
                </a:lnTo>
                <a:lnTo>
                  <a:pt x="270015" y="5457718"/>
                </a:lnTo>
                <a:lnTo>
                  <a:pt x="0" y="5187707"/>
                </a:lnTo>
                <a:lnTo>
                  <a:pt x="0" y="5106238"/>
                </a:lnTo>
                <a:lnTo>
                  <a:pt x="312334" y="5418567"/>
                </a:lnTo>
                <a:lnTo>
                  <a:pt x="405422" y="5418567"/>
                </a:lnTo>
                <a:lnTo>
                  <a:pt x="1137366" y="4686620"/>
                </a:lnTo>
                <a:lnTo>
                  <a:pt x="402969" y="3952222"/>
                </a:lnTo>
                <a:lnTo>
                  <a:pt x="314782" y="3952222"/>
                </a:lnTo>
                <a:lnTo>
                  <a:pt x="0" y="4267000"/>
                </a:lnTo>
                <a:lnTo>
                  <a:pt x="0" y="4185531"/>
                </a:lnTo>
                <a:lnTo>
                  <a:pt x="270021" y="3915515"/>
                </a:lnTo>
                <a:lnTo>
                  <a:pt x="270021" y="3819273"/>
                </a:lnTo>
                <a:lnTo>
                  <a:pt x="0" y="3549264"/>
                </a:lnTo>
                <a:lnTo>
                  <a:pt x="0" y="3467795"/>
                </a:lnTo>
                <a:lnTo>
                  <a:pt x="311617" y="3779399"/>
                </a:lnTo>
                <a:lnTo>
                  <a:pt x="406137" y="3779399"/>
                </a:lnTo>
                <a:lnTo>
                  <a:pt x="1137368" y="3048185"/>
                </a:lnTo>
                <a:lnTo>
                  <a:pt x="399436" y="2310252"/>
                </a:lnTo>
                <a:lnTo>
                  <a:pt x="318316" y="2310252"/>
                </a:lnTo>
                <a:lnTo>
                  <a:pt x="0" y="2628563"/>
                </a:lnTo>
                <a:lnTo>
                  <a:pt x="0" y="2547095"/>
                </a:lnTo>
                <a:lnTo>
                  <a:pt x="270029" y="2277071"/>
                </a:lnTo>
                <a:lnTo>
                  <a:pt x="270029" y="2180845"/>
                </a:lnTo>
                <a:lnTo>
                  <a:pt x="0" y="1910819"/>
                </a:lnTo>
                <a:lnTo>
                  <a:pt x="0" y="1829350"/>
                </a:lnTo>
                <a:lnTo>
                  <a:pt x="308083" y="2137429"/>
                </a:lnTo>
                <a:lnTo>
                  <a:pt x="409669" y="2137429"/>
                </a:lnTo>
                <a:lnTo>
                  <a:pt x="1137368" y="1409728"/>
                </a:lnTo>
                <a:lnTo>
                  <a:pt x="403782" y="676139"/>
                </a:lnTo>
                <a:lnTo>
                  <a:pt x="313968" y="676139"/>
                </a:lnTo>
                <a:lnTo>
                  <a:pt x="0" y="990105"/>
                </a:lnTo>
                <a:lnTo>
                  <a:pt x="0" y="908638"/>
                </a:lnTo>
                <a:lnTo>
                  <a:pt x="270036" y="638604"/>
                </a:lnTo>
                <a:lnTo>
                  <a:pt x="270036" y="542392"/>
                </a:lnTo>
                <a:lnTo>
                  <a:pt x="0" y="272361"/>
                </a:lnTo>
                <a:lnTo>
                  <a:pt x="0" y="190891"/>
                </a:lnTo>
                <a:lnTo>
                  <a:pt x="312431" y="503317"/>
                </a:lnTo>
                <a:lnTo>
                  <a:pt x="405323" y="5033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EC6E8-AD20-4E75-90F4-EB158BB6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628E-D639-491F-86C0-0A9B08CD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1500" cap="all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8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B00B44-A9DF-4C8F-BB0F-F9267CCD24E1}"/>
              </a:ext>
            </a:extLst>
          </p:cNvPr>
          <p:cNvSpPr txBox="1">
            <a:spLocks/>
          </p:cNvSpPr>
          <p:nvPr/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8FCA54-D5FE-40B6-AA39-D773B04563BD}"/>
              </a:ext>
            </a:extLst>
          </p:cNvPr>
          <p:cNvSpPr txBox="1">
            <a:spLocks/>
          </p:cNvSpPr>
          <p:nvPr/>
        </p:nvSpPr>
        <p:spPr>
          <a:xfrm>
            <a:off x="5103448" y="956733"/>
            <a:ext cx="6306003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machine learning techniques to predict monetary loss on an auto insurance claim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Automate the process of assessing claim severity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FCF8D-A7A3-4343-9125-79610740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5876-8EB2-4CD2-AF95-4161F191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28060"/>
            <a:ext cx="80182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Allstate 2016 Kaggle 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Anonymized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NA or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188,318 instances each representing an insurance claim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130 features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FF8042-F574-40C3-8A6B-A368A191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14820"/>
              </p:ext>
            </p:extLst>
          </p:nvPr>
        </p:nvGraphicFramePr>
        <p:xfrm>
          <a:off x="2610103" y="4507993"/>
          <a:ext cx="4846320" cy="12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580057375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4172861835"/>
                    </a:ext>
                  </a:extLst>
                </a:gridCol>
              </a:tblGrid>
              <a:tr h="416664">
                <a:tc>
                  <a:txBody>
                    <a:bodyPr/>
                    <a:lstStyle/>
                    <a:p>
                      <a:r>
                        <a:rPr lang="en-US" dirty="0"/>
                        <a:t>Feature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70090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31460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6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C1DEB-0139-4FE6-A492-9F8A56D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01B8-1F72-4735-820E-BC7B29B7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65 %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20 %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15 %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1D1570-C7DA-42D9-BD5F-0EC8A4254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77703"/>
              </p:ext>
            </p:extLst>
          </p:nvPr>
        </p:nvGraphicFramePr>
        <p:xfrm>
          <a:off x="3511091" y="1737360"/>
          <a:ext cx="3044339" cy="247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CFEC3-FABB-4FF7-9ACB-CDB1F586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05623"/>
              </p:ext>
            </p:extLst>
          </p:nvPr>
        </p:nvGraphicFramePr>
        <p:xfrm>
          <a:off x="1506356" y="4769321"/>
          <a:ext cx="7053811" cy="42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325">
                  <a:extLst>
                    <a:ext uri="{9D8B030D-6E8A-4147-A177-3AD203B41FA5}">
                      <a16:colId xmlns:a16="http://schemas.microsoft.com/office/drawing/2014/main" val="2444098525"/>
                    </a:ext>
                  </a:extLst>
                </a:gridCol>
                <a:gridCol w="5253486">
                  <a:extLst>
                    <a:ext uri="{9D8B030D-6E8A-4147-A177-3AD203B41FA5}">
                      <a16:colId xmlns:a16="http://schemas.microsoft.com/office/drawing/2014/main" val="249802833"/>
                    </a:ext>
                  </a:extLst>
                </a:gridCol>
              </a:tblGrid>
              <a:tr h="426134">
                <a:tc>
                  <a:txBody>
                    <a:bodyPr/>
                    <a:lstStyle/>
                    <a:p>
                      <a:r>
                        <a:rPr lang="en-US" dirty="0"/>
                        <a:t>Target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 continuous representing dollar loss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42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1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C1DEB-0139-4FE6-A492-9F8A56D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01B8-1F72-4735-820E-BC7B29B7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Target variable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1D1570-C7DA-42D9-BD5F-0EC8A42549C0}"/>
              </a:ext>
            </a:extLst>
          </p:cNvPr>
          <p:cNvGraphicFramePr/>
          <p:nvPr/>
        </p:nvGraphicFramePr>
        <p:xfrm>
          <a:off x="3511091" y="1737360"/>
          <a:ext cx="3044339" cy="247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597A8-F64D-4361-8A9B-4A20B39BA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" y="3200551"/>
            <a:ext cx="3383280" cy="2424552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C864C0-6A8A-401C-9F0C-DD67F74B9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5" y="3200551"/>
            <a:ext cx="3450454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7287DF-63B2-4B7A-8034-C6B8A1AD2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C1DEB-0139-4FE6-A492-9F8A56D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 Matrix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A86DA6-9773-40FB-ABE6-7561E38F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624571-76C1-4E7F-9B30-10DBC755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Removed highly correlated features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662DB88-CF5C-4834-8234-4E2CB03D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5215"/>
            <a:ext cx="5455921" cy="47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C1DEB-0139-4FE6-A492-9F8A56D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Loss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C01B8-1F72-4735-820E-BC7B29B76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Mean Absolute Error (MAE)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C01B8-1F72-4735-820E-BC7B29B76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19D1-BEE0-459D-BC7C-B3CAF37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Feature encoding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B8833-FC63-478A-97B0-CBA576758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8018271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One-Hot Encoding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Multi-label Encoding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B8833-FC63-478A-97B0-CBA576758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8018271" cy="4023360"/>
              </a:xfrm>
              <a:blipFill>
                <a:blip r:embed="rId2"/>
                <a:stretch>
                  <a:fillRect l="-380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19D1-BEE0-459D-BC7C-B3CAF37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786CE3-DE78-4F1E-B50B-F37C3FF5F6D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Linear Regression: 65% Adjusted R-Squared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Regularization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Ridge: 69% Adjusted R-Squared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Lasso: 69% Adjusted R-Squared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Principal Component Regression: 75% Adjusted R-Squared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 Vector Machines (Regressor)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Multi-Layer Perceptron (Neural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94389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</TotalTime>
  <Words>331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Tw Cen MT</vt:lpstr>
      <vt:lpstr>Tw Cen MT Condensed</vt:lpstr>
      <vt:lpstr>Wingdings 3</vt:lpstr>
      <vt:lpstr>Integral</vt:lpstr>
      <vt:lpstr>Insurance Claim Severity Regression Analysis</vt:lpstr>
      <vt:lpstr>PowerPoint Presentation</vt:lpstr>
      <vt:lpstr>Data set</vt:lpstr>
      <vt:lpstr>Data set</vt:lpstr>
      <vt:lpstr>Exploratory data analysis</vt:lpstr>
      <vt:lpstr>Correlation Matrix</vt:lpstr>
      <vt:lpstr>Loss Metric</vt:lpstr>
      <vt:lpstr>Feature encoding</vt:lpstr>
      <vt:lpstr>Models</vt:lpstr>
      <vt:lpstr>Dimensionality Reduction</vt:lpstr>
      <vt:lpstr>Principal component Regression</vt:lpstr>
      <vt:lpstr>Random forest</vt:lpstr>
      <vt:lpstr>Neural Network</vt:lpstr>
      <vt:lpstr>Results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 Severity Regression Analysis</dc:title>
  <dc:creator>Karim AlHusaini</dc:creator>
  <cp:lastModifiedBy>Karim AlHusaini</cp:lastModifiedBy>
  <cp:revision>10</cp:revision>
  <dcterms:created xsi:type="dcterms:W3CDTF">2020-04-13T21:26:15Z</dcterms:created>
  <dcterms:modified xsi:type="dcterms:W3CDTF">2020-04-13T23:36:55Z</dcterms:modified>
</cp:coreProperties>
</file>