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 dirty="0" err="1">
                <a:effectLst/>
              </a:rPr>
              <a:t>MViz</a:t>
            </a:r>
            <a:r>
              <a:rPr lang="en-US" sz="2880" b="1" i="0" u="none" strike="noStrike" baseline="0" dirty="0">
                <a:effectLst/>
              </a:rPr>
              <a:t> 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0.51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0.49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03201226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55</cp:revision>
  <dcterms:created xsi:type="dcterms:W3CDTF">2019-12-10T12:33:14Z</dcterms:created>
  <dcterms:modified xsi:type="dcterms:W3CDTF">2020-12-25T17:37:13Z</dcterms:modified>
</cp:coreProperties>
</file>