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Original to Generated Lines of Code (LOC) for “</a:t>
            </a:r>
            <a:r>
              <a:rPr lang="en-US" dirty="0" err="1"/>
              <a:t>AntiTheft</a:t>
            </a:r>
            <a:r>
              <a:rPr lang="en-US" dirty="0"/>
              <a:t>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3F-437B-AE26-D895C24BCF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Generated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0"/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3F-437B-AE26-D895C24BCF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5323776"/>
        <c:axId val="75324336"/>
      </c:barChart>
      <c:catAx>
        <c:axId val="75323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24336"/>
        <c:crosses val="autoZero"/>
        <c:auto val="1"/>
        <c:lblAlgn val="ctr"/>
        <c:lblOffset val="100"/>
        <c:noMultiLvlLbl val="0"/>
      </c:catAx>
      <c:valAx>
        <c:axId val="7532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LOC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2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8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b="0" dirty="0"/>
              <a:t>Ratio of the generated artifacts (Codes) for “</a:t>
            </a:r>
            <a:r>
              <a:rPr lang="en-US" b="0" dirty="0" err="1"/>
              <a:t>AntiTheft</a:t>
            </a:r>
            <a:r>
              <a:rPr lang="en-US" b="0" dirty="0"/>
              <a:t>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8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2400" dirty="0"/>
                      <a:t>39%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248-49D5-8770-40FEDE65FD7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2400" dirty="0"/>
                      <a:t>100%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248-49D5-8770-40FEDE65FD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48-49D5-8770-40FEDE65FD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Manually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0.61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48-49D5-8770-40FEDE65FD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361776"/>
        <c:axId val="177361216"/>
      </c:barChart>
      <c:valAx>
        <c:axId val="17736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61776"/>
        <c:crosses val="autoZero"/>
        <c:crossBetween val="between"/>
      </c:valAx>
      <c:catAx>
        <c:axId val="17736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612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8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880" b="1" i="0" u="none" strike="noStrike" baseline="0" dirty="0">
                <a:effectLst/>
              </a:rPr>
              <a:t>“</a:t>
            </a:r>
            <a:r>
              <a:rPr lang="en-US" sz="2880" b="1" i="0" u="none" strike="noStrike" baseline="0" dirty="0" err="1">
                <a:effectLst/>
              </a:rPr>
              <a:t>MultihopOscilloscope</a:t>
            </a:r>
            <a:r>
              <a:rPr lang="en-US" sz="2880" b="1" i="0" u="none" strike="noStrike" baseline="0" dirty="0">
                <a:effectLst/>
              </a:rPr>
              <a:t> Code Generation”</a:t>
            </a:r>
            <a:endParaRPr lang="en-US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8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Generated Code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Sheet1!$B$2:$B$3</c:f>
              <c:numCache>
                <c:formatCode>%0</c:formatCode>
                <c:ptCount val="2"/>
                <c:pt idx="0">
                  <c:v>0.44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6-4B59-AE25-ADF9EA7BD0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Delta Code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Sheet1!$C$2:$C$3</c:f>
              <c:numCache>
                <c:formatCode>%0</c:formatCode>
                <c:ptCount val="2"/>
                <c:pt idx="0">
                  <c:v>0.56000000000000005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6-4B59-AE25-ADF9EA7BD01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4073520"/>
        <c:axId val="124072960"/>
      </c:barChart>
      <c:valAx>
        <c:axId val="12407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73520"/>
        <c:crosses val="autoZero"/>
        <c:crossBetween val="between"/>
      </c:valAx>
      <c:catAx>
        <c:axId val="12407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729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31071637121768941"/>
          <c:y val="0.93518139399241751"/>
          <c:w val="0.45017220279694786"/>
          <c:h val="6.4818606007582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6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8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0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9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8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0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488816908"/>
              </p:ext>
            </p:extLst>
          </p:nvPr>
        </p:nvGraphicFramePr>
        <p:xfrm>
          <a:off x="1000125" y="0"/>
          <a:ext cx="10239373" cy="682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998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1182742350"/>
              </p:ext>
            </p:extLst>
          </p:nvPr>
        </p:nvGraphicFramePr>
        <p:xfrm>
          <a:off x="1003299" y="0"/>
          <a:ext cx="10286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13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433760296"/>
              </p:ext>
            </p:extLst>
          </p:nvPr>
        </p:nvGraphicFramePr>
        <p:xfrm>
          <a:off x="1003299" y="0"/>
          <a:ext cx="10286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451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Hussein</dc:creator>
  <cp:lastModifiedBy>Hussein Marah</cp:lastModifiedBy>
  <cp:revision>54</cp:revision>
  <dcterms:created xsi:type="dcterms:W3CDTF">2019-12-10T12:33:14Z</dcterms:created>
  <dcterms:modified xsi:type="dcterms:W3CDTF">2020-12-25T17:03:16Z</dcterms:modified>
</cp:coreProperties>
</file>