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Ubuntu"/>
      <p:regular r:id="rId16"/>
      <p:bold r:id="rId17"/>
      <p:italic r:id="rId18"/>
      <p:boldItalic r:id="rId19"/>
    </p:embeddedFont>
    <p:embeddedFont>
      <p:font typeface="Ubuntu Medium"/>
      <p:regular r:id="rId20"/>
      <p:bold r:id="rId21"/>
      <p:italic r:id="rId22"/>
      <p:boldItalic r:id="rId23"/>
    </p:embeddedFont>
    <p:embeddedFont>
      <p:font typeface="Fira Sans Extra Condensed Medium"/>
      <p:regular r:id="rId24"/>
      <p:bold r:id="rId25"/>
      <p:italic r:id="rId26"/>
      <p:boldItalic r:id="rId27"/>
    </p:embeddedFont>
    <p:embeddedFont>
      <p:font typeface="Roboto Condensed"/>
      <p:regular r:id="rId28"/>
      <p:bold r:id="rId29"/>
      <p:italic r:id="rId30"/>
      <p:boldItalic r:id="rId31"/>
    </p:embeddedFont>
    <p:embeddedFont>
      <p:font typeface="Squada One"/>
      <p:regular r:id="rId32"/>
    </p:embeddedFont>
    <p:embeddedFont>
      <p:font typeface="Roboto Condensed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UbuntuMedium-regular.fntdata"/><Relationship Id="rId22" Type="http://schemas.openxmlformats.org/officeDocument/2006/relationships/font" Target="fonts/UbuntuMedium-italic.fntdata"/><Relationship Id="rId21" Type="http://schemas.openxmlformats.org/officeDocument/2006/relationships/font" Target="fonts/UbuntuMedium-bold.fntdata"/><Relationship Id="rId24" Type="http://schemas.openxmlformats.org/officeDocument/2006/relationships/font" Target="fonts/FiraSansExtraCondensedMedium-regular.fntdata"/><Relationship Id="rId23" Type="http://schemas.openxmlformats.org/officeDocument/2006/relationships/font" Target="fonts/Ubuntu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RobotoCondensed-regular.fntdata"/><Relationship Id="rId27" Type="http://schemas.openxmlformats.org/officeDocument/2006/relationships/font" Target="fonts/FiraSansExtraCondensedMedium-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Condense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boldItalic.fntdata"/><Relationship Id="rId30" Type="http://schemas.openxmlformats.org/officeDocument/2006/relationships/font" Target="fonts/RobotoCondensed-italic.fntdata"/><Relationship Id="rId11" Type="http://schemas.openxmlformats.org/officeDocument/2006/relationships/slide" Target="slides/slide7.xml"/><Relationship Id="rId33" Type="http://schemas.openxmlformats.org/officeDocument/2006/relationships/font" Target="fonts/RobotoCondensedLight-regular.fntdata"/><Relationship Id="rId10" Type="http://schemas.openxmlformats.org/officeDocument/2006/relationships/slide" Target="slides/slide6.xml"/><Relationship Id="rId32" Type="http://schemas.openxmlformats.org/officeDocument/2006/relationships/font" Target="fonts/SquadaOne-regular.fntdata"/><Relationship Id="rId13" Type="http://schemas.openxmlformats.org/officeDocument/2006/relationships/slide" Target="slides/slide9.xml"/><Relationship Id="rId35" Type="http://schemas.openxmlformats.org/officeDocument/2006/relationships/font" Target="fonts/RobotoCondensedLight-italic.fntdata"/><Relationship Id="rId12" Type="http://schemas.openxmlformats.org/officeDocument/2006/relationships/slide" Target="slides/slide8.xml"/><Relationship Id="rId34" Type="http://schemas.openxmlformats.org/officeDocument/2006/relationships/font" Target="fonts/RobotoCondensedLight-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CondensedLight-boldItalic.fntdata"/><Relationship Id="rId17" Type="http://schemas.openxmlformats.org/officeDocument/2006/relationships/font" Target="fonts/Ubuntu-bold.fntdata"/><Relationship Id="rId16" Type="http://schemas.openxmlformats.org/officeDocument/2006/relationships/font" Target="fonts/Ubuntu-regular.fntdata"/><Relationship Id="rId19" Type="http://schemas.openxmlformats.org/officeDocument/2006/relationships/font" Target="fonts/Ubuntu-boldItalic.fntdata"/><Relationship Id="rId18" Type="http://schemas.openxmlformats.org/officeDocument/2006/relationships/font" Target="fonts/Ubuntu-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8d3b44f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8d3b44f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2122f75f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2122f75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2122f75f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2122f75f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8d3b44f0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d3b44f0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2122f75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2122f75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2122f75f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2122f75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122f75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122f75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2122f75f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2122f75f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2122f75f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2122f75f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2122f75f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2122f75f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122f75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122f75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CUSTOM_22">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1"/>
          <p:cNvSpPr txBox="1"/>
          <p:nvPr>
            <p:ph type="ctrTitle"/>
          </p:nvPr>
        </p:nvSpPr>
        <p:spPr>
          <a:xfrm flipH="1">
            <a:off x="2754543" y="1347038"/>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66" name="Google Shape;66;p11"/>
          <p:cNvSpPr txBox="1"/>
          <p:nvPr>
            <p:ph hasCustomPrompt="1" idx="2" type="title"/>
          </p:nvPr>
        </p:nvSpPr>
        <p:spPr>
          <a:xfrm flipH="1">
            <a:off x="4970943" y="1035213"/>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p:nvPr>
            <p:ph idx="1" type="subTitle"/>
          </p:nvPr>
        </p:nvSpPr>
        <p:spPr>
          <a:xfrm>
            <a:off x="372534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5">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0" name="Google Shape;70;p12"/>
          <p:cNvSpPr txBox="1"/>
          <p:nvPr>
            <p:ph idx="2" type="ctrTitle"/>
          </p:nvPr>
        </p:nvSpPr>
        <p:spPr>
          <a:xfrm>
            <a:off x="464478"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1" name="Google Shape;71;p12"/>
          <p:cNvSpPr txBox="1"/>
          <p:nvPr>
            <p:ph idx="1" type="subTitle"/>
          </p:nvPr>
        </p:nvSpPr>
        <p:spPr>
          <a:xfrm>
            <a:off x="616128"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2" name="Google Shape;72;p12"/>
          <p:cNvSpPr txBox="1"/>
          <p:nvPr>
            <p:ph idx="3" type="ctrTitle"/>
          </p:nvPr>
        </p:nvSpPr>
        <p:spPr>
          <a:xfrm>
            <a:off x="2077426"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3" name="Google Shape;73;p12"/>
          <p:cNvSpPr txBox="1"/>
          <p:nvPr>
            <p:ph idx="4" type="subTitle"/>
          </p:nvPr>
        </p:nvSpPr>
        <p:spPr>
          <a:xfrm>
            <a:off x="2229076"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4" name="Google Shape;74;p12"/>
          <p:cNvSpPr txBox="1"/>
          <p:nvPr>
            <p:ph idx="5" type="ctrTitle"/>
          </p:nvPr>
        </p:nvSpPr>
        <p:spPr>
          <a:xfrm>
            <a:off x="3690375"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5" name="Google Shape;75;p12"/>
          <p:cNvSpPr txBox="1"/>
          <p:nvPr>
            <p:ph idx="6" type="subTitle"/>
          </p:nvPr>
        </p:nvSpPr>
        <p:spPr>
          <a:xfrm>
            <a:off x="3842025"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6" name="Google Shape;76;p12"/>
          <p:cNvSpPr txBox="1"/>
          <p:nvPr>
            <p:ph idx="7" type="ctrTitle"/>
          </p:nvPr>
        </p:nvSpPr>
        <p:spPr>
          <a:xfrm>
            <a:off x="3707117"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7" name="Google Shape;77;p12"/>
          <p:cNvSpPr txBox="1"/>
          <p:nvPr>
            <p:ph idx="8" type="subTitle"/>
          </p:nvPr>
        </p:nvSpPr>
        <p:spPr>
          <a:xfrm>
            <a:off x="3858772"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8" name="Google Shape;78;p12"/>
          <p:cNvSpPr txBox="1"/>
          <p:nvPr>
            <p:ph idx="9" type="ctrTitle"/>
          </p:nvPr>
        </p:nvSpPr>
        <p:spPr>
          <a:xfrm>
            <a:off x="5343519"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9" name="Google Shape;79;p12"/>
          <p:cNvSpPr txBox="1"/>
          <p:nvPr>
            <p:ph idx="13" type="subTitle"/>
          </p:nvPr>
        </p:nvSpPr>
        <p:spPr>
          <a:xfrm>
            <a:off x="5500261"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0" name="Google Shape;80;p12"/>
          <p:cNvSpPr txBox="1"/>
          <p:nvPr>
            <p:ph idx="14" type="ctrTitle"/>
          </p:nvPr>
        </p:nvSpPr>
        <p:spPr>
          <a:xfrm>
            <a:off x="6979921"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81" name="Google Shape;81;p12"/>
          <p:cNvSpPr txBox="1"/>
          <p:nvPr>
            <p:ph idx="15" type="subTitle"/>
          </p:nvPr>
        </p:nvSpPr>
        <p:spPr>
          <a:xfrm>
            <a:off x="7141750" y="3890201"/>
            <a:ext cx="14568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25_1">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4" name="Google Shape;84;p13"/>
          <p:cNvSpPr txBox="1"/>
          <p:nvPr>
            <p:ph idx="2" type="ctrTitle"/>
          </p:nvPr>
        </p:nvSpPr>
        <p:spPr>
          <a:xfrm>
            <a:off x="1741950" y="2846700"/>
            <a:ext cx="12579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5" name="Google Shape;85;p13"/>
          <p:cNvSpPr txBox="1"/>
          <p:nvPr>
            <p:ph idx="1" type="subTitle"/>
          </p:nvPr>
        </p:nvSpPr>
        <p:spPr>
          <a:xfrm>
            <a:off x="1741950" y="1650025"/>
            <a:ext cx="21573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6" name="Google Shape;86;p13"/>
          <p:cNvSpPr txBox="1"/>
          <p:nvPr>
            <p:ph idx="3" type="ctrTitle"/>
          </p:nvPr>
        </p:nvSpPr>
        <p:spPr>
          <a:xfrm>
            <a:off x="5633751" y="3635300"/>
            <a:ext cx="17805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 name="Google Shape;87;p13"/>
          <p:cNvSpPr txBox="1"/>
          <p:nvPr>
            <p:ph idx="4" type="subTitle"/>
          </p:nvPr>
        </p:nvSpPr>
        <p:spPr>
          <a:xfrm>
            <a:off x="5256958" y="2440056"/>
            <a:ext cx="21573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15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CUSTOM_27">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flipH="1">
            <a:off x="1180003" y="1347038"/>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92" name="Google Shape;92;p15"/>
          <p:cNvSpPr txBox="1"/>
          <p:nvPr>
            <p:ph hasCustomPrompt="1" idx="2" type="title"/>
          </p:nvPr>
        </p:nvSpPr>
        <p:spPr>
          <a:xfrm flipH="1">
            <a:off x="1180003" y="1035213"/>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p:nvPr>
            <p:ph idx="1" type="subTitle"/>
          </p:nvPr>
        </p:nvSpPr>
        <p:spPr>
          <a:xfrm>
            <a:off x="118000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8">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6" name="Google Shape;96;p16"/>
          <p:cNvSpPr txBox="1"/>
          <p:nvPr>
            <p:ph idx="2" type="ctrTitle"/>
          </p:nvPr>
        </p:nvSpPr>
        <p:spPr>
          <a:xfrm>
            <a:off x="2285760" y="1652042"/>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7" name="Google Shape;97;p16"/>
          <p:cNvSpPr txBox="1"/>
          <p:nvPr>
            <p:ph idx="1" type="subTitle"/>
          </p:nvPr>
        </p:nvSpPr>
        <p:spPr>
          <a:xfrm>
            <a:off x="2285760" y="1946292"/>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8" name="Google Shape;98;p16"/>
          <p:cNvSpPr txBox="1"/>
          <p:nvPr>
            <p:ph idx="3" type="ctrTitle"/>
          </p:nvPr>
        </p:nvSpPr>
        <p:spPr>
          <a:xfrm>
            <a:off x="2285760" y="3570573"/>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9" name="Google Shape;99;p16"/>
          <p:cNvSpPr txBox="1"/>
          <p:nvPr>
            <p:ph idx="4" type="subTitle"/>
          </p:nvPr>
        </p:nvSpPr>
        <p:spPr>
          <a:xfrm>
            <a:off x="2285760" y="3864823"/>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0" name="Google Shape;100;p16"/>
          <p:cNvSpPr txBox="1"/>
          <p:nvPr>
            <p:ph idx="5" type="ctrTitle"/>
          </p:nvPr>
        </p:nvSpPr>
        <p:spPr>
          <a:xfrm>
            <a:off x="5047297" y="1652042"/>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1" name="Google Shape;101;p16"/>
          <p:cNvSpPr txBox="1"/>
          <p:nvPr>
            <p:ph idx="6" type="subTitle"/>
          </p:nvPr>
        </p:nvSpPr>
        <p:spPr>
          <a:xfrm>
            <a:off x="5047299" y="1946292"/>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2" name="Google Shape;102;p16"/>
          <p:cNvSpPr txBox="1"/>
          <p:nvPr>
            <p:ph idx="7" type="ctrTitle"/>
          </p:nvPr>
        </p:nvSpPr>
        <p:spPr>
          <a:xfrm>
            <a:off x="5047297" y="3570573"/>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3" name="Google Shape;103;p16"/>
          <p:cNvSpPr txBox="1"/>
          <p:nvPr>
            <p:ph idx="8" type="subTitle"/>
          </p:nvPr>
        </p:nvSpPr>
        <p:spPr>
          <a:xfrm>
            <a:off x="5047299" y="3864823"/>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29">
    <p:spTree>
      <p:nvGrpSpPr>
        <p:cNvPr id="104" name="Shape 104"/>
        <p:cNvGrpSpPr/>
        <p:nvPr/>
      </p:nvGrpSpPr>
      <p:grpSpPr>
        <a:xfrm>
          <a:off x="0" y="0"/>
          <a:ext cx="0" cy="0"/>
          <a:chOff x="0" y="0"/>
          <a:chExt cx="0" cy="0"/>
        </a:xfrm>
      </p:grpSpPr>
      <p:sp>
        <p:nvSpPr>
          <p:cNvPr id="105" name="Google Shape;105;p17"/>
          <p:cNvSpPr txBox="1"/>
          <p:nvPr>
            <p:ph type="ctrTitle"/>
          </p:nvPr>
        </p:nvSpPr>
        <p:spPr>
          <a:xfrm flipH="1">
            <a:off x="1193529" y="1611150"/>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5">
  <p:cSld name="CUSTOM_30">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18"/>
          <p:cNvSpPr txBox="1"/>
          <p:nvPr>
            <p:ph type="ctrTitle"/>
          </p:nvPr>
        </p:nvSpPr>
        <p:spPr>
          <a:xfrm flipH="1">
            <a:off x="2260329" y="2193805"/>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108" name="Google Shape;108;p18"/>
          <p:cNvSpPr txBox="1"/>
          <p:nvPr>
            <p:ph hasCustomPrompt="1" idx="2" type="title"/>
          </p:nvPr>
        </p:nvSpPr>
        <p:spPr>
          <a:xfrm flipH="1">
            <a:off x="2260329" y="188198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p:nvPr>
            <p:ph idx="1" type="subTitle"/>
          </p:nvPr>
        </p:nvSpPr>
        <p:spPr>
          <a:xfrm>
            <a:off x="2260329"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15_1_1">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1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15_1_1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7">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3" name="Google Shape;13;p3"/>
          <p:cNvSpPr txBox="1"/>
          <p:nvPr>
            <p:ph idx="2" type="ctrTitle"/>
          </p:nvPr>
        </p:nvSpPr>
        <p:spPr>
          <a:xfrm>
            <a:off x="390296" y="201653"/>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14" name="Google Shape;14;p3"/>
          <p:cNvSpPr txBox="1"/>
          <p:nvPr>
            <p:ph idx="1" type="subTitle"/>
          </p:nvPr>
        </p:nvSpPr>
        <p:spPr>
          <a:xfrm>
            <a:off x="690446" y="656478"/>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15" name="Google Shape;15;p3"/>
          <p:cNvSpPr txBox="1"/>
          <p:nvPr>
            <p:ph hasCustomPrompt="1" idx="3" type="title"/>
          </p:nvPr>
        </p:nvSpPr>
        <p:spPr>
          <a:xfrm>
            <a:off x="2118448" y="54444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p:nvPr>
            <p:ph hasCustomPrompt="1" idx="4" type="title"/>
          </p:nvPr>
        </p:nvSpPr>
        <p:spPr>
          <a:xfrm>
            <a:off x="2105406" y="151580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p:nvPr>
            <p:ph hasCustomPrompt="1" idx="5" type="title"/>
          </p:nvPr>
        </p:nvSpPr>
        <p:spPr>
          <a:xfrm>
            <a:off x="2105406" y="248716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hasCustomPrompt="1" idx="6" type="title"/>
          </p:nvPr>
        </p:nvSpPr>
        <p:spPr>
          <a:xfrm>
            <a:off x="5922008" y="2092638"/>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hasCustomPrompt="1" idx="7" type="title"/>
          </p:nvPr>
        </p:nvSpPr>
        <p:spPr>
          <a:xfrm>
            <a:off x="5922008" y="3112336"/>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hasCustomPrompt="1" idx="8" type="title"/>
          </p:nvPr>
        </p:nvSpPr>
        <p:spPr>
          <a:xfrm>
            <a:off x="5922008" y="4132033"/>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a:off x="390296" y="1167854"/>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2" name="Google Shape;22;p3"/>
          <p:cNvSpPr txBox="1"/>
          <p:nvPr>
            <p:ph idx="13" type="subTitle"/>
          </p:nvPr>
        </p:nvSpPr>
        <p:spPr>
          <a:xfrm>
            <a:off x="690446" y="1622677"/>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3" name="Google Shape;23;p3"/>
          <p:cNvSpPr txBox="1"/>
          <p:nvPr>
            <p:ph idx="14" type="ctrTitle"/>
          </p:nvPr>
        </p:nvSpPr>
        <p:spPr>
          <a:xfrm>
            <a:off x="390296" y="2141336"/>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4" name="Google Shape;24;p3"/>
          <p:cNvSpPr txBox="1"/>
          <p:nvPr>
            <p:ph idx="15" type="subTitle"/>
          </p:nvPr>
        </p:nvSpPr>
        <p:spPr>
          <a:xfrm>
            <a:off x="690446" y="2596156"/>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5" name="Google Shape;25;p3"/>
          <p:cNvSpPr txBox="1"/>
          <p:nvPr>
            <p:ph idx="16" type="ctrTitle"/>
          </p:nvPr>
        </p:nvSpPr>
        <p:spPr>
          <a:xfrm>
            <a:off x="6811558" y="1775180"/>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6" name="Google Shape;26;p3"/>
          <p:cNvSpPr txBox="1"/>
          <p:nvPr>
            <p:ph idx="17" type="subTitle"/>
          </p:nvPr>
        </p:nvSpPr>
        <p:spPr>
          <a:xfrm>
            <a:off x="6811558" y="2230005"/>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7" name="Google Shape;27;p3"/>
          <p:cNvSpPr txBox="1"/>
          <p:nvPr>
            <p:ph idx="18" type="ctrTitle"/>
          </p:nvPr>
        </p:nvSpPr>
        <p:spPr>
          <a:xfrm>
            <a:off x="6811558" y="2799095"/>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8" name="Google Shape;28;p3"/>
          <p:cNvSpPr txBox="1"/>
          <p:nvPr>
            <p:ph idx="19" type="subTitle"/>
          </p:nvPr>
        </p:nvSpPr>
        <p:spPr>
          <a:xfrm>
            <a:off x="6811558" y="3253917"/>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9" name="Google Shape;29;p3"/>
          <p:cNvSpPr txBox="1"/>
          <p:nvPr>
            <p:ph idx="20" type="ctrTitle"/>
          </p:nvPr>
        </p:nvSpPr>
        <p:spPr>
          <a:xfrm>
            <a:off x="6811558" y="3811353"/>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 name="Google Shape;30;p3"/>
          <p:cNvSpPr txBox="1"/>
          <p:nvPr>
            <p:ph idx="21" type="subTitle"/>
          </p:nvPr>
        </p:nvSpPr>
        <p:spPr>
          <a:xfrm>
            <a:off x="6811558" y="4266173"/>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6">
  <p:cSld name="CUSTOM_3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21"/>
          <p:cNvSpPr txBox="1"/>
          <p:nvPr>
            <p:ph type="ctrTitle"/>
          </p:nvPr>
        </p:nvSpPr>
        <p:spPr>
          <a:xfrm flipH="1">
            <a:off x="1698072" y="21784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116" name="Google Shape;116;p21"/>
          <p:cNvSpPr txBox="1"/>
          <p:nvPr>
            <p:ph hasCustomPrompt="1" idx="2" type="title"/>
          </p:nvPr>
        </p:nvSpPr>
        <p:spPr>
          <a:xfrm flipH="1">
            <a:off x="3914472" y="18666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21"/>
          <p:cNvSpPr txBox="1"/>
          <p:nvPr>
            <p:ph idx="1" type="subTitle"/>
          </p:nvPr>
        </p:nvSpPr>
        <p:spPr>
          <a:xfrm>
            <a:off x="2668872"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CUSTOM_15_1_1_1_1">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2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2">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ctrTitle"/>
          </p:nvPr>
        </p:nvSpPr>
        <p:spPr>
          <a:xfrm flipH="1">
            <a:off x="1974150" y="1161000"/>
            <a:ext cx="5195700" cy="1365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22" name="Google Shape;122;p23"/>
          <p:cNvSpPr txBox="1"/>
          <p:nvPr>
            <p:ph idx="1" type="subTitle"/>
          </p:nvPr>
        </p:nvSpPr>
        <p:spPr>
          <a:xfrm>
            <a:off x="2152500" y="2494850"/>
            <a:ext cx="4839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23"/>
          <p:cNvSpPr txBox="1"/>
          <p:nvPr/>
        </p:nvSpPr>
        <p:spPr>
          <a:xfrm>
            <a:off x="625906" y="3722418"/>
            <a:ext cx="3830100" cy="178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Roboto Condensed Light"/>
                <a:ea typeface="Roboto Condensed Light"/>
                <a:cs typeface="Roboto Condensed Light"/>
                <a:sym typeface="Roboto Condensed Light"/>
              </a:rPr>
              <a:t>CREDITS: This presentation template was created by </a:t>
            </a:r>
            <a:r>
              <a:rPr b="1" lang="en" sz="10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Slidesgo</a:t>
            </a:r>
            <a:r>
              <a:rPr lang="en" sz="1000">
                <a:solidFill>
                  <a:schemeClr val="dk1"/>
                </a:solidFill>
                <a:latin typeface="Roboto Condensed Light"/>
                <a:ea typeface="Roboto Condensed Light"/>
                <a:cs typeface="Roboto Condensed Light"/>
                <a:sym typeface="Roboto Condensed Light"/>
              </a:rPr>
              <a:t>, including icons by </a:t>
            </a:r>
            <a:r>
              <a:rPr b="1" lang="en" sz="1000">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Flaticon</a:t>
            </a:r>
            <a:r>
              <a:rPr lang="en" sz="1000">
                <a:solidFill>
                  <a:schemeClr val="dk1"/>
                </a:solidFill>
                <a:latin typeface="Roboto Condensed Light"/>
                <a:ea typeface="Roboto Condensed Light"/>
                <a:cs typeface="Roboto Condensed Light"/>
                <a:sym typeface="Roboto Condensed Light"/>
              </a:rPr>
              <a:t>, and infographics &amp; images by </a:t>
            </a:r>
            <a:r>
              <a:rPr b="1" lang="en" sz="1000">
                <a:solidFill>
                  <a:schemeClr val="dk1"/>
                </a:solidFill>
                <a:uFill>
                  <a:noFill/>
                </a:uFill>
                <a:latin typeface="Roboto Condensed"/>
                <a:ea typeface="Roboto Condensed"/>
                <a:cs typeface="Roboto Condensed"/>
                <a:sym typeface="Roboto Condensed"/>
                <a:hlinkClick r:id="rId5">
                  <a:extLst>
                    <a:ext uri="{A12FA001-AC4F-418D-AE19-62706E023703}">
                      <ahyp:hlinkClr val="tx"/>
                    </a:ext>
                  </a:extLst>
                </a:hlinkClick>
              </a:rPr>
              <a:t>Freepik</a:t>
            </a:r>
            <a:r>
              <a:rPr lang="en" sz="1000">
                <a:solidFill>
                  <a:schemeClr val="dk1"/>
                </a:solidFill>
                <a:latin typeface="Roboto Condensed Light"/>
                <a:ea typeface="Roboto Condensed Light"/>
                <a:cs typeface="Roboto Condensed Light"/>
                <a:sym typeface="Roboto Condensed Light"/>
              </a:rPr>
              <a:t>. </a:t>
            </a:r>
            <a:endParaRPr sz="1000">
              <a:solidFill>
                <a:schemeClr val="dk1"/>
              </a:solidFill>
              <a:latin typeface="Roboto Condensed Light"/>
              <a:ea typeface="Roboto Condensed Light"/>
              <a:cs typeface="Roboto Condensed Light"/>
              <a:sym typeface="Roboto Condensed Light"/>
            </a:endParaRPr>
          </a:p>
          <a:p>
            <a:pPr indent="0" lvl="0" marL="0" rtl="0" algn="l">
              <a:lnSpc>
                <a:spcPct val="100000"/>
              </a:lnSpc>
              <a:spcBef>
                <a:spcPts val="300"/>
              </a:spcBef>
              <a:spcAft>
                <a:spcPts val="0"/>
              </a:spcAft>
              <a:buNone/>
            </a:pPr>
            <a:r>
              <a:rPr b="1" lang="en" sz="900">
                <a:solidFill>
                  <a:schemeClr val="dk1"/>
                </a:solidFill>
                <a:latin typeface="Roboto Condensed"/>
                <a:ea typeface="Roboto Condensed"/>
                <a:cs typeface="Roboto Condensed"/>
                <a:sym typeface="Roboto Condensed"/>
              </a:rPr>
              <a:t>Please keep this slide for attribution.</a:t>
            </a:r>
            <a:endParaRPr b="1" sz="900">
              <a:solidFill>
                <a:schemeClr val="dk1"/>
              </a:solidFill>
              <a:latin typeface="Roboto Condensed"/>
              <a:ea typeface="Roboto Condensed"/>
              <a:cs typeface="Roboto Condensed"/>
              <a:sym typeface="Roboto Condensed"/>
            </a:endParaRPr>
          </a:p>
          <a:p>
            <a:pPr indent="0" lvl="0" marL="0" rtl="0" algn="l">
              <a:lnSpc>
                <a:spcPct val="115000"/>
              </a:lnSpc>
              <a:spcBef>
                <a:spcPts val="300"/>
              </a:spcBef>
              <a:spcAft>
                <a:spcPts val="0"/>
              </a:spcAft>
              <a:buNone/>
            </a:pPr>
            <a:r>
              <a:t/>
            </a:r>
            <a:endParaRPr>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4">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4"/>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26" name="Google Shape;126;p2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3">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CUSTOM_18">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flipH="1">
            <a:off x="1147650" y="3085150"/>
            <a:ext cx="5005500" cy="102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33" name="Google Shape;33;p4"/>
          <p:cNvSpPr txBox="1"/>
          <p:nvPr>
            <p:ph hasCustomPrompt="1"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5"/>
          <p:cNvSpPr txBox="1"/>
          <p:nvPr>
            <p:ph type="ctrTitle"/>
          </p:nvPr>
        </p:nvSpPr>
        <p:spPr>
          <a:xfrm>
            <a:off x="2638350" y="376498"/>
            <a:ext cx="3867300" cy="20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37" name="Google Shape;37;p5"/>
          <p:cNvSpPr txBox="1"/>
          <p:nvPr>
            <p:ph idx="1" type="subTitle"/>
          </p:nvPr>
        </p:nvSpPr>
        <p:spPr>
          <a:xfrm>
            <a:off x="2459550" y="2314225"/>
            <a:ext cx="42249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5">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CUSTOM_2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7"/>
          <p:cNvSpPr txBox="1"/>
          <p:nvPr>
            <p:ph type="ctrTitle"/>
          </p:nvPr>
        </p:nvSpPr>
        <p:spPr>
          <a:xfrm flipH="1">
            <a:off x="2747779" y="26356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42" name="Google Shape;42;p7"/>
          <p:cNvSpPr txBox="1"/>
          <p:nvPr>
            <p:ph hasCustomPrompt="1" idx="2" type="title"/>
          </p:nvPr>
        </p:nvSpPr>
        <p:spPr>
          <a:xfrm flipH="1">
            <a:off x="4964179" y="23238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p:nvPr>
            <p:ph idx="1" type="subTitle"/>
          </p:nvPr>
        </p:nvSpPr>
        <p:spPr>
          <a:xfrm>
            <a:off x="3718579" y="4030481"/>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hoto">
  <p:cSld name="CUSTOM_23">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8"/>
          <p:cNvSpPr txBox="1"/>
          <p:nvPr>
            <p:ph type="ctrTitle"/>
          </p:nvPr>
        </p:nvSpPr>
        <p:spPr>
          <a:xfrm>
            <a:off x="1600733" y="985228"/>
            <a:ext cx="26736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46" name="Google Shape;46;p8"/>
          <p:cNvSpPr txBox="1"/>
          <p:nvPr>
            <p:ph idx="1" type="subTitle"/>
          </p:nvPr>
        </p:nvSpPr>
        <p:spPr>
          <a:xfrm>
            <a:off x="1179233" y="3058425"/>
            <a:ext cx="30951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rgbClr val="000000"/>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47" name="Google Shape;47;p8"/>
          <p:cNvSpPr txBox="1"/>
          <p:nvPr>
            <p:ph idx="2" type="ctrTitle"/>
          </p:nvPr>
        </p:nvSpPr>
        <p:spPr>
          <a:xfrm>
            <a:off x="1932090"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26">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0" name="Google Shape;50;p9"/>
          <p:cNvSpPr txBox="1"/>
          <p:nvPr>
            <p:ph hasCustomPrompt="1" idx="2" type="title"/>
          </p:nvPr>
        </p:nvSpPr>
        <p:spPr>
          <a:xfrm>
            <a:off x="1086651" y="14751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p:nvPr>
            <p:ph idx="1" type="subTitle"/>
          </p:nvPr>
        </p:nvSpPr>
        <p:spPr>
          <a:xfrm flipH="1">
            <a:off x="3481677" y="1666454"/>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2" name="Google Shape;52;p9"/>
          <p:cNvSpPr txBox="1"/>
          <p:nvPr>
            <p:ph hasCustomPrompt="1" idx="3" type="title"/>
          </p:nvPr>
        </p:nvSpPr>
        <p:spPr>
          <a:xfrm>
            <a:off x="2298451" y="2475350"/>
            <a:ext cx="17637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p:nvPr>
            <p:ph idx="4" type="subTitle"/>
          </p:nvPr>
        </p:nvSpPr>
        <p:spPr>
          <a:xfrm flipH="1">
            <a:off x="4568051" y="2688425"/>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4" name="Google Shape;54;p9"/>
          <p:cNvSpPr txBox="1"/>
          <p:nvPr>
            <p:ph hasCustomPrompt="1" idx="5" type="title"/>
          </p:nvPr>
        </p:nvSpPr>
        <p:spPr>
          <a:xfrm>
            <a:off x="3353176" y="35136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p:nvPr>
            <p:ph idx="6" type="subTitle"/>
          </p:nvPr>
        </p:nvSpPr>
        <p:spPr>
          <a:xfrm flipH="1">
            <a:off x="5671490" y="3709941"/>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4">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8" name="Google Shape;58;p10"/>
          <p:cNvSpPr txBox="1"/>
          <p:nvPr>
            <p:ph idx="2" type="ctrTitle"/>
          </p:nvPr>
        </p:nvSpPr>
        <p:spPr>
          <a:xfrm>
            <a:off x="5616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59" name="Google Shape;59;p10"/>
          <p:cNvSpPr txBox="1"/>
          <p:nvPr>
            <p:ph idx="1" type="subTitle"/>
          </p:nvPr>
        </p:nvSpPr>
        <p:spPr>
          <a:xfrm>
            <a:off x="872450" y="3090475"/>
            <a:ext cx="2052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0" name="Google Shape;60;p10"/>
          <p:cNvSpPr txBox="1"/>
          <p:nvPr>
            <p:ph idx="3" type="ctrTitle"/>
          </p:nvPr>
        </p:nvSpPr>
        <p:spPr>
          <a:xfrm>
            <a:off x="32352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1" name="Google Shape;61;p10"/>
          <p:cNvSpPr txBox="1"/>
          <p:nvPr>
            <p:ph idx="4" type="subTitle"/>
          </p:nvPr>
        </p:nvSpPr>
        <p:spPr>
          <a:xfrm>
            <a:off x="3462900" y="2036750"/>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2" name="Google Shape;62;p10"/>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3" name="Google Shape;63;p10"/>
          <p:cNvSpPr txBox="1"/>
          <p:nvPr>
            <p:ph idx="6" type="subTitle"/>
          </p:nvPr>
        </p:nvSpPr>
        <p:spPr>
          <a:xfrm>
            <a:off x="6136500" y="3090475"/>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Ubuntu"/>
              <a:buNone/>
              <a:defRPr b="1" sz="2800">
                <a:solidFill>
                  <a:schemeClr val="dk1"/>
                </a:solidFill>
                <a:latin typeface="Ubuntu"/>
                <a:ea typeface="Ubuntu"/>
                <a:cs typeface="Ubuntu"/>
                <a:sym typeface="Ubuntu"/>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Ubuntu"/>
              <a:buChar char="●"/>
              <a:defRPr sz="1200">
                <a:solidFill>
                  <a:schemeClr val="dk1"/>
                </a:solidFill>
                <a:latin typeface="Ubuntu"/>
                <a:ea typeface="Ubuntu"/>
                <a:cs typeface="Ubuntu"/>
                <a:sym typeface="Ubuntu"/>
              </a:defRPr>
            </a:lvl1pPr>
            <a:lvl2pPr indent="-304800" lvl="1" marL="9144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2pPr>
            <a:lvl3pPr indent="-304800" lvl="2" marL="13716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3pPr>
            <a:lvl4pPr indent="-304800" lvl="3" marL="18288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4pPr>
            <a:lvl5pPr indent="-304800" lvl="4" marL="22860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5pPr>
            <a:lvl6pPr indent="-304800" lvl="5" marL="27432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6pPr>
            <a:lvl7pPr indent="-304800" lvl="6" marL="32004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7pPr>
            <a:lvl8pPr indent="-304800" lvl="7" marL="36576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8pPr>
            <a:lvl9pPr indent="-304800" lvl="8" marL="4114800" rtl="0">
              <a:lnSpc>
                <a:spcPct val="115000"/>
              </a:lnSpc>
              <a:spcBef>
                <a:spcPts val="1600"/>
              </a:spcBef>
              <a:spcAft>
                <a:spcPts val="1600"/>
              </a:spcAft>
              <a:buClr>
                <a:schemeClr val="dk1"/>
              </a:buClr>
              <a:buSzPts val="1200"/>
              <a:buFont typeface="Ubuntu"/>
              <a:buChar char="■"/>
              <a:defRPr sz="1200">
                <a:solidFill>
                  <a:schemeClr val="dk1"/>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www.w3schools.com/python/gloss_python_indentation.asp" TargetMode="External"/><Relationship Id="rId4" Type="http://schemas.openxmlformats.org/officeDocument/2006/relationships/hyperlink" Target="https://www.programiz.com/python-programming/statement-indentation-comments" TargetMode="External"/><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nfpdiscussions.udacity.com/t/46302/8" TargetMode="External"/><Relationship Id="rId4" Type="http://schemas.openxmlformats.org/officeDocument/2006/relationships/hyperlink" Target="https://nfpdiscussions.udacity.com/t/26827/9" TargetMode="External"/><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ctrTitle"/>
          </p:nvPr>
        </p:nvSpPr>
        <p:spPr>
          <a:xfrm flipH="1">
            <a:off x="1147650" y="2216469"/>
            <a:ext cx="5005500" cy="149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accent6"/>
                </a:solidFill>
              </a:rPr>
              <a:t>Data Analysis</a:t>
            </a:r>
            <a:endParaRPr sz="4000">
              <a:solidFill>
                <a:schemeClr val="accent6"/>
              </a:solidFill>
            </a:endParaRPr>
          </a:p>
          <a:p>
            <a:pPr indent="0" lvl="0" marL="0" rtl="0" algn="l">
              <a:spcBef>
                <a:spcPts val="0"/>
              </a:spcBef>
              <a:spcAft>
                <a:spcPts val="0"/>
              </a:spcAft>
              <a:buClr>
                <a:schemeClr val="accent6"/>
              </a:buClr>
              <a:buSzPts val="1100"/>
              <a:buFont typeface="Arial"/>
              <a:buNone/>
            </a:pPr>
            <a:r>
              <a:rPr lang="en" sz="4000">
                <a:solidFill>
                  <a:schemeClr val="accent6"/>
                </a:solidFill>
              </a:rPr>
              <a:t>Professional Track</a:t>
            </a:r>
            <a:endParaRPr sz="4800"/>
          </a:p>
        </p:txBody>
      </p:sp>
      <p:cxnSp>
        <p:nvCxnSpPr>
          <p:cNvPr id="133" name="Google Shape;133;p26"/>
          <p:cNvCxnSpPr/>
          <p:nvPr/>
        </p:nvCxnSpPr>
        <p:spPr>
          <a:xfrm>
            <a:off x="0" y="3636469"/>
            <a:ext cx="1561500" cy="0"/>
          </a:xfrm>
          <a:prstGeom prst="straightConnector1">
            <a:avLst/>
          </a:prstGeom>
          <a:noFill/>
          <a:ln cap="flat" cmpd="sng" w="9525">
            <a:solidFill>
              <a:schemeClr val="dk1"/>
            </a:solidFill>
            <a:prstDash val="solid"/>
            <a:round/>
            <a:headEnd len="med" w="med" type="none"/>
            <a:tailEnd len="med" w="med" type="none"/>
          </a:ln>
        </p:spPr>
      </p:cxnSp>
      <p:sp>
        <p:nvSpPr>
          <p:cNvPr id="134" name="Google Shape;134;p26"/>
          <p:cNvSpPr txBox="1"/>
          <p:nvPr>
            <p:ph idx="1" type="subTitle"/>
          </p:nvPr>
        </p:nvSpPr>
        <p:spPr>
          <a:xfrm>
            <a:off x="1147575" y="3637153"/>
            <a:ext cx="42249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rPr lang="en">
                <a:solidFill>
                  <a:schemeClr val="accent6"/>
                </a:solidFill>
              </a:rPr>
              <a:t>Top 10 Tips</a:t>
            </a:r>
            <a:endParaRPr>
              <a:solidFill>
                <a:schemeClr val="accent6"/>
              </a:solidFill>
            </a:endParaRPr>
          </a:p>
          <a:p>
            <a:pPr indent="0" lvl="0" marL="0" rtl="0" algn="l">
              <a:spcBef>
                <a:spcPts val="0"/>
              </a:spcBef>
              <a:spcAft>
                <a:spcPts val="0"/>
              </a:spcAft>
              <a:buClr>
                <a:schemeClr val="accent6"/>
              </a:buClr>
              <a:buSzPts val="1100"/>
              <a:buFont typeface="Arial"/>
              <a:buNone/>
            </a:pPr>
            <a:r>
              <a:rPr lang="en">
                <a:solidFill>
                  <a:schemeClr val="accent6"/>
                </a:solidFill>
              </a:rPr>
              <a:t>Bikeshare Data Analysis Project</a:t>
            </a:r>
            <a:endParaRPr/>
          </a:p>
        </p:txBody>
      </p:sp>
      <p:pic>
        <p:nvPicPr>
          <p:cNvPr id="135" name="Google Shape;135;p26"/>
          <p:cNvPicPr preferRelativeResize="0"/>
          <p:nvPr/>
        </p:nvPicPr>
        <p:blipFill>
          <a:blip r:embed="rId3">
            <a:alphaModFix/>
          </a:blip>
          <a:stretch>
            <a:fillRect/>
          </a:stretch>
        </p:blipFill>
        <p:spPr>
          <a:xfrm>
            <a:off x="1156525" y="4457599"/>
            <a:ext cx="3489299" cy="4281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35"/>
          <p:cNvCxnSpPr/>
          <p:nvPr/>
        </p:nvCxnSpPr>
        <p:spPr>
          <a:xfrm>
            <a:off x="1836225" y="2969075"/>
            <a:ext cx="3489300" cy="0"/>
          </a:xfrm>
          <a:prstGeom prst="straightConnector1">
            <a:avLst/>
          </a:prstGeom>
          <a:noFill/>
          <a:ln cap="flat" cmpd="sng" w="9525">
            <a:solidFill>
              <a:schemeClr val="dk1"/>
            </a:solidFill>
            <a:prstDash val="solid"/>
            <a:round/>
            <a:headEnd len="med" w="med" type="none"/>
            <a:tailEnd len="med" w="med" type="none"/>
          </a:ln>
        </p:spPr>
      </p:cxnSp>
      <p:sp>
        <p:nvSpPr>
          <p:cNvPr id="222" name="Google Shape;222;p35"/>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9</a:t>
            </a:r>
            <a:endParaRPr sz="4000">
              <a:solidFill>
                <a:schemeClr val="accent1"/>
              </a:solidFill>
            </a:endParaRPr>
          </a:p>
        </p:txBody>
      </p:sp>
      <p:sp>
        <p:nvSpPr>
          <p:cNvPr id="223" name="Google Shape;223;p35"/>
          <p:cNvSpPr txBox="1"/>
          <p:nvPr>
            <p:ph type="ctrTitle"/>
          </p:nvPr>
        </p:nvSpPr>
        <p:spPr>
          <a:xfrm>
            <a:off x="1600723" y="909025"/>
            <a:ext cx="3302700" cy="20541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b="0" lang="en" sz="1800">
                <a:latin typeface="Ubuntu Medium"/>
                <a:ea typeface="Ubuntu Medium"/>
                <a:cs typeface="Ubuntu Medium"/>
                <a:sym typeface="Ubuntu Medium"/>
              </a:rPr>
              <a:t>Dealing with errors</a:t>
            </a:r>
            <a:endParaRPr b="0" sz="1800">
              <a:latin typeface="Ubuntu Medium"/>
              <a:ea typeface="Ubuntu Medium"/>
              <a:cs typeface="Ubuntu Medium"/>
              <a:sym typeface="Ubuntu Medium"/>
            </a:endParaRPr>
          </a:p>
        </p:txBody>
      </p:sp>
      <p:sp>
        <p:nvSpPr>
          <p:cNvPr id="224" name="Google Shape;224;p35"/>
          <p:cNvSpPr txBox="1"/>
          <p:nvPr>
            <p:ph idx="1" type="subTitle"/>
          </p:nvPr>
        </p:nvSpPr>
        <p:spPr>
          <a:xfrm>
            <a:off x="1600725" y="2982225"/>
            <a:ext cx="37578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Google is your best friend, and stackoverflow will come to rescue.</a:t>
            </a:r>
            <a:endParaRPr sz="1000">
              <a:solidFill>
                <a:schemeClr val="dk1"/>
              </a:solidFill>
            </a:endParaRPr>
          </a:p>
        </p:txBody>
      </p:sp>
      <p:pic>
        <p:nvPicPr>
          <p:cNvPr id="225" name="Google Shape;225;p35"/>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36"/>
          <p:cNvCxnSpPr/>
          <p:nvPr/>
        </p:nvCxnSpPr>
        <p:spPr>
          <a:xfrm>
            <a:off x="1836225" y="2969075"/>
            <a:ext cx="3489300" cy="0"/>
          </a:xfrm>
          <a:prstGeom prst="straightConnector1">
            <a:avLst/>
          </a:prstGeom>
          <a:noFill/>
          <a:ln cap="flat" cmpd="sng" w="9525">
            <a:solidFill>
              <a:schemeClr val="dk1"/>
            </a:solidFill>
            <a:prstDash val="solid"/>
            <a:round/>
            <a:headEnd len="med" w="med" type="none"/>
            <a:tailEnd len="med" w="med" type="none"/>
          </a:ln>
        </p:spPr>
      </p:cxnSp>
      <p:sp>
        <p:nvSpPr>
          <p:cNvPr id="232" name="Google Shape;232;p36"/>
          <p:cNvSpPr txBox="1"/>
          <p:nvPr>
            <p:ph idx="2" type="ctrTitle"/>
          </p:nvPr>
        </p:nvSpPr>
        <p:spPr>
          <a:xfrm>
            <a:off x="5612925" y="2345575"/>
            <a:ext cx="16695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10</a:t>
            </a:r>
            <a:endParaRPr sz="4000">
              <a:solidFill>
                <a:schemeClr val="accent1"/>
              </a:solidFill>
            </a:endParaRPr>
          </a:p>
        </p:txBody>
      </p:sp>
      <p:sp>
        <p:nvSpPr>
          <p:cNvPr id="233" name="Google Shape;233;p36"/>
          <p:cNvSpPr txBox="1"/>
          <p:nvPr>
            <p:ph type="ctrTitle"/>
          </p:nvPr>
        </p:nvSpPr>
        <p:spPr>
          <a:xfrm>
            <a:off x="1600725" y="909025"/>
            <a:ext cx="3724800" cy="2054100"/>
          </a:xfrm>
          <a:prstGeom prst="rect">
            <a:avLst/>
          </a:prstGeom>
        </p:spPr>
        <p:txBody>
          <a:bodyPr anchorCtr="0" anchor="b" bIns="91425" lIns="91425" spcFirstLastPara="1" rIns="91425" wrap="square" tIns="91425">
            <a:noAutofit/>
          </a:bodyPr>
          <a:lstStyle/>
          <a:p>
            <a:pPr indent="0" lvl="0" marL="0" rtl="0" algn="l">
              <a:lnSpc>
                <a:spcPct val="100000"/>
              </a:lnSpc>
              <a:spcBef>
                <a:spcPts val="2000"/>
              </a:spcBef>
              <a:spcAft>
                <a:spcPts val="600"/>
              </a:spcAft>
              <a:buNone/>
            </a:pPr>
            <a:r>
              <a:rPr b="0" lang="en" sz="1800">
                <a:latin typeface="Ubuntu Medium"/>
                <a:ea typeface="Ubuntu Medium"/>
                <a:cs typeface="Ubuntu Medium"/>
                <a:sym typeface="Ubuntu Medium"/>
              </a:rPr>
              <a:t>The Community Question hub</a:t>
            </a:r>
            <a:endParaRPr b="0" sz="1800">
              <a:latin typeface="Ubuntu Medium"/>
              <a:ea typeface="Ubuntu Medium"/>
              <a:cs typeface="Ubuntu Medium"/>
              <a:sym typeface="Ubuntu Medium"/>
            </a:endParaRPr>
          </a:p>
        </p:txBody>
      </p:sp>
      <p:sp>
        <p:nvSpPr>
          <p:cNvPr id="234" name="Google Shape;234;p36"/>
          <p:cNvSpPr txBox="1"/>
          <p:nvPr>
            <p:ph idx="1" type="subTitle"/>
          </p:nvPr>
        </p:nvSpPr>
        <p:spPr>
          <a:xfrm>
            <a:off x="1600725" y="2982225"/>
            <a:ext cx="37578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6"/>
              </a:buClr>
              <a:buSzPts val="1100"/>
              <a:buFont typeface="Arial"/>
              <a:buNone/>
            </a:pPr>
            <a:r>
              <a:rPr lang="en" sz="1000">
                <a:solidFill>
                  <a:schemeClr val="dk1"/>
                </a:solidFill>
              </a:rPr>
              <a:t>Search by the function names, or by any term from used in your script like (“display raw data” - “ get_filters() - load_data() - most common route - most common trip) and you will find wonders.</a:t>
            </a:r>
            <a:endParaRPr sz="1000">
              <a:solidFill>
                <a:schemeClr val="dk1"/>
              </a:solidFill>
            </a:endParaRPr>
          </a:p>
        </p:txBody>
      </p:sp>
      <p:pic>
        <p:nvPicPr>
          <p:cNvPr id="235" name="Google Shape;235;p36"/>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27"/>
          <p:cNvCxnSpPr/>
          <p:nvPr/>
        </p:nvCxnSpPr>
        <p:spPr>
          <a:xfrm>
            <a:off x="1836225" y="3045275"/>
            <a:ext cx="3489300" cy="0"/>
          </a:xfrm>
          <a:prstGeom prst="straightConnector1">
            <a:avLst/>
          </a:prstGeom>
          <a:noFill/>
          <a:ln cap="flat" cmpd="sng" w="9525">
            <a:solidFill>
              <a:schemeClr val="dk1"/>
            </a:solidFill>
            <a:prstDash val="solid"/>
            <a:round/>
            <a:headEnd len="med" w="med" type="none"/>
            <a:tailEnd len="med" w="med" type="none"/>
          </a:ln>
        </p:spPr>
      </p:cxnSp>
      <p:sp>
        <p:nvSpPr>
          <p:cNvPr id="142" name="Google Shape;142;p27"/>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accent6"/>
              </a:buClr>
              <a:buSzPts val="1100"/>
              <a:buFont typeface="Arial"/>
              <a:buNone/>
            </a:pPr>
            <a:r>
              <a:rPr lang="en" sz="4000">
                <a:solidFill>
                  <a:schemeClr val="accent1"/>
                </a:solidFill>
              </a:rPr>
              <a:t>Tip 1</a:t>
            </a:r>
            <a:endParaRPr sz="4000">
              <a:solidFill>
                <a:schemeClr val="accent1"/>
              </a:solidFill>
            </a:endParaRPr>
          </a:p>
        </p:txBody>
      </p:sp>
      <p:sp>
        <p:nvSpPr>
          <p:cNvPr id="143" name="Google Shape;143;p27"/>
          <p:cNvSpPr txBox="1"/>
          <p:nvPr>
            <p:ph type="ctrTitle"/>
          </p:nvPr>
        </p:nvSpPr>
        <p:spPr>
          <a:xfrm>
            <a:off x="1600733" y="985228"/>
            <a:ext cx="2673600" cy="2054100"/>
          </a:xfrm>
          <a:prstGeom prst="rect">
            <a:avLst/>
          </a:prstGeom>
        </p:spPr>
        <p:txBody>
          <a:bodyPr anchorCtr="0" anchor="b" bIns="91425" lIns="91425" spcFirstLastPara="1" rIns="91425" wrap="square" tIns="91425">
            <a:noAutofit/>
          </a:bodyPr>
          <a:lstStyle/>
          <a:p>
            <a:pPr indent="0" lvl="0" marL="0" rtl="0" algn="l">
              <a:lnSpc>
                <a:spcPct val="100000"/>
              </a:lnSpc>
              <a:spcBef>
                <a:spcPts val="2000"/>
              </a:spcBef>
              <a:spcAft>
                <a:spcPts val="600"/>
              </a:spcAft>
              <a:buClr>
                <a:schemeClr val="accent6"/>
              </a:buClr>
              <a:buSzPts val="1100"/>
              <a:buFont typeface="Arial"/>
              <a:buNone/>
            </a:pPr>
            <a:r>
              <a:rPr b="0" lang="en" sz="1800">
                <a:latin typeface="Ubuntu Medium"/>
                <a:ea typeface="Ubuntu Medium"/>
                <a:cs typeface="Ubuntu Medium"/>
                <a:sym typeface="Ubuntu Medium"/>
              </a:rPr>
              <a:t>Study the classroom lessons</a:t>
            </a:r>
            <a:endParaRPr b="0" sz="1800">
              <a:latin typeface="Ubuntu Medium"/>
              <a:ea typeface="Ubuntu Medium"/>
              <a:cs typeface="Ubuntu Medium"/>
              <a:sym typeface="Ubuntu Medium"/>
            </a:endParaRPr>
          </a:p>
        </p:txBody>
      </p:sp>
      <p:sp>
        <p:nvSpPr>
          <p:cNvPr id="144" name="Google Shape;144;p27"/>
          <p:cNvSpPr txBox="1"/>
          <p:nvPr>
            <p:ph idx="1" type="subTitle"/>
          </p:nvPr>
        </p:nvSpPr>
        <p:spPr>
          <a:xfrm>
            <a:off x="1600733" y="3058425"/>
            <a:ext cx="30951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6"/>
              </a:buClr>
              <a:buSzPts val="1100"/>
              <a:buFont typeface="Arial"/>
              <a:buNone/>
            </a:pPr>
            <a:r>
              <a:rPr lang="en" sz="1000">
                <a:solidFill>
                  <a:schemeClr val="dk1"/>
                </a:solidFill>
              </a:rPr>
              <a:t>One significant mistake students make in learning is jumping into the water before they learn to swim . In other words, they blindly embark working on assignments without spending the required time to learn the pertinent concepts and procedures that will enable their work on assignments later on.</a:t>
            </a:r>
            <a:endParaRPr sz="1000">
              <a:solidFill>
                <a:schemeClr val="dk1"/>
              </a:solidFill>
            </a:endParaRPr>
          </a:p>
        </p:txBody>
      </p:sp>
      <p:pic>
        <p:nvPicPr>
          <p:cNvPr id="145" name="Google Shape;145;p27"/>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28"/>
          <p:cNvCxnSpPr/>
          <p:nvPr/>
        </p:nvCxnSpPr>
        <p:spPr>
          <a:xfrm>
            <a:off x="1836225" y="2664275"/>
            <a:ext cx="3489300" cy="0"/>
          </a:xfrm>
          <a:prstGeom prst="straightConnector1">
            <a:avLst/>
          </a:prstGeom>
          <a:noFill/>
          <a:ln cap="flat" cmpd="sng" w="9525">
            <a:solidFill>
              <a:schemeClr val="dk1"/>
            </a:solidFill>
            <a:prstDash val="solid"/>
            <a:round/>
            <a:headEnd len="med" w="med" type="none"/>
            <a:tailEnd len="med" w="med" type="none"/>
          </a:ln>
        </p:spPr>
      </p:cxnSp>
      <p:sp>
        <p:nvSpPr>
          <p:cNvPr id="152" name="Google Shape;152;p28"/>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2</a:t>
            </a:r>
            <a:endParaRPr sz="4000">
              <a:solidFill>
                <a:schemeClr val="accent1"/>
              </a:solidFill>
            </a:endParaRPr>
          </a:p>
        </p:txBody>
      </p:sp>
      <p:sp>
        <p:nvSpPr>
          <p:cNvPr id="153" name="Google Shape;153;p28"/>
          <p:cNvSpPr txBox="1"/>
          <p:nvPr>
            <p:ph type="ctrTitle"/>
          </p:nvPr>
        </p:nvSpPr>
        <p:spPr>
          <a:xfrm>
            <a:off x="1600723" y="604225"/>
            <a:ext cx="3344400" cy="2054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0" lang="en" sz="1800">
                <a:latin typeface="Ubuntu Medium"/>
                <a:ea typeface="Ubuntu Medium"/>
                <a:cs typeface="Ubuntu Medium"/>
                <a:sym typeface="Ubuntu Medium"/>
              </a:rPr>
              <a:t>Loops, conditional statements and indentation</a:t>
            </a:r>
            <a:endParaRPr b="0" sz="1800">
              <a:latin typeface="Ubuntu Medium"/>
              <a:ea typeface="Ubuntu Medium"/>
              <a:cs typeface="Ubuntu Medium"/>
              <a:sym typeface="Ubuntu Medium"/>
            </a:endParaRPr>
          </a:p>
        </p:txBody>
      </p:sp>
      <p:sp>
        <p:nvSpPr>
          <p:cNvPr id="154" name="Google Shape;154;p28"/>
          <p:cNvSpPr txBox="1"/>
          <p:nvPr>
            <p:ph idx="1" type="subTitle"/>
          </p:nvPr>
        </p:nvSpPr>
        <p:spPr>
          <a:xfrm>
            <a:off x="1454662" y="2677425"/>
            <a:ext cx="3678300" cy="1784400"/>
          </a:xfrm>
          <a:prstGeom prst="rect">
            <a:avLst/>
          </a:prstGeom>
          <a:ln>
            <a:noFill/>
          </a:ln>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Char char="●"/>
            </a:pPr>
            <a:r>
              <a:rPr lang="en" sz="1000">
                <a:solidFill>
                  <a:schemeClr val="dk1"/>
                </a:solidFill>
              </a:rPr>
              <a:t>Focus on when to use those kinds of statements and when and how to quit from them, ask yourself what I want to accomplish and how this will help me do that.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The indentation is super important to get your code functioning as expected.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If such capabilities are used inside a function, keep track of the indentation as you will have multiple levels of indentations, those of the loops or conditionals and that of the function.</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Some useful resources:</a:t>
            </a:r>
            <a:endParaRPr sz="1000">
              <a:solidFill>
                <a:schemeClr val="dk1"/>
              </a:solidFill>
            </a:endParaRPr>
          </a:p>
          <a:p>
            <a:pPr indent="0" lvl="0" marL="457200" rtl="0" algn="l">
              <a:lnSpc>
                <a:spcPct val="100000"/>
              </a:lnSpc>
              <a:spcBef>
                <a:spcPts val="0"/>
              </a:spcBef>
              <a:spcAft>
                <a:spcPts val="0"/>
              </a:spcAft>
              <a:buNone/>
            </a:pPr>
            <a:r>
              <a:rPr lang="en" sz="1000" u="sng">
                <a:solidFill>
                  <a:schemeClr val="dk1"/>
                </a:solidFill>
                <a:hlinkClick r:id="rId3">
                  <a:extLst>
                    <a:ext uri="{A12FA001-AC4F-418D-AE19-62706E023703}">
                      <ahyp:hlinkClr val="tx"/>
                    </a:ext>
                  </a:extLst>
                </a:hlinkClick>
              </a:rPr>
              <a:t>https://www.w3schools.com/python/gloss_python_indentation.asp</a:t>
            </a:r>
            <a:endParaRPr sz="1000">
              <a:solidFill>
                <a:schemeClr val="dk1"/>
              </a:solidFill>
            </a:endParaRPr>
          </a:p>
          <a:p>
            <a:pPr indent="0" lvl="0" marL="457200" rtl="0" algn="l">
              <a:lnSpc>
                <a:spcPct val="100000"/>
              </a:lnSpc>
              <a:spcBef>
                <a:spcPts val="0"/>
              </a:spcBef>
              <a:spcAft>
                <a:spcPts val="0"/>
              </a:spcAft>
              <a:buNone/>
            </a:pPr>
            <a:r>
              <a:rPr lang="en" sz="1000" u="sng">
                <a:solidFill>
                  <a:schemeClr val="dk1"/>
                </a:solidFill>
                <a:hlinkClick r:id="rId4">
                  <a:extLst>
                    <a:ext uri="{A12FA001-AC4F-418D-AE19-62706E023703}">
                      <ahyp:hlinkClr val="tx"/>
                    </a:ext>
                  </a:extLst>
                </a:hlinkClick>
              </a:rPr>
              <a:t>https://www.programiz.com/python-programming/statement-indentation-comments</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pic>
        <p:nvPicPr>
          <p:cNvPr id="155" name="Google Shape;155;p28"/>
          <p:cNvPicPr preferRelativeResize="0"/>
          <p:nvPr/>
        </p:nvPicPr>
        <p:blipFill>
          <a:blip r:embed="rId5">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29"/>
          <p:cNvCxnSpPr/>
          <p:nvPr/>
        </p:nvCxnSpPr>
        <p:spPr>
          <a:xfrm>
            <a:off x="1836225" y="3045275"/>
            <a:ext cx="3489300" cy="0"/>
          </a:xfrm>
          <a:prstGeom prst="straightConnector1">
            <a:avLst/>
          </a:prstGeom>
          <a:noFill/>
          <a:ln cap="flat" cmpd="sng" w="9525">
            <a:solidFill>
              <a:schemeClr val="dk1"/>
            </a:solidFill>
            <a:prstDash val="solid"/>
            <a:round/>
            <a:headEnd len="med" w="med" type="none"/>
            <a:tailEnd len="med" w="med" type="none"/>
          </a:ln>
        </p:spPr>
      </p:cxnSp>
      <p:sp>
        <p:nvSpPr>
          <p:cNvPr id="162" name="Google Shape;162;p29"/>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3</a:t>
            </a:r>
            <a:endParaRPr sz="4000">
              <a:solidFill>
                <a:schemeClr val="accent1"/>
              </a:solidFill>
            </a:endParaRPr>
          </a:p>
        </p:txBody>
      </p:sp>
      <p:sp>
        <p:nvSpPr>
          <p:cNvPr id="163" name="Google Shape;163;p29"/>
          <p:cNvSpPr txBox="1"/>
          <p:nvPr>
            <p:ph type="ctrTitle"/>
          </p:nvPr>
        </p:nvSpPr>
        <p:spPr>
          <a:xfrm>
            <a:off x="1600723" y="985225"/>
            <a:ext cx="3302700" cy="2054100"/>
          </a:xfrm>
          <a:prstGeom prst="rect">
            <a:avLst/>
          </a:prstGeom>
        </p:spPr>
        <p:txBody>
          <a:bodyPr anchorCtr="0" anchor="b" bIns="91425" lIns="91425" spcFirstLastPara="1" rIns="91425" wrap="square" tIns="91425">
            <a:noAutofit/>
          </a:bodyPr>
          <a:lstStyle/>
          <a:p>
            <a:pPr indent="0" lvl="0" marL="0" rtl="0" algn="l">
              <a:lnSpc>
                <a:spcPct val="100000"/>
              </a:lnSpc>
              <a:spcBef>
                <a:spcPts val="2000"/>
              </a:spcBef>
              <a:spcAft>
                <a:spcPts val="600"/>
              </a:spcAft>
              <a:buNone/>
            </a:pPr>
            <a:r>
              <a:rPr b="0" lang="en" sz="1800">
                <a:latin typeface="Ubuntu Medium"/>
                <a:ea typeface="Ubuntu Medium"/>
                <a:cs typeface="Ubuntu Medium"/>
                <a:sym typeface="Ubuntu Medium"/>
              </a:rPr>
              <a:t>Functions with and without return statements</a:t>
            </a:r>
            <a:endParaRPr b="0" sz="1800">
              <a:latin typeface="Ubuntu Medium"/>
              <a:ea typeface="Ubuntu Medium"/>
              <a:cs typeface="Ubuntu Medium"/>
              <a:sym typeface="Ubuntu Medium"/>
            </a:endParaRPr>
          </a:p>
        </p:txBody>
      </p:sp>
      <p:sp>
        <p:nvSpPr>
          <p:cNvPr id="164" name="Google Shape;164;p29"/>
          <p:cNvSpPr txBox="1"/>
          <p:nvPr>
            <p:ph idx="1" type="subTitle"/>
          </p:nvPr>
        </p:nvSpPr>
        <p:spPr>
          <a:xfrm>
            <a:off x="1448324" y="3058425"/>
            <a:ext cx="3489300" cy="1784400"/>
          </a:xfrm>
          <a:prstGeom prst="rect">
            <a:avLst/>
          </a:prstGeom>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Char char="●"/>
            </a:pPr>
            <a:r>
              <a:rPr lang="en" sz="1000">
                <a:solidFill>
                  <a:schemeClr val="dk1"/>
                </a:solidFill>
              </a:rPr>
              <a:t>Focus on the purpose of the function (What is its main role?)</a:t>
            </a:r>
            <a:endParaRPr sz="1000">
              <a:solidFill>
                <a:schemeClr val="dk1"/>
              </a:solidFill>
            </a:endParaRPr>
          </a:p>
          <a:p>
            <a:pPr indent="-292100" lvl="0" marL="457200" rtl="0" algn="l">
              <a:lnSpc>
                <a:spcPct val="115000"/>
              </a:lnSpc>
              <a:spcBef>
                <a:spcPts val="0"/>
              </a:spcBef>
              <a:spcAft>
                <a:spcPts val="0"/>
              </a:spcAft>
              <a:buSzPts val="1000"/>
              <a:buFont typeface="Arial"/>
              <a:buChar char="●"/>
            </a:pPr>
            <a:r>
              <a:rPr lang="en" sz="1000">
                <a:solidFill>
                  <a:schemeClr val="dk1"/>
                </a:solidFill>
              </a:rPr>
              <a:t>A function without return statements returns nothing (“none” type objects). But it can be useful to print some information. </a:t>
            </a:r>
            <a:endParaRPr sz="1000">
              <a:solidFill>
                <a:schemeClr val="dk1"/>
              </a:solidFill>
            </a:endParaRPr>
          </a:p>
          <a:p>
            <a:pPr indent="-292100" lvl="0" marL="457200" rtl="0" algn="l">
              <a:lnSpc>
                <a:spcPct val="115000"/>
              </a:lnSpc>
              <a:spcBef>
                <a:spcPts val="0"/>
              </a:spcBef>
              <a:spcAft>
                <a:spcPts val="0"/>
              </a:spcAft>
              <a:buSzPts val="1000"/>
              <a:buFont typeface="Arial"/>
              <a:buChar char="●"/>
            </a:pPr>
            <a:r>
              <a:rPr lang="en" sz="1000">
                <a:solidFill>
                  <a:schemeClr val="dk1"/>
                </a:solidFill>
              </a:rPr>
              <a:t>A function with a return statement returns an object that can be assigned to a variable and then used in different contexts or places in your code.</a:t>
            </a:r>
            <a:endParaRPr sz="1000">
              <a:solidFill>
                <a:schemeClr val="dk1"/>
              </a:solidFill>
            </a:endParaRPr>
          </a:p>
        </p:txBody>
      </p:sp>
      <p:pic>
        <p:nvPicPr>
          <p:cNvPr id="165" name="Google Shape;165;p29"/>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30"/>
          <p:cNvCxnSpPr/>
          <p:nvPr/>
        </p:nvCxnSpPr>
        <p:spPr>
          <a:xfrm>
            <a:off x="1836225" y="3045275"/>
            <a:ext cx="3489300" cy="0"/>
          </a:xfrm>
          <a:prstGeom prst="straightConnector1">
            <a:avLst/>
          </a:prstGeom>
          <a:noFill/>
          <a:ln cap="flat" cmpd="sng" w="9525">
            <a:solidFill>
              <a:schemeClr val="dk1"/>
            </a:solidFill>
            <a:prstDash val="solid"/>
            <a:round/>
            <a:headEnd len="med" w="med" type="none"/>
            <a:tailEnd len="med" w="med" type="none"/>
          </a:ln>
        </p:spPr>
      </p:cxnSp>
      <p:sp>
        <p:nvSpPr>
          <p:cNvPr id="172" name="Google Shape;172;p30"/>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4</a:t>
            </a:r>
            <a:endParaRPr sz="4000">
              <a:solidFill>
                <a:schemeClr val="accent1"/>
              </a:solidFill>
            </a:endParaRPr>
          </a:p>
        </p:txBody>
      </p:sp>
      <p:sp>
        <p:nvSpPr>
          <p:cNvPr id="173" name="Google Shape;173;p30"/>
          <p:cNvSpPr txBox="1"/>
          <p:nvPr>
            <p:ph type="ctrTitle"/>
          </p:nvPr>
        </p:nvSpPr>
        <p:spPr>
          <a:xfrm>
            <a:off x="1600723" y="985225"/>
            <a:ext cx="3302700" cy="20541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b="0" lang="en" sz="1800">
                <a:latin typeface="Ubuntu Medium"/>
                <a:ea typeface="Ubuntu Medium"/>
                <a:cs typeface="Ubuntu Medium"/>
                <a:sym typeface="Ubuntu Medium"/>
              </a:rPr>
              <a:t>Pandas</a:t>
            </a:r>
            <a:endParaRPr b="0" sz="1800">
              <a:latin typeface="Ubuntu Medium"/>
              <a:ea typeface="Ubuntu Medium"/>
              <a:cs typeface="Ubuntu Medium"/>
              <a:sym typeface="Ubuntu Medium"/>
            </a:endParaRPr>
          </a:p>
        </p:txBody>
      </p:sp>
      <p:sp>
        <p:nvSpPr>
          <p:cNvPr id="174" name="Google Shape;174;p30"/>
          <p:cNvSpPr txBox="1"/>
          <p:nvPr>
            <p:ph idx="1" type="subTitle"/>
          </p:nvPr>
        </p:nvSpPr>
        <p:spPr>
          <a:xfrm>
            <a:off x="1448324" y="3058425"/>
            <a:ext cx="3489300" cy="1784400"/>
          </a:xfrm>
          <a:prstGeom prst="rect">
            <a:avLst/>
          </a:prstGeom>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Char char="●"/>
            </a:pPr>
            <a:r>
              <a:rPr lang="en" sz="1000">
                <a:solidFill>
                  <a:schemeClr val="dk1"/>
                </a:solidFill>
              </a:rPr>
              <a:t>Focus on how to access the columns and rows in pandas, slicing the dataframe is really important to comprehend. </a:t>
            </a:r>
            <a:endParaRPr sz="1000">
              <a:solidFill>
                <a:schemeClr val="dk1"/>
              </a:solidFill>
            </a:endParaRPr>
          </a:p>
          <a:p>
            <a:pPr indent="-292100" lvl="0" marL="457200" rtl="0" algn="l">
              <a:lnSpc>
                <a:spcPct val="115000"/>
              </a:lnSpc>
              <a:spcBef>
                <a:spcPts val="0"/>
              </a:spcBef>
              <a:spcAft>
                <a:spcPts val="0"/>
              </a:spcAft>
              <a:buSzPts val="1000"/>
              <a:buChar char="●"/>
            </a:pPr>
            <a:r>
              <a:rPr lang="en" sz="1000">
                <a:solidFill>
                  <a:schemeClr val="dk1"/>
                </a:solidFill>
              </a:rPr>
              <a:t>Using erroneous column names will usually give you a key error. So, pay attention in writing the names of the columns right.</a:t>
            </a:r>
            <a:endParaRPr sz="1000">
              <a:solidFill>
                <a:schemeClr val="dk1"/>
              </a:solidFill>
            </a:endParaRPr>
          </a:p>
        </p:txBody>
      </p:sp>
      <p:pic>
        <p:nvPicPr>
          <p:cNvPr id="175" name="Google Shape;175;p30"/>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31"/>
          <p:cNvCxnSpPr/>
          <p:nvPr/>
        </p:nvCxnSpPr>
        <p:spPr>
          <a:xfrm>
            <a:off x="1836225" y="2435675"/>
            <a:ext cx="3489300" cy="0"/>
          </a:xfrm>
          <a:prstGeom prst="straightConnector1">
            <a:avLst/>
          </a:prstGeom>
          <a:noFill/>
          <a:ln cap="flat" cmpd="sng" w="9525">
            <a:solidFill>
              <a:schemeClr val="dk1"/>
            </a:solidFill>
            <a:prstDash val="solid"/>
            <a:round/>
            <a:headEnd len="med" w="med" type="none"/>
            <a:tailEnd len="med" w="med" type="none"/>
          </a:ln>
        </p:spPr>
      </p:cxnSp>
      <p:sp>
        <p:nvSpPr>
          <p:cNvPr id="182" name="Google Shape;182;p31"/>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5</a:t>
            </a:r>
            <a:endParaRPr sz="4000">
              <a:solidFill>
                <a:schemeClr val="accent1"/>
              </a:solidFill>
            </a:endParaRPr>
          </a:p>
        </p:txBody>
      </p:sp>
      <p:sp>
        <p:nvSpPr>
          <p:cNvPr id="183" name="Google Shape;183;p31"/>
          <p:cNvSpPr txBox="1"/>
          <p:nvPr>
            <p:ph type="ctrTitle"/>
          </p:nvPr>
        </p:nvSpPr>
        <p:spPr>
          <a:xfrm>
            <a:off x="1600723" y="375625"/>
            <a:ext cx="3302700" cy="20541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b="0" lang="en" sz="1800">
                <a:latin typeface="Ubuntu Medium"/>
                <a:ea typeface="Ubuntu Medium"/>
                <a:cs typeface="Ubuntu Medium"/>
                <a:sym typeface="Ubuntu Medium"/>
              </a:rPr>
              <a:t>Scripting (Lesson - 6)</a:t>
            </a:r>
            <a:endParaRPr b="0" sz="1800">
              <a:latin typeface="Ubuntu Medium"/>
              <a:ea typeface="Ubuntu Medium"/>
              <a:cs typeface="Ubuntu Medium"/>
              <a:sym typeface="Ubuntu Medium"/>
            </a:endParaRPr>
          </a:p>
        </p:txBody>
      </p:sp>
      <p:sp>
        <p:nvSpPr>
          <p:cNvPr id="184" name="Google Shape;184;p31"/>
          <p:cNvSpPr txBox="1"/>
          <p:nvPr>
            <p:ph idx="1" type="subTitle"/>
          </p:nvPr>
        </p:nvSpPr>
        <p:spPr>
          <a:xfrm>
            <a:off x="1448325" y="2448825"/>
            <a:ext cx="3757800" cy="1784400"/>
          </a:xfrm>
          <a:prstGeom prst="rect">
            <a:avLst/>
          </a:prstGeom>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Char char="●"/>
            </a:pPr>
            <a:r>
              <a:rPr lang="en" sz="1000">
                <a:solidFill>
                  <a:schemeClr val="dk1"/>
                </a:solidFill>
              </a:rPr>
              <a:t>Focus on the Error handling part and don’t get panic over having errors, they are your way to learn and evolve as a python programmer and the computer’s way to communicate with you. </a:t>
            </a:r>
            <a:endParaRPr sz="1000">
              <a:solidFill>
                <a:schemeClr val="dk1"/>
              </a:solidFill>
            </a:endParaRPr>
          </a:p>
          <a:p>
            <a:pPr indent="-292100" lvl="0" marL="457200" rtl="0" algn="l">
              <a:lnSpc>
                <a:spcPct val="115000"/>
              </a:lnSpc>
              <a:spcBef>
                <a:spcPts val="0"/>
              </a:spcBef>
              <a:spcAft>
                <a:spcPts val="0"/>
              </a:spcAft>
              <a:buSzPts val="1000"/>
              <a:buFont typeface="Arial"/>
              <a:buChar char="●"/>
            </a:pPr>
            <a:r>
              <a:rPr lang="en" sz="1000">
                <a:solidFill>
                  <a:schemeClr val="dk1"/>
                </a:solidFill>
              </a:rPr>
              <a:t>Syntax and indentation errors are really basic and easy to analyze. Just look for the small arrow in the error message and investigate the code that comes before that arrow (the arrow is like this ^)</a:t>
            </a:r>
            <a:endParaRPr sz="1000">
              <a:solidFill>
                <a:schemeClr val="dk1"/>
              </a:solidFill>
            </a:endParaRPr>
          </a:p>
          <a:p>
            <a:pPr indent="-292100" lvl="0" marL="457200" rtl="0" algn="l">
              <a:lnSpc>
                <a:spcPct val="115000"/>
              </a:lnSpc>
              <a:spcBef>
                <a:spcPts val="0"/>
              </a:spcBef>
              <a:spcAft>
                <a:spcPts val="0"/>
              </a:spcAft>
              <a:buSzPts val="1000"/>
              <a:buChar char="●"/>
            </a:pPr>
            <a:r>
              <a:rPr lang="en" sz="1000">
                <a:solidFill>
                  <a:schemeClr val="dk1"/>
                </a:solidFill>
              </a:rPr>
              <a:t>Focus on the use of the main function (This will come in handy in your project)</a:t>
            </a:r>
            <a:endParaRPr sz="1000">
              <a:solidFill>
                <a:schemeClr val="dk1"/>
              </a:solidFill>
            </a:endParaRPr>
          </a:p>
          <a:p>
            <a:pPr indent="-292100" lvl="0" marL="457200" rtl="0" algn="l">
              <a:lnSpc>
                <a:spcPct val="115000"/>
              </a:lnSpc>
              <a:spcBef>
                <a:spcPts val="0"/>
              </a:spcBef>
              <a:spcAft>
                <a:spcPts val="0"/>
              </a:spcAft>
              <a:buSzPts val="1000"/>
              <a:buChar char="●"/>
            </a:pPr>
            <a:r>
              <a:rPr lang="en" sz="1000">
                <a:solidFill>
                  <a:schemeClr val="dk1"/>
                </a:solidFill>
              </a:rPr>
              <a:t>Try to get your hands dirty in testing codes with functions. This is really crucial to build your project script.</a:t>
            </a:r>
            <a:endParaRPr sz="1000">
              <a:solidFill>
                <a:schemeClr val="dk1"/>
              </a:solidFill>
            </a:endParaRPr>
          </a:p>
        </p:txBody>
      </p:sp>
      <p:pic>
        <p:nvPicPr>
          <p:cNvPr id="185" name="Google Shape;185;p31"/>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32"/>
          <p:cNvCxnSpPr/>
          <p:nvPr/>
        </p:nvCxnSpPr>
        <p:spPr>
          <a:xfrm>
            <a:off x="1836225" y="2435675"/>
            <a:ext cx="3489300" cy="0"/>
          </a:xfrm>
          <a:prstGeom prst="straightConnector1">
            <a:avLst/>
          </a:prstGeom>
          <a:noFill/>
          <a:ln cap="flat" cmpd="sng" w="9525">
            <a:solidFill>
              <a:schemeClr val="dk1"/>
            </a:solidFill>
            <a:prstDash val="solid"/>
            <a:round/>
            <a:headEnd len="med" w="med" type="none"/>
            <a:tailEnd len="med" w="med" type="none"/>
          </a:ln>
        </p:spPr>
      </p:cxnSp>
      <p:sp>
        <p:nvSpPr>
          <p:cNvPr id="192" name="Google Shape;192;p32"/>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6</a:t>
            </a:r>
            <a:endParaRPr sz="4000">
              <a:solidFill>
                <a:schemeClr val="accent1"/>
              </a:solidFill>
            </a:endParaRPr>
          </a:p>
        </p:txBody>
      </p:sp>
      <p:sp>
        <p:nvSpPr>
          <p:cNvPr id="193" name="Google Shape;193;p32"/>
          <p:cNvSpPr txBox="1"/>
          <p:nvPr>
            <p:ph type="ctrTitle"/>
          </p:nvPr>
        </p:nvSpPr>
        <p:spPr>
          <a:xfrm>
            <a:off x="1600723" y="375625"/>
            <a:ext cx="3302700" cy="20541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b="0" lang="en" sz="1800">
                <a:latin typeface="Ubuntu Medium"/>
                <a:ea typeface="Ubuntu Medium"/>
                <a:cs typeface="Ubuntu Medium"/>
                <a:sym typeface="Ubuntu Medium"/>
              </a:rPr>
              <a:t>Testing Your code</a:t>
            </a:r>
            <a:endParaRPr b="0" sz="1800">
              <a:latin typeface="Ubuntu Medium"/>
              <a:ea typeface="Ubuntu Medium"/>
              <a:cs typeface="Ubuntu Medium"/>
              <a:sym typeface="Ubuntu Medium"/>
            </a:endParaRPr>
          </a:p>
        </p:txBody>
      </p:sp>
      <p:sp>
        <p:nvSpPr>
          <p:cNvPr id="194" name="Google Shape;194;p32"/>
          <p:cNvSpPr txBox="1"/>
          <p:nvPr>
            <p:ph idx="1" type="subTitle"/>
          </p:nvPr>
        </p:nvSpPr>
        <p:spPr>
          <a:xfrm>
            <a:off x="1448325" y="2448825"/>
            <a:ext cx="3757800" cy="1784400"/>
          </a:xfrm>
          <a:prstGeom prst="rect">
            <a:avLst/>
          </a:prstGeom>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Font typeface="Arial"/>
              <a:buChar char="●"/>
            </a:pPr>
            <a:r>
              <a:rPr b="1" lang="en" sz="1000">
                <a:solidFill>
                  <a:schemeClr val="dk1"/>
                </a:solidFill>
              </a:rPr>
              <a:t>Scripts are not essays</a:t>
            </a:r>
            <a:r>
              <a:rPr lang="en" sz="1000">
                <a:solidFill>
                  <a:schemeClr val="dk1"/>
                </a:solidFill>
              </a:rPr>
              <a:t>, you can’t keep writing code without testing frequently before adding new lines of code. I usually test after adding one or two lines of code and then add new code.</a:t>
            </a:r>
            <a:endParaRPr sz="1000">
              <a:solidFill>
                <a:schemeClr val="dk1"/>
              </a:solidFill>
            </a:endParaRPr>
          </a:p>
          <a:p>
            <a:pPr indent="-292100" lvl="0" marL="457200" rtl="0" algn="l">
              <a:lnSpc>
                <a:spcPct val="115000"/>
              </a:lnSpc>
              <a:spcBef>
                <a:spcPts val="0"/>
              </a:spcBef>
              <a:spcAft>
                <a:spcPts val="0"/>
              </a:spcAft>
              <a:buSzPts val="1000"/>
              <a:buChar char="●"/>
            </a:pPr>
            <a:r>
              <a:rPr lang="en" sz="1000">
                <a:solidFill>
                  <a:schemeClr val="dk1"/>
                </a:solidFill>
              </a:rPr>
              <a:t>Focus on the process of building the script gradually rather than getting it done as a whole and delaying the testing to be the last step.</a:t>
            </a:r>
            <a:endParaRPr sz="1000">
              <a:solidFill>
                <a:schemeClr val="dk1"/>
              </a:solidFill>
            </a:endParaRPr>
          </a:p>
        </p:txBody>
      </p:sp>
      <p:pic>
        <p:nvPicPr>
          <p:cNvPr id="195" name="Google Shape;195;p32"/>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33"/>
          <p:cNvCxnSpPr/>
          <p:nvPr/>
        </p:nvCxnSpPr>
        <p:spPr>
          <a:xfrm>
            <a:off x="1836225" y="2969075"/>
            <a:ext cx="3489300" cy="0"/>
          </a:xfrm>
          <a:prstGeom prst="straightConnector1">
            <a:avLst/>
          </a:prstGeom>
          <a:noFill/>
          <a:ln cap="flat" cmpd="sng" w="9525">
            <a:solidFill>
              <a:schemeClr val="dk1"/>
            </a:solidFill>
            <a:prstDash val="solid"/>
            <a:round/>
            <a:headEnd len="med" w="med" type="none"/>
            <a:tailEnd len="med" w="med" type="none"/>
          </a:ln>
        </p:spPr>
      </p:cxnSp>
      <p:sp>
        <p:nvSpPr>
          <p:cNvPr id="202" name="Google Shape;202;p33"/>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7</a:t>
            </a:r>
            <a:endParaRPr sz="4000">
              <a:solidFill>
                <a:schemeClr val="accent1"/>
              </a:solidFill>
            </a:endParaRPr>
          </a:p>
        </p:txBody>
      </p:sp>
      <p:sp>
        <p:nvSpPr>
          <p:cNvPr id="203" name="Google Shape;203;p33"/>
          <p:cNvSpPr txBox="1"/>
          <p:nvPr>
            <p:ph type="ctrTitle"/>
          </p:nvPr>
        </p:nvSpPr>
        <p:spPr>
          <a:xfrm>
            <a:off x="1600723" y="909025"/>
            <a:ext cx="3302700" cy="2054100"/>
          </a:xfrm>
          <a:prstGeom prst="rect">
            <a:avLst/>
          </a:prstGeom>
        </p:spPr>
        <p:txBody>
          <a:bodyPr anchorCtr="0" anchor="b" bIns="91425" lIns="91425" spcFirstLastPara="1" rIns="91425" wrap="square" tIns="91425">
            <a:noAutofit/>
          </a:bodyPr>
          <a:lstStyle/>
          <a:p>
            <a:pPr indent="0" lvl="0" marL="0" rtl="0" algn="l">
              <a:lnSpc>
                <a:spcPct val="100000"/>
              </a:lnSpc>
              <a:spcBef>
                <a:spcPts val="2000"/>
              </a:spcBef>
              <a:spcAft>
                <a:spcPts val="600"/>
              </a:spcAft>
              <a:buNone/>
            </a:pPr>
            <a:r>
              <a:rPr b="0" lang="en" sz="1800">
                <a:latin typeface="Ubuntu Medium"/>
                <a:ea typeface="Ubuntu Medium"/>
                <a:cs typeface="Ubuntu Medium"/>
                <a:sym typeface="Ubuntu Medium"/>
              </a:rPr>
              <a:t>Problem Sets preceding the project</a:t>
            </a:r>
            <a:endParaRPr b="0" sz="1800">
              <a:latin typeface="Ubuntu Medium"/>
              <a:ea typeface="Ubuntu Medium"/>
              <a:cs typeface="Ubuntu Medium"/>
              <a:sym typeface="Ubuntu Medium"/>
            </a:endParaRPr>
          </a:p>
        </p:txBody>
      </p:sp>
      <p:sp>
        <p:nvSpPr>
          <p:cNvPr id="204" name="Google Shape;204;p33"/>
          <p:cNvSpPr txBox="1"/>
          <p:nvPr>
            <p:ph idx="1" type="subTitle"/>
          </p:nvPr>
        </p:nvSpPr>
        <p:spPr>
          <a:xfrm>
            <a:off x="1600725" y="2982225"/>
            <a:ext cx="37578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The problem sets represent around 25% of your project work and will come in handy when writing your script. So, pay attention to them.</a:t>
            </a:r>
            <a:endParaRPr sz="1000">
              <a:solidFill>
                <a:schemeClr val="dk1"/>
              </a:solidFill>
            </a:endParaRPr>
          </a:p>
        </p:txBody>
      </p:sp>
      <p:pic>
        <p:nvPicPr>
          <p:cNvPr id="205" name="Google Shape;205;p33"/>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 name="Google Shape;211;p34"/>
          <p:cNvCxnSpPr/>
          <p:nvPr/>
        </p:nvCxnSpPr>
        <p:spPr>
          <a:xfrm>
            <a:off x="1836225" y="2969075"/>
            <a:ext cx="3489300" cy="0"/>
          </a:xfrm>
          <a:prstGeom prst="straightConnector1">
            <a:avLst/>
          </a:prstGeom>
          <a:noFill/>
          <a:ln cap="flat" cmpd="sng" w="9525">
            <a:solidFill>
              <a:schemeClr val="dk1"/>
            </a:solidFill>
            <a:prstDash val="solid"/>
            <a:round/>
            <a:headEnd len="med" w="med" type="none"/>
            <a:tailEnd len="med" w="med" type="none"/>
          </a:ln>
        </p:spPr>
      </p:cxnSp>
      <p:sp>
        <p:nvSpPr>
          <p:cNvPr id="212" name="Google Shape;212;p34"/>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8</a:t>
            </a:r>
            <a:endParaRPr sz="4000">
              <a:solidFill>
                <a:schemeClr val="accent1"/>
              </a:solidFill>
            </a:endParaRPr>
          </a:p>
        </p:txBody>
      </p:sp>
      <p:sp>
        <p:nvSpPr>
          <p:cNvPr id="213" name="Google Shape;213;p34"/>
          <p:cNvSpPr txBox="1"/>
          <p:nvPr>
            <p:ph type="ctrTitle"/>
          </p:nvPr>
        </p:nvSpPr>
        <p:spPr>
          <a:xfrm>
            <a:off x="1600723" y="909025"/>
            <a:ext cx="3302700" cy="2054100"/>
          </a:xfrm>
          <a:prstGeom prst="rect">
            <a:avLst/>
          </a:prstGeom>
        </p:spPr>
        <p:txBody>
          <a:bodyPr anchorCtr="0" anchor="b" bIns="91425" lIns="91425" spcFirstLastPara="1" rIns="91425" wrap="square" tIns="91425">
            <a:noAutofit/>
          </a:bodyPr>
          <a:lstStyle/>
          <a:p>
            <a:pPr indent="0" lvl="0" marL="0" rtl="0" algn="l">
              <a:lnSpc>
                <a:spcPct val="100000"/>
              </a:lnSpc>
              <a:spcBef>
                <a:spcPts val="2000"/>
              </a:spcBef>
              <a:spcAft>
                <a:spcPts val="600"/>
              </a:spcAft>
              <a:buNone/>
            </a:pPr>
            <a:r>
              <a:rPr b="0" lang="en" sz="1800">
                <a:latin typeface="Ubuntu Medium"/>
                <a:ea typeface="Ubuntu Medium"/>
                <a:cs typeface="Ubuntu Medium"/>
                <a:sym typeface="Ubuntu Medium"/>
              </a:rPr>
              <a:t>Display raw data in your project</a:t>
            </a:r>
            <a:endParaRPr b="0" sz="1800">
              <a:latin typeface="Ubuntu Medium"/>
              <a:ea typeface="Ubuntu Medium"/>
              <a:cs typeface="Ubuntu Medium"/>
              <a:sym typeface="Ubuntu Medium"/>
            </a:endParaRPr>
          </a:p>
        </p:txBody>
      </p:sp>
      <p:sp>
        <p:nvSpPr>
          <p:cNvPr id="214" name="Google Shape;214;p34"/>
          <p:cNvSpPr txBox="1"/>
          <p:nvPr>
            <p:ph idx="1" type="subTitle"/>
          </p:nvPr>
        </p:nvSpPr>
        <p:spPr>
          <a:xfrm>
            <a:off x="1448325" y="2982225"/>
            <a:ext cx="3757800" cy="1784400"/>
          </a:xfrm>
          <a:prstGeom prst="rect">
            <a:avLst/>
          </a:prstGeom>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Char char="●"/>
            </a:pPr>
            <a:r>
              <a:rPr lang="en" sz="1000" u="sng">
                <a:solidFill>
                  <a:schemeClr val="dk1"/>
                </a:solidFill>
                <a:hlinkClick r:id="rId3">
                  <a:extLst>
                    <a:ext uri="{A12FA001-AC4F-418D-AE19-62706E023703}">
                      <ahyp:hlinkClr val="tx"/>
                    </a:ext>
                  </a:extLst>
                </a:hlinkClick>
              </a:rPr>
              <a:t>Topic one with the whole script structure.</a:t>
            </a:r>
            <a:endParaRPr sz="1000">
              <a:solidFill>
                <a:schemeClr val="dk1"/>
              </a:solidFill>
            </a:endParaRPr>
          </a:p>
          <a:p>
            <a:pPr indent="-292100" lvl="0" marL="457200" rtl="0" algn="l">
              <a:lnSpc>
                <a:spcPct val="115000"/>
              </a:lnSpc>
              <a:spcBef>
                <a:spcPts val="0"/>
              </a:spcBef>
              <a:spcAft>
                <a:spcPts val="0"/>
              </a:spcAft>
              <a:buSzPts val="1000"/>
              <a:buChar char="●"/>
            </a:pPr>
            <a:r>
              <a:rPr lang="en" sz="1000" u="sng">
                <a:solidFill>
                  <a:schemeClr val="dk1"/>
                </a:solidFill>
                <a:hlinkClick r:id="rId4">
                  <a:extLst>
                    <a:ext uri="{A12FA001-AC4F-418D-AE19-62706E023703}">
                      <ahyp:hlinkClr val="tx"/>
                    </a:ext>
                  </a:extLst>
                </a:hlinkClick>
              </a:rPr>
              <a:t>Thought process of the approach</a:t>
            </a:r>
            <a:endParaRPr sz="1000">
              <a:solidFill>
                <a:schemeClr val="dk1"/>
              </a:solidFill>
            </a:endParaRPr>
          </a:p>
        </p:txBody>
      </p:sp>
      <p:pic>
        <p:nvPicPr>
          <p:cNvPr id="215" name="Google Shape;215;p34"/>
          <p:cNvPicPr preferRelativeResize="0"/>
          <p:nvPr/>
        </p:nvPicPr>
        <p:blipFill>
          <a:blip r:embed="rId5">
            <a:alphaModFix/>
          </a:blip>
          <a:stretch>
            <a:fillRect/>
          </a:stretch>
        </p:blipFill>
        <p:spPr>
          <a:xfrm>
            <a:off x="4074600" y="396224"/>
            <a:ext cx="3489299" cy="4281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gfwd - Slides">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