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Squada One"/>
      <p:regular r:id="rId28"/>
    </p:embeddedFont>
    <p:embeddedFont>
      <p:font typeface="Roboto Condensed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SquadaOne-regular.fntdata"/><Relationship Id="rId27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d3b44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d3b44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122f77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122f77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2122f77f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2122f77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d3b44f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d3b44f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122f75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122f75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122f75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122f75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122f77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2122f77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122f77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122f77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122f77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2122f77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122f77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122f77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2122f77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2122f77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1"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○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■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○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■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○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Ubuntu"/>
              <a:buChar char="■"/>
              <a:defRPr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assroom.udacity.com/nanodegrees/nd018-mena-nfp2/parts/c53c9746-276d-4713-ab75-8977dd251d82/modules/fb2c50e4-0bec-422c-beea-c25307b1c17e/lessons/0c3ebd95-583d-40aa-9d05-e34f22ef8474/concepts/92b9e4c4-fe7d-460a-8c57-1a9cc5b9c460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fpdiscussions.udacity.com/t/how-to-set-a-smart-objective/60904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fpdiscussions.udacity.com/t/target-persona-beginners-guide-for-marketers/57546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assroom.udacity.com/nanodegrees/nd018-mena-nfp2/parts/c53c9746-276d-4713-ab75-8977dd251d82/modules/36bc26b0-848a-468b-a094-9f9fe2bf4c91/lessons/69a9b586-0b83-4a81-a144-f8f682dbb18a/concepts/4d1d8983-41eb-4fe4-8e56-a2163e13cea8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 flipH="1">
            <a:off x="1147550" y="2368875"/>
            <a:ext cx="59064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4000"/>
              <a:t>Market your content</a:t>
            </a:r>
            <a:endParaRPr sz="4800"/>
          </a:p>
        </p:txBody>
      </p:sp>
      <p:cxnSp>
        <p:nvCxnSpPr>
          <p:cNvPr id="133" name="Google Shape;133;p26"/>
          <p:cNvCxnSpPr/>
          <p:nvPr/>
        </p:nvCxnSpPr>
        <p:spPr>
          <a:xfrm>
            <a:off x="0" y="3636469"/>
            <a:ext cx="297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25" y="4457599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35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5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9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1753124" y="30584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Wherever you used an image, don’t forget to mention its copyright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6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6"/>
          <p:cNvSpPr txBox="1"/>
          <p:nvPr>
            <p:ph idx="2" type="ctrTitle"/>
          </p:nvPr>
        </p:nvSpPr>
        <p:spPr>
          <a:xfrm>
            <a:off x="5615925" y="2345575"/>
            <a:ext cx="166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10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23" name="Google Shape;223;p36"/>
          <p:cNvSpPr txBox="1"/>
          <p:nvPr>
            <p:ph idx="1" type="subTitle"/>
          </p:nvPr>
        </p:nvSpPr>
        <p:spPr>
          <a:xfrm>
            <a:off x="1753124" y="30584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Before submitting your project, take a look on the rubric.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7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7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accent1"/>
                </a:solidFill>
              </a:rPr>
              <a:t>Tip 1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1753133" y="3058425"/>
            <a:ext cx="30951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Revise Hub and Spokes model as the idea of market your content project resembles to this model, so take some time to understand the main idea.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dk1"/>
                </a:solidFill>
              </a:rPr>
              <a:t>Link to help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https://classroom.udacity.com/nanodegrees/nd018-mena-nfp2/parts/c53c9746-276d-4713-ab75-8977dd251d82/modules/fb2c50e4-0bec-422c-beea-c25307b1c17e/lessons/0c3ebd95-583d-40aa-9d05-e34f22ef8474/concepts/92b9e4c4-fe7d-460a-8c57-1a9cc5b9c460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8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8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2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1756950" y="3058425"/>
            <a:ext cx="35685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Choose one of these two ideas for your project to write about (DMND or a creative marketing campaign that you love).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9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9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3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1753124" y="30584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Set a SMART objective for your blog post.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dk1"/>
                </a:solidFill>
              </a:rPr>
              <a:t>Link to help: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https://nfpdiscussions.udacity.com/t/how-to-set-a-smart-objective/60904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30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0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4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1753124" y="30584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Ask yourself: “what I have to check to know that I have reached my objective?” and the answer should give you the clue for your KPI.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31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1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5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1753124" y="30584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Ask yourself: “who will be interested to read your blog post?” and imagine your target persona starting from giving him a real name and image.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</a:rPr>
              <a:t>Link to help: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https://nfpdiscussions.udacity.com/t/target-persona-beginners-guide-for-marketers/57546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2"/>
          <p:cNvCxnSpPr/>
          <p:nvPr/>
        </p:nvCxnSpPr>
        <p:spPr>
          <a:xfrm>
            <a:off x="1836225" y="28166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6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1753124" y="28298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Choose a storytelling framework that suites your idea and you feel more confident to use (SCQA or Pixar).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dk1"/>
                </a:solidFill>
              </a:rPr>
              <a:t>Link to help: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https://classroom.udacity.com/nanodegrees/nd018-mena-nfp2/parts/c53c9746-276d-4713-ab75-8977dd251d82/modules/36bc26b0-848a-468b-a094-9f9fe2bf4c91/lessons/69a9b586-0b83-4a81-a144-f8f682dbb18a/concepts/4d1d8983-41eb-4fe4-8e56-a2163e13cea8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33"/>
          <p:cNvCxnSpPr/>
          <p:nvPr/>
        </p:nvCxnSpPr>
        <p:spPr>
          <a:xfrm>
            <a:off x="1836225" y="28166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3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7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1753124" y="28298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Now write your blog post! (Telling a story about your chosen idea) with 250 -500 words and don’t forget to use an image to catch attention!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then publish it on your existed blog or just create one on (blogger.com/ wordpress.com) or if you don’t have one just create a Google Drive and provide a sharable link.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5331300" y="1961425"/>
            <a:ext cx="2232600" cy="2232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4"/>
          <p:cNvCxnSpPr/>
          <p:nvPr/>
        </p:nvCxnSpPr>
        <p:spPr>
          <a:xfrm>
            <a:off x="1836225" y="3045275"/>
            <a:ext cx="34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4"/>
          <p:cNvSpPr txBox="1"/>
          <p:nvPr>
            <p:ph idx="2" type="ctrTitle"/>
          </p:nvPr>
        </p:nvSpPr>
        <p:spPr>
          <a:xfrm>
            <a:off x="5706002" y="2345575"/>
            <a:ext cx="1483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Tip 8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1753124" y="3058425"/>
            <a:ext cx="3489300" cy="178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Choose 3 different social media platforms to create a post on each one aiming to bring leads for your blog post. For each post use an image and attach the link for your blog post with a clear call to action.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396224"/>
            <a:ext cx="3489299" cy="4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fwd - Slides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