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12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BEF-D31B-3353-95BA-9FB9A1B8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A8E-45B9-FECC-EB67-CEE392403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D8CD-883F-D138-A6E2-F046489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818B-FE8B-A24F-20C9-A5BA7830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9F52-CEFD-96ED-73DF-880334C5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529A-00BA-1F3F-5C96-87414F45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C295C-0CEE-C02C-3BFC-675CD9B6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B5519-B9AD-315A-E98A-B65CC9F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FE14-4007-09DD-770D-DA08CACD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CEE7-2D90-856C-03AA-21D02D5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30482-BAA9-99E2-2736-62554E8C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BF3B-54F7-8215-4095-DA8CA98D9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0161-BD35-9D69-78DD-A7F1DF23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0C53-C013-0BEB-5E0D-2DD9127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ED8F-A44B-B0FC-EC15-7664CAE1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24A-493F-8C6E-6178-EC1F205E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5F1E-F288-38DD-8523-1E15754C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FCB5-9A9D-73A7-42C9-ADFC6F68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E308-C44B-AD4A-1FD2-8E7DDF2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1D71A-E408-90AA-BB26-B6D4FB1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B44E-787B-74BF-F646-9CA5D74A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2AD1-09B0-D697-BBF0-5353F619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965B-E182-95A1-B708-08FF00A0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1735-EDC6-F2BA-F35E-855328E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B158-7ADD-9C8B-1295-C730B04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D65-1578-16A0-4C09-8D0312CD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8943-0A1E-B39A-D898-A89F00E17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5F1A-CC55-4382-6760-4A4BBE6B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65BD-6DDE-67DC-4EE0-F0E9E53F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AC93-277D-F376-3ACD-A1FFE860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44F1-C05A-2FB5-CFB8-0E8E5077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983-4972-8C8D-99FF-98755552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BA5B-2220-6309-F18B-048378EF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2897-934D-9D66-72EC-E37CFA51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8DE48-A017-E92A-A573-C5DB465BB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16531-DD5C-BF43-B1BA-BE1F6C6F0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40EEF-6881-5428-F10A-B76EA438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07CCC-3B28-2C1F-36F7-DEE8EADB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14614-7A8B-E57A-F4F7-9C709E3B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13CB-E1CE-6204-3C28-0E95EE4D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CAE14-8ECC-01AD-2141-3406244F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6C9C2-6305-391E-308D-5EBA000E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00CB6-C154-DAE9-26D1-41E3E99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2F857-2602-04E9-AD9C-86674DF2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CF25-8900-EE1E-C8AD-3F400672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B63D-9721-4F8E-DCE6-999AF8B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84C-6C58-8297-85D4-4A862A55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2F28-49B2-7B7F-8AED-ABF14068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D905-22EF-A204-06CC-3779699B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D776B-34F6-A737-C28A-7067E02A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F1-28B4-572C-B497-1DE96B09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14DD9-8B3E-C78E-F705-984BE452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E154-88F0-23F4-D519-CA519997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1DC2F-B3A5-BD35-D966-6DFE3E932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CD4A1-0FDB-A81E-2BB4-9F4EAAF7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CB1F-A668-5D2F-E766-C7A10594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F741-FA39-B37E-7D11-DB629FAB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05D77-EBAD-8CE5-EF28-5502526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CBEAE-0A45-47A4-C922-B1790F95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21E9-1729-9278-2EB5-DAED6C5D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C4CB-C5E1-2D9B-7F9A-4CD8351C3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8F3A3-EBCA-E24E-8120-BA18131AC9AD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E2F0-8FC8-ABE2-BC3D-6521288E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E0D0-C0D1-9F02-B279-0AA2A2FE0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995D5-838B-7D4E-8C7C-7763AB1C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E6B-D204-7AD9-4BFF-B349667C5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NACE Competencies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3293A-8691-8F98-45D9-CFEC78844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Mohab, Gabriel, Ranjan, and Ilya</a:t>
            </a:r>
          </a:p>
        </p:txBody>
      </p:sp>
    </p:spTree>
    <p:extLst>
      <p:ext uri="{BB962C8B-B14F-4D97-AF65-F5344CB8AC3E}">
        <p14:creationId xmlns:p14="http://schemas.microsoft.com/office/powerpoint/2010/main" val="17744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8DF6-58E6-DF37-053C-619759D5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&amp;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F2E6-A40F-EE48-A5B3-60FB67BF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Fostered a Global Team Environment:</a:t>
            </a:r>
            <a:r>
              <a:rPr lang="en-US" dirty="0"/>
              <a:t> Successfully integrated a highly diverse team with members from around the world, including Belarus, Bangladesh, Ecuador, Egypt, and Nepal.</a:t>
            </a:r>
          </a:p>
          <a:p>
            <a:pPr lvl="0"/>
            <a:r>
              <a:rPr lang="en-US" b="1" dirty="0"/>
              <a:t>Built Cohesion Through Common Ground:</a:t>
            </a:r>
            <a:r>
              <a:rPr lang="en-US" dirty="0"/>
              <a:t> Moved beyond cultural differences to find common interests, enabling the team to work together efficiently and cohesively.</a:t>
            </a:r>
          </a:p>
          <a:p>
            <a:pPr lvl="0"/>
            <a:r>
              <a:rPr lang="en-US" b="1" dirty="0"/>
              <a:t>Ensured Respectful Collaboration:</a:t>
            </a:r>
            <a:r>
              <a:rPr lang="en-US" dirty="0"/>
              <a:t> Cultivated an inclusive atmosphere where all team members' opinions were valued and respected, ensuring equitable contribution regardless of delegated roles.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DE15-E388-3047-1CA2-B08B5AE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&amp; Self-Development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194B-D5E5-A518-CCE3-EF351FA0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Practiced Effective Goal Setting:</a:t>
            </a:r>
            <a:r>
              <a:rPr lang="en-US" dirty="0"/>
              <a:t> Demonstrated the ability to set clear, actionable goals during group meetings to define project milestones and responsibilities.</a:t>
            </a:r>
          </a:p>
          <a:p>
            <a:pPr lvl="0"/>
            <a:r>
              <a:rPr lang="en-US" b="1" dirty="0"/>
              <a:t>Ensured Timely Accomplishment:</a:t>
            </a:r>
            <a:r>
              <a:rPr lang="en-US" dirty="0"/>
              <a:t> Successfully managed time and priorities to ensure that all established goals were accomplished in a timely manner.</a:t>
            </a:r>
          </a:p>
          <a:p>
            <a:pPr lvl="0"/>
            <a:r>
              <a:rPr lang="en-US" b="1" dirty="0"/>
              <a:t>Engaged in Career Planning:</a:t>
            </a:r>
            <a:r>
              <a:rPr lang="en-US" dirty="0"/>
              <a:t> Held proactive discussions regarding future career paths and long-term professional aspirations, linking the project's success to personal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EF12-694A-D6BC-2456-D4311A37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CE72-E8E3-195E-5A6A-816B00A7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Maintained Consistent Contact:</a:t>
            </a:r>
            <a:r>
              <a:rPr lang="en-US" dirty="0"/>
              <a:t> Established a regular communication rhythm by holding multiple online meetings each week.</a:t>
            </a:r>
          </a:p>
          <a:p>
            <a:pPr lvl="0"/>
            <a:r>
              <a:rPr lang="en-US" b="1" dirty="0"/>
              <a:t>Monitored Progress Effectively:</a:t>
            </a:r>
            <a:r>
              <a:rPr lang="en-US" dirty="0"/>
              <a:t> Utilized meeting times strategically to keep the team on track, monitor the general progress of the project, and identify any potential obstacles.</a:t>
            </a:r>
          </a:p>
          <a:p>
            <a:pPr lvl="0"/>
            <a:r>
              <a:rPr lang="en-US" b="1" dirty="0"/>
              <a:t>Ensured Team Alignment:</a:t>
            </a:r>
            <a:r>
              <a:rPr lang="en-US" dirty="0"/>
              <a:t> Fostered a clear and concise flow of information, ensuring all members were aligned on tasks, deadlines, and project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9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DE3D-D6E6-577B-567D-9271CDE1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9765-401A-2206-4ADE-0DE0D914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Developed Creative Solutions:</a:t>
            </a:r>
            <a:r>
              <a:rPr lang="en-US" dirty="0"/>
              <a:t> Engaged in active brainstorming sessions to generate creative propositions and innovative approaches to project challenges.</a:t>
            </a:r>
          </a:p>
          <a:p>
            <a:pPr lvl="0"/>
            <a:r>
              <a:rPr lang="en-US" b="1" dirty="0"/>
              <a:t>Translated Concepts into Plans:</a:t>
            </a:r>
            <a:r>
              <a:rPr lang="en-US" dirty="0"/>
              <a:t> Systematically planned how to tackle complex problems by developing detailed functional specifications for proposed solutions.</a:t>
            </a:r>
          </a:p>
          <a:p>
            <a:pPr lvl="0"/>
            <a:r>
              <a:rPr lang="en-US" b="1" dirty="0"/>
              <a:t>Executed Analytical Problem-Solving:</a:t>
            </a:r>
            <a:r>
              <a:rPr lang="en-US" dirty="0"/>
              <a:t> Applied analytical skills to satisfy requirements by designing and implementing precise queries and technical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2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AA26-8380-384F-C326-313E1F54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8950-3AD8-D8DF-8A7A-EBF6EC62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Mastered Diverse Development Tools:</a:t>
            </a:r>
            <a:r>
              <a:rPr lang="en-US" dirty="0"/>
              <a:t> Gained hands-on proficiency across a wide range of relevant technologies, including </a:t>
            </a:r>
            <a:r>
              <a:rPr lang="en-US" dirty="0" err="1"/>
              <a:t>Jupyter</a:t>
            </a:r>
            <a:r>
              <a:rPr lang="en-US" dirty="0"/>
              <a:t> Notebooks, VS Code, </a:t>
            </a:r>
            <a:r>
              <a:rPr lang="en-US" dirty="0" err="1"/>
              <a:t>DBeaver</a:t>
            </a:r>
            <a:r>
              <a:rPr lang="en-US" dirty="0"/>
              <a:t>, and Azure Data Studio.</a:t>
            </a:r>
          </a:p>
          <a:p>
            <a:pPr lvl="0"/>
            <a:r>
              <a:rPr lang="en-US" b="1" dirty="0"/>
              <a:t>Managed Complex Environments:</a:t>
            </a:r>
            <a:r>
              <a:rPr lang="en-US" dirty="0"/>
              <a:t> Utilized containerization (Docker) and configuration tools (SQL Server Configuration Manager) to build, manage, and deploy project environments.</a:t>
            </a:r>
          </a:p>
          <a:p>
            <a:pPr lvl="0"/>
            <a:r>
              <a:rPr lang="en-US" b="1" dirty="0"/>
              <a:t>Facilitated Technical Support:</a:t>
            </a:r>
            <a:r>
              <a:rPr lang="en-US" dirty="0"/>
              <a:t> Demonstrated teamwork and technical skill by helping other group members set up their environments and navigate complex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1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395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NACE Competencies</vt:lpstr>
      <vt:lpstr>Equity &amp; Inclusion</vt:lpstr>
      <vt:lpstr>Career &amp; Self-Development </vt:lpstr>
      <vt:lpstr>Communication </vt:lpstr>
      <vt:lpstr>Critical Thinking </vt:lpstr>
      <vt:lpstr>Technology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Mohab Hussein</dc:creator>
  <cp:lastModifiedBy>Mohab Hussein</cp:lastModifiedBy>
  <cp:revision>1</cp:revision>
  <dcterms:created xsi:type="dcterms:W3CDTF">2025-10-27T03:13:36Z</dcterms:created>
  <dcterms:modified xsi:type="dcterms:W3CDTF">2025-10-27T03:17:54Z</dcterms:modified>
</cp:coreProperties>
</file>