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6" r:id="rId12"/>
    <p:sldId id="284" r:id="rId13"/>
    <p:sldId id="285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9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355D9-CEC0-4B99-9AA9-7FBF5E8AB0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C3F967-96BC-4C0D-B94E-980A60E8CAAD}">
      <dgm:prSet/>
      <dgm:spPr/>
      <dgm:t>
        <a:bodyPr/>
        <a:lstStyle/>
        <a:p>
          <a:r>
            <a:rPr lang="en-US" dirty="0"/>
            <a:t>1</a:t>
          </a:r>
          <a:br>
            <a:rPr lang="en-US" dirty="0"/>
          </a:br>
          <a:r>
            <a:rPr lang="en-US" dirty="0"/>
            <a:t>SELECT </a:t>
          </a:r>
          <a:r>
            <a:rPr lang="en-US" dirty="0" err="1"/>
            <a:t>film.title</a:t>
          </a:r>
          <a:endParaRPr lang="en-US" dirty="0"/>
        </a:p>
      </dgm:t>
    </dgm:pt>
    <dgm:pt modelId="{E6445BD2-27A2-4612-9869-90A9E2C0A6C1}" type="parTrans" cxnId="{8CB37887-2AEC-4253-8303-E2F770A09846}">
      <dgm:prSet/>
      <dgm:spPr/>
      <dgm:t>
        <a:bodyPr/>
        <a:lstStyle/>
        <a:p>
          <a:endParaRPr lang="en-US"/>
        </a:p>
      </dgm:t>
    </dgm:pt>
    <dgm:pt modelId="{FC722E9C-EE30-4CB1-9815-F88D38E4CD98}" type="sibTrans" cxnId="{8CB37887-2AEC-4253-8303-E2F770A09846}">
      <dgm:prSet custT="1"/>
      <dgm:spPr/>
      <dgm:t>
        <a:bodyPr/>
        <a:lstStyle/>
        <a:p>
          <a:endParaRPr lang="en-US" sz="500"/>
        </a:p>
      </dgm:t>
    </dgm:pt>
    <dgm:pt modelId="{63529686-4971-49DD-A7AB-9E4C95BC59F2}">
      <dgm:prSet/>
      <dgm:spPr/>
      <dgm:t>
        <a:bodyPr/>
        <a:lstStyle/>
        <a:p>
          <a:r>
            <a:rPr lang="en-US" dirty="0"/>
            <a:t>2</a:t>
          </a:r>
          <a:br>
            <a:rPr lang="en-US" dirty="0"/>
          </a:br>
          <a:r>
            <a:rPr lang="en-US" dirty="0"/>
            <a:t>FROM film</a:t>
          </a:r>
        </a:p>
      </dgm:t>
    </dgm:pt>
    <dgm:pt modelId="{284F31FA-280F-4EF6-80B6-319EBD91E96B}" type="parTrans" cxnId="{F50D4CC9-A651-4E1B-84E3-3CAAEA0DF157}">
      <dgm:prSet/>
      <dgm:spPr/>
      <dgm:t>
        <a:bodyPr/>
        <a:lstStyle/>
        <a:p>
          <a:endParaRPr lang="en-US"/>
        </a:p>
      </dgm:t>
    </dgm:pt>
    <dgm:pt modelId="{7A64F005-9188-46F5-8779-2F7F985516AC}" type="sibTrans" cxnId="{F50D4CC9-A651-4E1B-84E3-3CAAEA0DF157}">
      <dgm:prSet/>
      <dgm:spPr/>
      <dgm:t>
        <a:bodyPr/>
        <a:lstStyle/>
        <a:p>
          <a:endParaRPr lang="en-US"/>
        </a:p>
      </dgm:t>
    </dgm:pt>
    <dgm:pt modelId="{999FB1B3-BD97-4D0A-AA74-518F8AE8D24F}">
      <dgm:prSet/>
      <dgm:spPr/>
      <dgm:t>
        <a:bodyPr/>
        <a:lstStyle/>
        <a:p>
          <a:r>
            <a:rPr lang="en-US" dirty="0"/>
            <a:t>3</a:t>
          </a:r>
          <a:br>
            <a:rPr lang="en-US" dirty="0"/>
          </a:br>
          <a:r>
            <a:rPr lang="en-US" dirty="0"/>
            <a:t>LEFT JOIN rental</a:t>
          </a:r>
        </a:p>
      </dgm:t>
    </dgm:pt>
    <dgm:pt modelId="{CD5720D7-1840-405C-9EFB-0E3D5B343F63}" type="parTrans" cxnId="{22351E49-AE55-475E-9EBC-6D3B048DCF4F}">
      <dgm:prSet/>
      <dgm:spPr/>
      <dgm:t>
        <a:bodyPr/>
        <a:lstStyle/>
        <a:p>
          <a:endParaRPr lang="en-US"/>
        </a:p>
      </dgm:t>
    </dgm:pt>
    <dgm:pt modelId="{A0D5A65E-8308-4950-ADFF-F87EFD5F8E78}" type="sibTrans" cxnId="{22351E49-AE55-475E-9EBC-6D3B048DCF4F}">
      <dgm:prSet/>
      <dgm:spPr/>
      <dgm:t>
        <a:bodyPr/>
        <a:lstStyle/>
        <a:p>
          <a:endParaRPr lang="en-US"/>
        </a:p>
      </dgm:t>
    </dgm:pt>
    <dgm:pt modelId="{ABD2D0DB-F91D-4834-A6B6-3A548AEE238D}">
      <dgm:prSet/>
      <dgm:spPr/>
      <dgm:t>
        <a:bodyPr/>
        <a:lstStyle/>
        <a:p>
          <a:r>
            <a:rPr lang="en-US" dirty="0"/>
            <a:t>4</a:t>
          </a:r>
          <a:br>
            <a:rPr lang="en-US" dirty="0"/>
          </a:br>
          <a:r>
            <a:rPr lang="en-US" dirty="0"/>
            <a:t>ON </a:t>
          </a:r>
          <a:r>
            <a:rPr lang="en-US" dirty="0" err="1"/>
            <a:t>film.film_id</a:t>
          </a:r>
          <a:r>
            <a:rPr lang="en-US" dirty="0"/>
            <a:t> = </a:t>
          </a:r>
          <a:r>
            <a:rPr lang="en-US" dirty="0" err="1"/>
            <a:t>rental.film_id</a:t>
          </a:r>
          <a:endParaRPr lang="en-US" dirty="0"/>
        </a:p>
      </dgm:t>
    </dgm:pt>
    <dgm:pt modelId="{AFA2701B-1DCC-4BEC-8CF4-6FBB15021E33}" type="parTrans" cxnId="{118D0DF1-61E8-48EB-9CBD-B21B1EAF1FA1}">
      <dgm:prSet/>
      <dgm:spPr/>
      <dgm:t>
        <a:bodyPr/>
        <a:lstStyle/>
        <a:p>
          <a:endParaRPr lang="en-US"/>
        </a:p>
      </dgm:t>
    </dgm:pt>
    <dgm:pt modelId="{DD5100F1-4C67-4F49-B21F-7E442DBF7242}" type="sibTrans" cxnId="{118D0DF1-61E8-48EB-9CBD-B21B1EAF1FA1}">
      <dgm:prSet/>
      <dgm:spPr/>
      <dgm:t>
        <a:bodyPr/>
        <a:lstStyle/>
        <a:p>
          <a:endParaRPr lang="en-US"/>
        </a:p>
      </dgm:t>
    </dgm:pt>
    <dgm:pt modelId="{D88EDA05-4C80-4FBC-8DCE-CE8D18D981FD}">
      <dgm:prSet/>
      <dgm:spPr/>
      <dgm:t>
        <a:bodyPr/>
        <a:lstStyle/>
        <a:p>
          <a:r>
            <a:rPr lang="en-US" dirty="0"/>
            <a:t>5</a:t>
          </a:r>
          <a:br>
            <a:rPr lang="en-US" dirty="0"/>
          </a:br>
          <a:r>
            <a:rPr lang="en-US" dirty="0"/>
            <a:t>WHERE </a:t>
          </a:r>
          <a:r>
            <a:rPr lang="en-US" dirty="0" err="1"/>
            <a:t>rental.film_id</a:t>
          </a:r>
          <a:r>
            <a:rPr lang="en-US" dirty="0"/>
            <a:t> IS NULL;</a:t>
          </a:r>
        </a:p>
      </dgm:t>
    </dgm:pt>
    <dgm:pt modelId="{9FB4479E-3403-4FF1-9C29-35374F68C050}" type="parTrans" cxnId="{2278104E-E5BC-4A7B-ACFE-C5E6E1387BD9}">
      <dgm:prSet/>
      <dgm:spPr/>
      <dgm:t>
        <a:bodyPr/>
        <a:lstStyle/>
        <a:p>
          <a:endParaRPr lang="en-US"/>
        </a:p>
      </dgm:t>
    </dgm:pt>
    <dgm:pt modelId="{C0692C6E-FB8A-41A6-BD7E-73816FCAD268}" type="sibTrans" cxnId="{2278104E-E5BC-4A7B-ACFE-C5E6E1387BD9}">
      <dgm:prSet/>
      <dgm:spPr/>
      <dgm:t>
        <a:bodyPr/>
        <a:lstStyle/>
        <a:p>
          <a:endParaRPr lang="en-US"/>
        </a:p>
      </dgm:t>
    </dgm:pt>
    <dgm:pt modelId="{FA275E87-9FD9-4F5E-BA12-52947122BDF3}" type="pres">
      <dgm:prSet presAssocID="{2B1355D9-CEC0-4B99-9AA9-7FBF5E8AB069}" presName="Name0" presStyleCnt="0">
        <dgm:presLayoutVars>
          <dgm:dir/>
          <dgm:resizeHandles val="exact"/>
        </dgm:presLayoutVars>
      </dgm:prSet>
      <dgm:spPr/>
    </dgm:pt>
    <dgm:pt modelId="{88C2E1F4-70E6-4CAE-8FEB-CE7C7327E6E1}" type="pres">
      <dgm:prSet presAssocID="{A9C3F967-96BC-4C0D-B94E-980A60E8CAAD}" presName="node" presStyleLbl="node1" presStyleIdx="0" presStyleCnt="5">
        <dgm:presLayoutVars>
          <dgm:bulletEnabled val="1"/>
        </dgm:presLayoutVars>
      </dgm:prSet>
      <dgm:spPr/>
    </dgm:pt>
    <dgm:pt modelId="{92183D4C-0EA7-4B8F-B65F-7BB96C2AB20C}" type="pres">
      <dgm:prSet presAssocID="{FC722E9C-EE30-4CB1-9815-F88D38E4CD98}" presName="sibTrans" presStyleLbl="sibTrans1D1" presStyleIdx="0" presStyleCnt="4"/>
      <dgm:spPr/>
    </dgm:pt>
    <dgm:pt modelId="{0B689DDB-FCA9-446D-A692-2A39AF59295C}" type="pres">
      <dgm:prSet presAssocID="{FC722E9C-EE30-4CB1-9815-F88D38E4CD98}" presName="connectorText" presStyleLbl="sibTrans1D1" presStyleIdx="0" presStyleCnt="4"/>
      <dgm:spPr/>
    </dgm:pt>
    <dgm:pt modelId="{D29DA943-B4DC-41B3-939A-7FC95B4830D9}" type="pres">
      <dgm:prSet presAssocID="{63529686-4971-49DD-A7AB-9E4C95BC59F2}" presName="node" presStyleLbl="node1" presStyleIdx="1" presStyleCnt="5">
        <dgm:presLayoutVars>
          <dgm:bulletEnabled val="1"/>
        </dgm:presLayoutVars>
      </dgm:prSet>
      <dgm:spPr/>
    </dgm:pt>
    <dgm:pt modelId="{3341A550-45C9-4BF2-AAB4-C43709F8A13F}" type="pres">
      <dgm:prSet presAssocID="{7A64F005-9188-46F5-8779-2F7F985516AC}" presName="sibTrans" presStyleLbl="sibTrans1D1" presStyleIdx="1" presStyleCnt="4"/>
      <dgm:spPr/>
    </dgm:pt>
    <dgm:pt modelId="{D5E4D722-BAC9-4CD9-A239-0EB271068420}" type="pres">
      <dgm:prSet presAssocID="{7A64F005-9188-46F5-8779-2F7F985516AC}" presName="connectorText" presStyleLbl="sibTrans1D1" presStyleIdx="1" presStyleCnt="4"/>
      <dgm:spPr/>
    </dgm:pt>
    <dgm:pt modelId="{D87A69F2-66DD-476F-BE7A-4FF0C676FFBB}" type="pres">
      <dgm:prSet presAssocID="{999FB1B3-BD97-4D0A-AA74-518F8AE8D24F}" presName="node" presStyleLbl="node1" presStyleIdx="2" presStyleCnt="5">
        <dgm:presLayoutVars>
          <dgm:bulletEnabled val="1"/>
        </dgm:presLayoutVars>
      </dgm:prSet>
      <dgm:spPr/>
    </dgm:pt>
    <dgm:pt modelId="{23D4E30D-958B-431F-8CA0-E3753A46FB66}" type="pres">
      <dgm:prSet presAssocID="{A0D5A65E-8308-4950-ADFF-F87EFD5F8E78}" presName="sibTrans" presStyleLbl="sibTrans1D1" presStyleIdx="2" presStyleCnt="4"/>
      <dgm:spPr/>
    </dgm:pt>
    <dgm:pt modelId="{4F4617CC-583D-4681-8ABD-FDFCF3993E01}" type="pres">
      <dgm:prSet presAssocID="{A0D5A65E-8308-4950-ADFF-F87EFD5F8E78}" presName="connectorText" presStyleLbl="sibTrans1D1" presStyleIdx="2" presStyleCnt="4"/>
      <dgm:spPr/>
    </dgm:pt>
    <dgm:pt modelId="{27847840-DE53-465F-8B2F-4C85A55098C5}" type="pres">
      <dgm:prSet presAssocID="{ABD2D0DB-F91D-4834-A6B6-3A548AEE238D}" presName="node" presStyleLbl="node1" presStyleIdx="3" presStyleCnt="5">
        <dgm:presLayoutVars>
          <dgm:bulletEnabled val="1"/>
        </dgm:presLayoutVars>
      </dgm:prSet>
      <dgm:spPr/>
    </dgm:pt>
    <dgm:pt modelId="{0DC0E267-4E30-4C77-94E6-59D5A376B7BE}" type="pres">
      <dgm:prSet presAssocID="{DD5100F1-4C67-4F49-B21F-7E442DBF7242}" presName="sibTrans" presStyleLbl="sibTrans1D1" presStyleIdx="3" presStyleCnt="4"/>
      <dgm:spPr/>
    </dgm:pt>
    <dgm:pt modelId="{161D7F0F-C39E-4526-946C-C7AF7E305937}" type="pres">
      <dgm:prSet presAssocID="{DD5100F1-4C67-4F49-B21F-7E442DBF7242}" presName="connectorText" presStyleLbl="sibTrans1D1" presStyleIdx="3" presStyleCnt="4"/>
      <dgm:spPr/>
    </dgm:pt>
    <dgm:pt modelId="{4BAB4C57-A94F-4F54-9A65-2545B873FDDB}" type="pres">
      <dgm:prSet presAssocID="{D88EDA05-4C80-4FBC-8DCE-CE8D18D981FD}" presName="node" presStyleLbl="node1" presStyleIdx="4" presStyleCnt="5">
        <dgm:presLayoutVars>
          <dgm:bulletEnabled val="1"/>
        </dgm:presLayoutVars>
      </dgm:prSet>
      <dgm:spPr/>
    </dgm:pt>
  </dgm:ptLst>
  <dgm:cxnLst>
    <dgm:cxn modelId="{B6B35C14-7703-44D8-855E-8FB3676BDAA9}" type="presOf" srcId="{FC722E9C-EE30-4CB1-9815-F88D38E4CD98}" destId="{92183D4C-0EA7-4B8F-B65F-7BB96C2AB20C}" srcOrd="0" destOrd="0" presId="urn:microsoft.com/office/officeart/2016/7/layout/RepeatingBendingProcessNew"/>
    <dgm:cxn modelId="{42F7841C-4FB1-4806-AFC3-5F7B4DF2B378}" type="presOf" srcId="{A0D5A65E-8308-4950-ADFF-F87EFD5F8E78}" destId="{23D4E30D-958B-431F-8CA0-E3753A46FB66}" srcOrd="0" destOrd="0" presId="urn:microsoft.com/office/officeart/2016/7/layout/RepeatingBendingProcessNew"/>
    <dgm:cxn modelId="{9F565E20-C06A-438C-BF5D-A11A00113722}" type="presOf" srcId="{999FB1B3-BD97-4D0A-AA74-518F8AE8D24F}" destId="{D87A69F2-66DD-476F-BE7A-4FF0C676FFBB}" srcOrd="0" destOrd="0" presId="urn:microsoft.com/office/officeart/2016/7/layout/RepeatingBendingProcessNew"/>
    <dgm:cxn modelId="{8D580C62-7982-4784-9B0F-7EFE968EF315}" type="presOf" srcId="{7A64F005-9188-46F5-8779-2F7F985516AC}" destId="{3341A550-45C9-4BF2-AAB4-C43709F8A13F}" srcOrd="0" destOrd="0" presId="urn:microsoft.com/office/officeart/2016/7/layout/RepeatingBendingProcessNew"/>
    <dgm:cxn modelId="{93863D65-072C-40D5-AF85-A522A1B6BB64}" type="presOf" srcId="{63529686-4971-49DD-A7AB-9E4C95BC59F2}" destId="{D29DA943-B4DC-41B3-939A-7FC95B4830D9}" srcOrd="0" destOrd="0" presId="urn:microsoft.com/office/officeart/2016/7/layout/RepeatingBendingProcessNew"/>
    <dgm:cxn modelId="{22351E49-AE55-475E-9EBC-6D3B048DCF4F}" srcId="{2B1355D9-CEC0-4B99-9AA9-7FBF5E8AB069}" destId="{999FB1B3-BD97-4D0A-AA74-518F8AE8D24F}" srcOrd="2" destOrd="0" parTransId="{CD5720D7-1840-405C-9EFB-0E3D5B343F63}" sibTransId="{A0D5A65E-8308-4950-ADFF-F87EFD5F8E78}"/>
    <dgm:cxn modelId="{2278104E-E5BC-4A7B-ACFE-C5E6E1387BD9}" srcId="{2B1355D9-CEC0-4B99-9AA9-7FBF5E8AB069}" destId="{D88EDA05-4C80-4FBC-8DCE-CE8D18D981FD}" srcOrd="4" destOrd="0" parTransId="{9FB4479E-3403-4FF1-9C29-35374F68C050}" sibTransId="{C0692C6E-FB8A-41A6-BD7E-73816FCAD268}"/>
    <dgm:cxn modelId="{EB81F556-662A-4592-9C7E-C07B350D9614}" type="presOf" srcId="{A9C3F967-96BC-4C0D-B94E-980A60E8CAAD}" destId="{88C2E1F4-70E6-4CAE-8FEB-CE7C7327E6E1}" srcOrd="0" destOrd="0" presId="urn:microsoft.com/office/officeart/2016/7/layout/RepeatingBendingProcessNew"/>
    <dgm:cxn modelId="{E306EE5A-564E-4D6B-83A2-B4094EB271A9}" type="presOf" srcId="{2B1355D9-CEC0-4B99-9AA9-7FBF5E8AB069}" destId="{FA275E87-9FD9-4F5E-BA12-52947122BDF3}" srcOrd="0" destOrd="0" presId="urn:microsoft.com/office/officeart/2016/7/layout/RepeatingBendingProcessNew"/>
    <dgm:cxn modelId="{4CDD677E-CF27-41B2-8061-CF6CAC118F2D}" type="presOf" srcId="{DD5100F1-4C67-4F49-B21F-7E442DBF7242}" destId="{161D7F0F-C39E-4526-946C-C7AF7E305937}" srcOrd="1" destOrd="0" presId="urn:microsoft.com/office/officeart/2016/7/layout/RepeatingBendingProcessNew"/>
    <dgm:cxn modelId="{95896487-1E3C-42CE-9656-85DDDD02F96E}" type="presOf" srcId="{7A64F005-9188-46F5-8779-2F7F985516AC}" destId="{D5E4D722-BAC9-4CD9-A239-0EB271068420}" srcOrd="1" destOrd="0" presId="urn:microsoft.com/office/officeart/2016/7/layout/RepeatingBendingProcessNew"/>
    <dgm:cxn modelId="{8CB37887-2AEC-4253-8303-E2F770A09846}" srcId="{2B1355D9-CEC0-4B99-9AA9-7FBF5E8AB069}" destId="{A9C3F967-96BC-4C0D-B94E-980A60E8CAAD}" srcOrd="0" destOrd="0" parTransId="{E6445BD2-27A2-4612-9869-90A9E2C0A6C1}" sibTransId="{FC722E9C-EE30-4CB1-9815-F88D38E4CD98}"/>
    <dgm:cxn modelId="{309959A0-421F-4F98-BE5D-9FE02EF8591C}" type="presOf" srcId="{D88EDA05-4C80-4FBC-8DCE-CE8D18D981FD}" destId="{4BAB4C57-A94F-4F54-9A65-2545B873FDDB}" srcOrd="0" destOrd="0" presId="urn:microsoft.com/office/officeart/2016/7/layout/RepeatingBendingProcessNew"/>
    <dgm:cxn modelId="{DD5C13AA-5517-48DD-B967-A0D557BC32E1}" type="presOf" srcId="{A0D5A65E-8308-4950-ADFF-F87EFD5F8E78}" destId="{4F4617CC-583D-4681-8ABD-FDFCF3993E01}" srcOrd="1" destOrd="0" presId="urn:microsoft.com/office/officeart/2016/7/layout/RepeatingBendingProcessNew"/>
    <dgm:cxn modelId="{D071B9C2-075F-41CB-87C9-BE1C6CC3A816}" type="presOf" srcId="{ABD2D0DB-F91D-4834-A6B6-3A548AEE238D}" destId="{27847840-DE53-465F-8B2F-4C85A55098C5}" srcOrd="0" destOrd="0" presId="urn:microsoft.com/office/officeart/2016/7/layout/RepeatingBendingProcessNew"/>
    <dgm:cxn modelId="{F50D4CC9-A651-4E1B-84E3-3CAAEA0DF157}" srcId="{2B1355D9-CEC0-4B99-9AA9-7FBF5E8AB069}" destId="{63529686-4971-49DD-A7AB-9E4C95BC59F2}" srcOrd="1" destOrd="0" parTransId="{284F31FA-280F-4EF6-80B6-319EBD91E96B}" sibTransId="{7A64F005-9188-46F5-8779-2F7F985516AC}"/>
    <dgm:cxn modelId="{0032B0DB-CFCF-45D0-8493-DDADDF68BB43}" type="presOf" srcId="{FC722E9C-EE30-4CB1-9815-F88D38E4CD98}" destId="{0B689DDB-FCA9-446D-A692-2A39AF59295C}" srcOrd="1" destOrd="0" presId="urn:microsoft.com/office/officeart/2016/7/layout/RepeatingBendingProcessNew"/>
    <dgm:cxn modelId="{864592EF-0886-4B05-8B07-7DF50992BBD6}" type="presOf" srcId="{DD5100F1-4C67-4F49-B21F-7E442DBF7242}" destId="{0DC0E267-4E30-4C77-94E6-59D5A376B7BE}" srcOrd="0" destOrd="0" presId="urn:microsoft.com/office/officeart/2016/7/layout/RepeatingBendingProcessNew"/>
    <dgm:cxn modelId="{118D0DF1-61E8-48EB-9CBD-B21B1EAF1FA1}" srcId="{2B1355D9-CEC0-4B99-9AA9-7FBF5E8AB069}" destId="{ABD2D0DB-F91D-4834-A6B6-3A548AEE238D}" srcOrd="3" destOrd="0" parTransId="{AFA2701B-1DCC-4BEC-8CF4-6FBB15021E33}" sibTransId="{DD5100F1-4C67-4F49-B21F-7E442DBF7242}"/>
    <dgm:cxn modelId="{3D17CB46-8A8E-4A85-B837-CCC3C825F806}" type="presParOf" srcId="{FA275E87-9FD9-4F5E-BA12-52947122BDF3}" destId="{88C2E1F4-70E6-4CAE-8FEB-CE7C7327E6E1}" srcOrd="0" destOrd="0" presId="urn:microsoft.com/office/officeart/2016/7/layout/RepeatingBendingProcessNew"/>
    <dgm:cxn modelId="{C714349C-B21A-4AA8-93B3-ED47322AB67A}" type="presParOf" srcId="{FA275E87-9FD9-4F5E-BA12-52947122BDF3}" destId="{92183D4C-0EA7-4B8F-B65F-7BB96C2AB20C}" srcOrd="1" destOrd="0" presId="urn:microsoft.com/office/officeart/2016/7/layout/RepeatingBendingProcessNew"/>
    <dgm:cxn modelId="{49080E92-E54E-4E39-A266-7467A14E8E8D}" type="presParOf" srcId="{92183D4C-0EA7-4B8F-B65F-7BB96C2AB20C}" destId="{0B689DDB-FCA9-446D-A692-2A39AF59295C}" srcOrd="0" destOrd="0" presId="urn:microsoft.com/office/officeart/2016/7/layout/RepeatingBendingProcessNew"/>
    <dgm:cxn modelId="{843B7676-4D9C-46DE-A7BA-AAC893AC289D}" type="presParOf" srcId="{FA275E87-9FD9-4F5E-BA12-52947122BDF3}" destId="{D29DA943-B4DC-41B3-939A-7FC95B4830D9}" srcOrd="2" destOrd="0" presId="urn:microsoft.com/office/officeart/2016/7/layout/RepeatingBendingProcessNew"/>
    <dgm:cxn modelId="{2C6D369C-B053-4669-A08C-D11FF26DC90D}" type="presParOf" srcId="{FA275E87-9FD9-4F5E-BA12-52947122BDF3}" destId="{3341A550-45C9-4BF2-AAB4-C43709F8A13F}" srcOrd="3" destOrd="0" presId="urn:microsoft.com/office/officeart/2016/7/layout/RepeatingBendingProcessNew"/>
    <dgm:cxn modelId="{0425233F-0820-4592-9257-0F81FBD2232E}" type="presParOf" srcId="{3341A550-45C9-4BF2-AAB4-C43709F8A13F}" destId="{D5E4D722-BAC9-4CD9-A239-0EB271068420}" srcOrd="0" destOrd="0" presId="urn:microsoft.com/office/officeart/2016/7/layout/RepeatingBendingProcessNew"/>
    <dgm:cxn modelId="{0DC81D0F-E1E5-419F-9E61-3EEA06B2020C}" type="presParOf" srcId="{FA275E87-9FD9-4F5E-BA12-52947122BDF3}" destId="{D87A69F2-66DD-476F-BE7A-4FF0C676FFBB}" srcOrd="4" destOrd="0" presId="urn:microsoft.com/office/officeart/2016/7/layout/RepeatingBendingProcessNew"/>
    <dgm:cxn modelId="{DB1B2D19-3034-4FEF-86C7-6FB9C64E540D}" type="presParOf" srcId="{FA275E87-9FD9-4F5E-BA12-52947122BDF3}" destId="{23D4E30D-958B-431F-8CA0-E3753A46FB66}" srcOrd="5" destOrd="0" presId="urn:microsoft.com/office/officeart/2016/7/layout/RepeatingBendingProcessNew"/>
    <dgm:cxn modelId="{1B75A5E4-AB0C-4C0D-9F59-FF024B7A5803}" type="presParOf" srcId="{23D4E30D-958B-431F-8CA0-E3753A46FB66}" destId="{4F4617CC-583D-4681-8ABD-FDFCF3993E01}" srcOrd="0" destOrd="0" presId="urn:microsoft.com/office/officeart/2016/7/layout/RepeatingBendingProcessNew"/>
    <dgm:cxn modelId="{FE3DEC60-92B8-4F42-AF29-2E36244D8AC0}" type="presParOf" srcId="{FA275E87-9FD9-4F5E-BA12-52947122BDF3}" destId="{27847840-DE53-465F-8B2F-4C85A55098C5}" srcOrd="6" destOrd="0" presId="urn:microsoft.com/office/officeart/2016/7/layout/RepeatingBendingProcessNew"/>
    <dgm:cxn modelId="{6936C7CE-C146-4601-98B6-DA452AE75667}" type="presParOf" srcId="{FA275E87-9FD9-4F5E-BA12-52947122BDF3}" destId="{0DC0E267-4E30-4C77-94E6-59D5A376B7BE}" srcOrd="7" destOrd="0" presId="urn:microsoft.com/office/officeart/2016/7/layout/RepeatingBendingProcessNew"/>
    <dgm:cxn modelId="{45152B4B-57D1-413E-90E4-642286B1D578}" type="presParOf" srcId="{0DC0E267-4E30-4C77-94E6-59D5A376B7BE}" destId="{161D7F0F-C39E-4526-946C-C7AF7E305937}" srcOrd="0" destOrd="0" presId="urn:microsoft.com/office/officeart/2016/7/layout/RepeatingBendingProcessNew"/>
    <dgm:cxn modelId="{CB0A0AB2-8786-4BDF-AF7B-C24F484DE723}" type="presParOf" srcId="{FA275E87-9FD9-4F5E-BA12-52947122BDF3}" destId="{4BAB4C57-A94F-4F54-9A65-2545B873FDDB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B1355D9-CEC0-4B99-9AA9-7FBF5E8AB0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C3F967-96BC-4C0D-B94E-980A60E8CAAD}">
      <dgm:prSet/>
      <dgm:spPr/>
      <dgm:t>
        <a:bodyPr/>
        <a:lstStyle/>
        <a:p>
          <a:pPr algn="ctr"/>
          <a:r>
            <a:rPr lang="en-US" dirty="0"/>
            <a:t>1</a:t>
          </a:r>
          <a:br>
            <a:rPr lang="en-US" dirty="0"/>
          </a:br>
          <a:r>
            <a:rPr lang="en-US" dirty="0"/>
            <a:t>select </a:t>
          </a:r>
          <a:r>
            <a:rPr lang="en-US" dirty="0" err="1"/>
            <a:t>customer.customer_id</a:t>
          </a:r>
          <a:r>
            <a:rPr lang="en-US" dirty="0"/>
            <a:t> , </a:t>
          </a:r>
          <a:r>
            <a:rPr lang="en-US" dirty="0" err="1"/>
            <a:t>customer.first_name</a:t>
          </a:r>
          <a:r>
            <a:rPr lang="en-US" dirty="0"/>
            <a:t> ,  </a:t>
          </a:r>
          <a:r>
            <a:rPr lang="en-US" dirty="0" err="1"/>
            <a:t>customer.last_name</a:t>
          </a:r>
          <a:r>
            <a:rPr lang="en-US" dirty="0"/>
            <a:t>  ,  </a:t>
          </a:r>
          <a:r>
            <a:rPr lang="en-US" dirty="0" err="1"/>
            <a:t>rental.rental_date</a:t>
          </a:r>
          <a:endParaRPr lang="en-US" dirty="0"/>
        </a:p>
      </dgm:t>
    </dgm:pt>
    <dgm:pt modelId="{E6445BD2-27A2-4612-9869-90A9E2C0A6C1}" type="parTrans" cxnId="{8CB37887-2AEC-4253-8303-E2F770A09846}">
      <dgm:prSet/>
      <dgm:spPr/>
      <dgm:t>
        <a:bodyPr/>
        <a:lstStyle/>
        <a:p>
          <a:pPr algn="ctr"/>
          <a:endParaRPr lang="en-US"/>
        </a:p>
      </dgm:t>
    </dgm:pt>
    <dgm:pt modelId="{FC722E9C-EE30-4CB1-9815-F88D38E4CD98}" type="sibTrans" cxnId="{8CB37887-2AEC-4253-8303-E2F770A09846}">
      <dgm:prSet custT="1"/>
      <dgm:spPr/>
      <dgm:t>
        <a:bodyPr/>
        <a:lstStyle/>
        <a:p>
          <a:pPr algn="ctr"/>
          <a:endParaRPr lang="en-US" sz="500"/>
        </a:p>
      </dgm:t>
    </dgm:pt>
    <dgm:pt modelId="{22715BEA-9920-4334-BEAD-6E5783CF899D}">
      <dgm:prSet/>
      <dgm:spPr/>
      <dgm:t>
        <a:bodyPr/>
        <a:lstStyle/>
        <a:p>
          <a:pPr algn="ctr"/>
          <a:r>
            <a:rPr lang="en-US" dirty="0"/>
            <a:t>3</a:t>
          </a:r>
          <a:br>
            <a:rPr lang="en-US" dirty="0"/>
          </a:br>
          <a:r>
            <a:rPr lang="en-US" dirty="0"/>
            <a:t>inner join rental</a:t>
          </a:r>
        </a:p>
      </dgm:t>
    </dgm:pt>
    <dgm:pt modelId="{E02956C4-2148-421F-81D2-C413F6B16778}" type="parTrans" cxnId="{5D5C8D3B-D1F0-4B3D-9671-5527F30F9271}">
      <dgm:prSet/>
      <dgm:spPr/>
      <dgm:t>
        <a:bodyPr/>
        <a:lstStyle/>
        <a:p>
          <a:endParaRPr lang="en-US"/>
        </a:p>
      </dgm:t>
    </dgm:pt>
    <dgm:pt modelId="{BB9D45B9-2AE9-43BA-80C5-E11C520409D9}" type="sibTrans" cxnId="{5D5C8D3B-D1F0-4B3D-9671-5527F30F9271}">
      <dgm:prSet/>
      <dgm:spPr/>
      <dgm:t>
        <a:bodyPr/>
        <a:lstStyle/>
        <a:p>
          <a:endParaRPr lang="en-US"/>
        </a:p>
      </dgm:t>
    </dgm:pt>
    <dgm:pt modelId="{FF786AB0-D159-4E9C-B801-95C9A2BAF8C0}">
      <dgm:prSet/>
      <dgm:spPr/>
      <dgm:t>
        <a:bodyPr/>
        <a:lstStyle/>
        <a:p>
          <a:pPr algn="ctr"/>
          <a:r>
            <a:rPr lang="en-US" dirty="0"/>
            <a:t>2</a:t>
          </a:r>
          <a:br>
            <a:rPr lang="en-US" dirty="0"/>
          </a:br>
          <a:r>
            <a:rPr lang="en-US" dirty="0"/>
            <a:t> from customer</a:t>
          </a:r>
        </a:p>
      </dgm:t>
    </dgm:pt>
    <dgm:pt modelId="{BA6506AF-6DE9-42F7-9997-DBBBDC60ED55}" type="parTrans" cxnId="{6271FF56-306D-449E-A9DE-B2232880454D}">
      <dgm:prSet/>
      <dgm:spPr/>
      <dgm:t>
        <a:bodyPr/>
        <a:lstStyle/>
        <a:p>
          <a:endParaRPr lang="en-US"/>
        </a:p>
      </dgm:t>
    </dgm:pt>
    <dgm:pt modelId="{E7FEF2E3-E86E-4C16-B035-8BD09113B2A1}" type="sibTrans" cxnId="{6271FF56-306D-449E-A9DE-B2232880454D}">
      <dgm:prSet/>
      <dgm:spPr/>
      <dgm:t>
        <a:bodyPr/>
        <a:lstStyle/>
        <a:p>
          <a:endParaRPr lang="en-US"/>
        </a:p>
      </dgm:t>
    </dgm:pt>
    <dgm:pt modelId="{9C805D5B-C493-4BAF-9C09-04A417024D3A}">
      <dgm:prSet/>
      <dgm:spPr/>
      <dgm:t>
        <a:bodyPr/>
        <a:lstStyle/>
        <a:p>
          <a:pPr algn="ctr"/>
          <a:r>
            <a:rPr lang="en-US" dirty="0"/>
            <a:t>4</a:t>
          </a:r>
          <a:br>
            <a:rPr lang="en-US" dirty="0"/>
          </a:br>
          <a:r>
            <a:rPr lang="en-US"/>
            <a:t>on customer.customer_id = rental.customer_id</a:t>
          </a:r>
          <a:endParaRPr lang="en-US" dirty="0"/>
        </a:p>
      </dgm:t>
    </dgm:pt>
    <dgm:pt modelId="{A71AA9FE-C7B1-40DC-9B60-049F2259AF2D}" type="parTrans" cxnId="{5DD1D1FE-4683-4B7E-8838-6BC4D20384F9}">
      <dgm:prSet/>
      <dgm:spPr/>
      <dgm:t>
        <a:bodyPr/>
        <a:lstStyle/>
        <a:p>
          <a:endParaRPr lang="en-US"/>
        </a:p>
      </dgm:t>
    </dgm:pt>
    <dgm:pt modelId="{CEEB70FB-F684-490C-97D0-A206F80DDF9B}" type="sibTrans" cxnId="{5DD1D1FE-4683-4B7E-8838-6BC4D20384F9}">
      <dgm:prSet/>
      <dgm:spPr/>
      <dgm:t>
        <a:bodyPr/>
        <a:lstStyle/>
        <a:p>
          <a:endParaRPr lang="en-US"/>
        </a:p>
      </dgm:t>
    </dgm:pt>
    <dgm:pt modelId="{EDD50EAF-E346-4498-8D85-63E299052D74}">
      <dgm:prSet/>
      <dgm:spPr/>
      <dgm:t>
        <a:bodyPr/>
        <a:lstStyle/>
        <a:p>
          <a:pPr algn="ctr"/>
          <a:r>
            <a:rPr lang="en-US" dirty="0"/>
            <a:t>5</a:t>
          </a:r>
          <a:br>
            <a:rPr lang="en-US" dirty="0"/>
          </a:br>
          <a:r>
            <a:rPr lang="en-US" dirty="0"/>
            <a:t>where date(</a:t>
          </a:r>
          <a:r>
            <a:rPr lang="en-US" dirty="0" err="1"/>
            <a:t>rental.rental_date</a:t>
          </a:r>
          <a:r>
            <a:rPr lang="en-US" dirty="0"/>
            <a:t>) = '2005-05-25';</a:t>
          </a:r>
        </a:p>
      </dgm:t>
    </dgm:pt>
    <dgm:pt modelId="{A96B8558-6FB9-4CF7-98E9-983CE10CA116}" type="parTrans" cxnId="{985CEC2F-0127-4C36-90A3-A9D0471A4EE4}">
      <dgm:prSet/>
      <dgm:spPr/>
      <dgm:t>
        <a:bodyPr/>
        <a:lstStyle/>
        <a:p>
          <a:endParaRPr lang="en-US"/>
        </a:p>
      </dgm:t>
    </dgm:pt>
    <dgm:pt modelId="{A049DBDE-F903-4099-A6CD-433876EE5A83}" type="sibTrans" cxnId="{985CEC2F-0127-4C36-90A3-A9D0471A4EE4}">
      <dgm:prSet/>
      <dgm:spPr/>
      <dgm:t>
        <a:bodyPr/>
        <a:lstStyle/>
        <a:p>
          <a:endParaRPr lang="en-US"/>
        </a:p>
      </dgm:t>
    </dgm:pt>
    <dgm:pt modelId="{FA275E87-9FD9-4F5E-BA12-52947122BDF3}" type="pres">
      <dgm:prSet presAssocID="{2B1355D9-CEC0-4B99-9AA9-7FBF5E8AB069}" presName="Name0" presStyleCnt="0">
        <dgm:presLayoutVars>
          <dgm:dir/>
          <dgm:resizeHandles val="exact"/>
        </dgm:presLayoutVars>
      </dgm:prSet>
      <dgm:spPr/>
    </dgm:pt>
    <dgm:pt modelId="{88C2E1F4-70E6-4CAE-8FEB-CE7C7327E6E1}" type="pres">
      <dgm:prSet presAssocID="{A9C3F967-96BC-4C0D-B94E-980A60E8CAAD}" presName="node" presStyleLbl="node1" presStyleIdx="0" presStyleCnt="5">
        <dgm:presLayoutVars>
          <dgm:bulletEnabled val="1"/>
        </dgm:presLayoutVars>
      </dgm:prSet>
      <dgm:spPr/>
    </dgm:pt>
    <dgm:pt modelId="{12A2D282-1DB1-4F6C-8C99-319C23C8A509}" type="pres">
      <dgm:prSet presAssocID="{FC722E9C-EE30-4CB1-9815-F88D38E4CD98}" presName="sibTrans" presStyleLbl="sibTrans1D1" presStyleIdx="0" presStyleCnt="4"/>
      <dgm:spPr/>
    </dgm:pt>
    <dgm:pt modelId="{B256A5B8-B75B-437E-9071-DFC9EEF1D8A2}" type="pres">
      <dgm:prSet presAssocID="{FC722E9C-EE30-4CB1-9815-F88D38E4CD98}" presName="connectorText" presStyleLbl="sibTrans1D1" presStyleIdx="0" presStyleCnt="4"/>
      <dgm:spPr/>
    </dgm:pt>
    <dgm:pt modelId="{B62DA264-3F2E-4D48-8E9D-5702F92E4DD6}" type="pres">
      <dgm:prSet presAssocID="{FF786AB0-D159-4E9C-B801-95C9A2BAF8C0}" presName="node" presStyleLbl="node1" presStyleIdx="1" presStyleCnt="5">
        <dgm:presLayoutVars>
          <dgm:bulletEnabled val="1"/>
        </dgm:presLayoutVars>
      </dgm:prSet>
      <dgm:spPr/>
    </dgm:pt>
    <dgm:pt modelId="{D43564E5-DFB5-4FFA-8F84-297CFF1F4D88}" type="pres">
      <dgm:prSet presAssocID="{E7FEF2E3-E86E-4C16-B035-8BD09113B2A1}" presName="sibTrans" presStyleLbl="sibTrans1D1" presStyleIdx="1" presStyleCnt="4"/>
      <dgm:spPr/>
    </dgm:pt>
    <dgm:pt modelId="{AD3AE6A9-1E85-427E-86F1-B16EB2381B0A}" type="pres">
      <dgm:prSet presAssocID="{E7FEF2E3-E86E-4C16-B035-8BD09113B2A1}" presName="connectorText" presStyleLbl="sibTrans1D1" presStyleIdx="1" presStyleCnt="4"/>
      <dgm:spPr/>
    </dgm:pt>
    <dgm:pt modelId="{4880D154-343B-42DE-A4A4-FC44661E4113}" type="pres">
      <dgm:prSet presAssocID="{22715BEA-9920-4334-BEAD-6E5783CF899D}" presName="node" presStyleLbl="node1" presStyleIdx="2" presStyleCnt="5">
        <dgm:presLayoutVars>
          <dgm:bulletEnabled val="1"/>
        </dgm:presLayoutVars>
      </dgm:prSet>
      <dgm:spPr/>
    </dgm:pt>
    <dgm:pt modelId="{3482F7C3-8C15-475C-AC9A-4634B5DA3D54}" type="pres">
      <dgm:prSet presAssocID="{BB9D45B9-2AE9-43BA-80C5-E11C520409D9}" presName="sibTrans" presStyleLbl="sibTrans1D1" presStyleIdx="2" presStyleCnt="4"/>
      <dgm:spPr/>
    </dgm:pt>
    <dgm:pt modelId="{9E629F88-9590-4303-BD51-C27610C38BD7}" type="pres">
      <dgm:prSet presAssocID="{BB9D45B9-2AE9-43BA-80C5-E11C520409D9}" presName="connectorText" presStyleLbl="sibTrans1D1" presStyleIdx="2" presStyleCnt="4"/>
      <dgm:spPr/>
    </dgm:pt>
    <dgm:pt modelId="{8097CFD6-FC37-4077-91D3-F7D2E6C89EC2}" type="pres">
      <dgm:prSet presAssocID="{9C805D5B-C493-4BAF-9C09-04A417024D3A}" presName="node" presStyleLbl="node1" presStyleIdx="3" presStyleCnt="5">
        <dgm:presLayoutVars>
          <dgm:bulletEnabled val="1"/>
        </dgm:presLayoutVars>
      </dgm:prSet>
      <dgm:spPr/>
    </dgm:pt>
    <dgm:pt modelId="{5E0B30D4-B0B8-41F0-AAA8-FD9F5E7F4B79}" type="pres">
      <dgm:prSet presAssocID="{CEEB70FB-F684-490C-97D0-A206F80DDF9B}" presName="sibTrans" presStyleLbl="sibTrans1D1" presStyleIdx="3" presStyleCnt="4"/>
      <dgm:spPr/>
    </dgm:pt>
    <dgm:pt modelId="{C6D596D1-57E2-4E79-B539-E37647913D7B}" type="pres">
      <dgm:prSet presAssocID="{CEEB70FB-F684-490C-97D0-A206F80DDF9B}" presName="connectorText" presStyleLbl="sibTrans1D1" presStyleIdx="3" presStyleCnt="4"/>
      <dgm:spPr/>
    </dgm:pt>
    <dgm:pt modelId="{F90373D1-8DDF-4EB4-9047-D1C0FC402D94}" type="pres">
      <dgm:prSet presAssocID="{EDD50EAF-E346-4498-8D85-63E299052D74}" presName="node" presStyleLbl="node1" presStyleIdx="4" presStyleCnt="5">
        <dgm:presLayoutVars>
          <dgm:bulletEnabled val="1"/>
        </dgm:presLayoutVars>
      </dgm:prSet>
      <dgm:spPr/>
    </dgm:pt>
  </dgm:ptLst>
  <dgm:cxnLst>
    <dgm:cxn modelId="{985CEC2F-0127-4C36-90A3-A9D0471A4EE4}" srcId="{2B1355D9-CEC0-4B99-9AA9-7FBF5E8AB069}" destId="{EDD50EAF-E346-4498-8D85-63E299052D74}" srcOrd="4" destOrd="0" parTransId="{A96B8558-6FB9-4CF7-98E9-983CE10CA116}" sibTransId="{A049DBDE-F903-4099-A6CD-433876EE5A83}"/>
    <dgm:cxn modelId="{5D5C8D3B-D1F0-4B3D-9671-5527F30F9271}" srcId="{2B1355D9-CEC0-4B99-9AA9-7FBF5E8AB069}" destId="{22715BEA-9920-4334-BEAD-6E5783CF899D}" srcOrd="2" destOrd="0" parTransId="{E02956C4-2148-421F-81D2-C413F6B16778}" sibTransId="{BB9D45B9-2AE9-43BA-80C5-E11C520409D9}"/>
    <dgm:cxn modelId="{142CCA45-820D-41F2-86A1-914AED87953E}" type="presOf" srcId="{E7FEF2E3-E86E-4C16-B035-8BD09113B2A1}" destId="{AD3AE6A9-1E85-427E-86F1-B16EB2381B0A}" srcOrd="1" destOrd="0" presId="urn:microsoft.com/office/officeart/2016/7/layout/RepeatingBendingProcessNew"/>
    <dgm:cxn modelId="{E2D2F06A-EAF9-4F5F-88A4-4BF35543CB0C}" type="presOf" srcId="{CEEB70FB-F684-490C-97D0-A206F80DDF9B}" destId="{5E0B30D4-B0B8-41F0-AAA8-FD9F5E7F4B79}" srcOrd="0" destOrd="0" presId="urn:microsoft.com/office/officeart/2016/7/layout/RepeatingBendingProcessNew"/>
    <dgm:cxn modelId="{E043466F-68DE-4489-94DE-AB1BA4B42A85}" type="presOf" srcId="{BB9D45B9-2AE9-43BA-80C5-E11C520409D9}" destId="{3482F7C3-8C15-475C-AC9A-4634B5DA3D54}" srcOrd="0" destOrd="0" presId="urn:microsoft.com/office/officeart/2016/7/layout/RepeatingBendingProcessNew"/>
    <dgm:cxn modelId="{D4FEEB75-38AF-48F4-ADCD-2D6F1470F602}" type="presOf" srcId="{22715BEA-9920-4334-BEAD-6E5783CF899D}" destId="{4880D154-343B-42DE-A4A4-FC44661E4113}" srcOrd="0" destOrd="0" presId="urn:microsoft.com/office/officeart/2016/7/layout/RepeatingBendingProcessNew"/>
    <dgm:cxn modelId="{EB81F556-662A-4592-9C7E-C07B350D9614}" type="presOf" srcId="{A9C3F967-96BC-4C0D-B94E-980A60E8CAAD}" destId="{88C2E1F4-70E6-4CAE-8FEB-CE7C7327E6E1}" srcOrd="0" destOrd="0" presId="urn:microsoft.com/office/officeart/2016/7/layout/RepeatingBendingProcessNew"/>
    <dgm:cxn modelId="{6271FF56-306D-449E-A9DE-B2232880454D}" srcId="{2B1355D9-CEC0-4B99-9AA9-7FBF5E8AB069}" destId="{FF786AB0-D159-4E9C-B801-95C9A2BAF8C0}" srcOrd="1" destOrd="0" parTransId="{BA6506AF-6DE9-42F7-9997-DBBBDC60ED55}" sibTransId="{E7FEF2E3-E86E-4C16-B035-8BD09113B2A1}"/>
    <dgm:cxn modelId="{E306EE5A-564E-4D6B-83A2-B4094EB271A9}" type="presOf" srcId="{2B1355D9-CEC0-4B99-9AA9-7FBF5E8AB069}" destId="{FA275E87-9FD9-4F5E-BA12-52947122BDF3}" srcOrd="0" destOrd="0" presId="urn:microsoft.com/office/officeart/2016/7/layout/RepeatingBendingProcessNew"/>
    <dgm:cxn modelId="{5F34B77F-C70E-49AC-B8FF-C5ED0293B55B}" type="presOf" srcId="{BB9D45B9-2AE9-43BA-80C5-E11C520409D9}" destId="{9E629F88-9590-4303-BD51-C27610C38BD7}" srcOrd="1" destOrd="0" presId="urn:microsoft.com/office/officeart/2016/7/layout/RepeatingBendingProcessNew"/>
    <dgm:cxn modelId="{8CB37887-2AEC-4253-8303-E2F770A09846}" srcId="{2B1355D9-CEC0-4B99-9AA9-7FBF5E8AB069}" destId="{A9C3F967-96BC-4C0D-B94E-980A60E8CAAD}" srcOrd="0" destOrd="0" parTransId="{E6445BD2-27A2-4612-9869-90A9E2C0A6C1}" sibTransId="{FC722E9C-EE30-4CB1-9815-F88D38E4CD98}"/>
    <dgm:cxn modelId="{A1CA8EA4-9062-4EF6-B46E-C564C8B749BD}" type="presOf" srcId="{EDD50EAF-E346-4498-8D85-63E299052D74}" destId="{F90373D1-8DDF-4EB4-9047-D1C0FC402D94}" srcOrd="0" destOrd="0" presId="urn:microsoft.com/office/officeart/2016/7/layout/RepeatingBendingProcessNew"/>
    <dgm:cxn modelId="{4BED47B6-A385-4534-BDF2-E8FC2EB4E2E0}" type="presOf" srcId="{CEEB70FB-F684-490C-97D0-A206F80DDF9B}" destId="{C6D596D1-57E2-4E79-B539-E37647913D7B}" srcOrd="1" destOrd="0" presId="urn:microsoft.com/office/officeart/2016/7/layout/RepeatingBendingProcessNew"/>
    <dgm:cxn modelId="{C9D4F7B7-90EF-422E-875C-85C2D2FA1A8F}" type="presOf" srcId="{FC722E9C-EE30-4CB1-9815-F88D38E4CD98}" destId="{B256A5B8-B75B-437E-9071-DFC9EEF1D8A2}" srcOrd="1" destOrd="0" presId="urn:microsoft.com/office/officeart/2016/7/layout/RepeatingBendingProcessNew"/>
    <dgm:cxn modelId="{F4F491BA-96AE-4A6C-8F8D-B0025B9929AF}" type="presOf" srcId="{E7FEF2E3-E86E-4C16-B035-8BD09113B2A1}" destId="{D43564E5-DFB5-4FFA-8F84-297CFF1F4D88}" srcOrd="0" destOrd="0" presId="urn:microsoft.com/office/officeart/2016/7/layout/RepeatingBendingProcessNew"/>
    <dgm:cxn modelId="{C55E82BD-3D8D-434F-A41B-CDB28E084720}" type="presOf" srcId="{FC722E9C-EE30-4CB1-9815-F88D38E4CD98}" destId="{12A2D282-1DB1-4F6C-8C99-319C23C8A509}" srcOrd="0" destOrd="0" presId="urn:microsoft.com/office/officeart/2016/7/layout/RepeatingBendingProcessNew"/>
    <dgm:cxn modelId="{A8F543C3-FBE8-4AA8-9E0C-B5294AB73DE3}" type="presOf" srcId="{FF786AB0-D159-4E9C-B801-95C9A2BAF8C0}" destId="{B62DA264-3F2E-4D48-8E9D-5702F92E4DD6}" srcOrd="0" destOrd="0" presId="urn:microsoft.com/office/officeart/2016/7/layout/RepeatingBendingProcessNew"/>
    <dgm:cxn modelId="{0622C6E3-DAE0-4713-98D3-6012B6EEE280}" type="presOf" srcId="{9C805D5B-C493-4BAF-9C09-04A417024D3A}" destId="{8097CFD6-FC37-4077-91D3-F7D2E6C89EC2}" srcOrd="0" destOrd="0" presId="urn:microsoft.com/office/officeart/2016/7/layout/RepeatingBendingProcessNew"/>
    <dgm:cxn modelId="{5DD1D1FE-4683-4B7E-8838-6BC4D20384F9}" srcId="{2B1355D9-CEC0-4B99-9AA9-7FBF5E8AB069}" destId="{9C805D5B-C493-4BAF-9C09-04A417024D3A}" srcOrd="3" destOrd="0" parTransId="{A71AA9FE-C7B1-40DC-9B60-049F2259AF2D}" sibTransId="{CEEB70FB-F684-490C-97D0-A206F80DDF9B}"/>
    <dgm:cxn modelId="{3D17CB46-8A8E-4A85-B837-CCC3C825F806}" type="presParOf" srcId="{FA275E87-9FD9-4F5E-BA12-52947122BDF3}" destId="{88C2E1F4-70E6-4CAE-8FEB-CE7C7327E6E1}" srcOrd="0" destOrd="0" presId="urn:microsoft.com/office/officeart/2016/7/layout/RepeatingBendingProcessNew"/>
    <dgm:cxn modelId="{2AE0666F-8B29-4DDB-8B30-56597CF2832D}" type="presParOf" srcId="{FA275E87-9FD9-4F5E-BA12-52947122BDF3}" destId="{12A2D282-1DB1-4F6C-8C99-319C23C8A509}" srcOrd="1" destOrd="0" presId="urn:microsoft.com/office/officeart/2016/7/layout/RepeatingBendingProcessNew"/>
    <dgm:cxn modelId="{CD82F3A9-7739-47BF-B19F-C3CA99A96EC6}" type="presParOf" srcId="{12A2D282-1DB1-4F6C-8C99-319C23C8A509}" destId="{B256A5B8-B75B-437E-9071-DFC9EEF1D8A2}" srcOrd="0" destOrd="0" presId="urn:microsoft.com/office/officeart/2016/7/layout/RepeatingBendingProcessNew"/>
    <dgm:cxn modelId="{9311A6B3-BD29-45E2-8848-271709AE2658}" type="presParOf" srcId="{FA275E87-9FD9-4F5E-BA12-52947122BDF3}" destId="{B62DA264-3F2E-4D48-8E9D-5702F92E4DD6}" srcOrd="2" destOrd="0" presId="urn:microsoft.com/office/officeart/2016/7/layout/RepeatingBendingProcessNew"/>
    <dgm:cxn modelId="{9239F955-EB3D-43BE-8586-25DF45C6FF42}" type="presParOf" srcId="{FA275E87-9FD9-4F5E-BA12-52947122BDF3}" destId="{D43564E5-DFB5-4FFA-8F84-297CFF1F4D88}" srcOrd="3" destOrd="0" presId="urn:microsoft.com/office/officeart/2016/7/layout/RepeatingBendingProcessNew"/>
    <dgm:cxn modelId="{2CCF1CBB-CC6C-49FC-A281-3AC746A4DA3A}" type="presParOf" srcId="{D43564E5-DFB5-4FFA-8F84-297CFF1F4D88}" destId="{AD3AE6A9-1E85-427E-86F1-B16EB2381B0A}" srcOrd="0" destOrd="0" presId="urn:microsoft.com/office/officeart/2016/7/layout/RepeatingBendingProcessNew"/>
    <dgm:cxn modelId="{40ABDA13-172F-4723-A983-9FCC0608C92A}" type="presParOf" srcId="{FA275E87-9FD9-4F5E-BA12-52947122BDF3}" destId="{4880D154-343B-42DE-A4A4-FC44661E4113}" srcOrd="4" destOrd="0" presId="urn:microsoft.com/office/officeart/2016/7/layout/RepeatingBendingProcessNew"/>
    <dgm:cxn modelId="{7CC2F52C-BCFC-425B-9A5C-EFD71F0DD8D7}" type="presParOf" srcId="{FA275E87-9FD9-4F5E-BA12-52947122BDF3}" destId="{3482F7C3-8C15-475C-AC9A-4634B5DA3D54}" srcOrd="5" destOrd="0" presId="urn:microsoft.com/office/officeart/2016/7/layout/RepeatingBendingProcessNew"/>
    <dgm:cxn modelId="{5E7867C3-205D-4D4B-B5E4-F8D1D73A5FA4}" type="presParOf" srcId="{3482F7C3-8C15-475C-AC9A-4634B5DA3D54}" destId="{9E629F88-9590-4303-BD51-C27610C38BD7}" srcOrd="0" destOrd="0" presId="urn:microsoft.com/office/officeart/2016/7/layout/RepeatingBendingProcessNew"/>
    <dgm:cxn modelId="{011854BA-3EBA-4C45-8B41-AE7958A4E359}" type="presParOf" srcId="{FA275E87-9FD9-4F5E-BA12-52947122BDF3}" destId="{8097CFD6-FC37-4077-91D3-F7D2E6C89EC2}" srcOrd="6" destOrd="0" presId="urn:microsoft.com/office/officeart/2016/7/layout/RepeatingBendingProcessNew"/>
    <dgm:cxn modelId="{8F8D2679-EE8A-4EA5-9448-BDFFE722D491}" type="presParOf" srcId="{FA275E87-9FD9-4F5E-BA12-52947122BDF3}" destId="{5E0B30D4-B0B8-41F0-AAA8-FD9F5E7F4B79}" srcOrd="7" destOrd="0" presId="urn:microsoft.com/office/officeart/2016/7/layout/RepeatingBendingProcessNew"/>
    <dgm:cxn modelId="{0F632782-67ED-47A3-8E08-7F4F445733F7}" type="presParOf" srcId="{5E0B30D4-B0B8-41F0-AAA8-FD9F5E7F4B79}" destId="{C6D596D1-57E2-4E79-B539-E37647913D7B}" srcOrd="0" destOrd="0" presId="urn:microsoft.com/office/officeart/2016/7/layout/RepeatingBendingProcessNew"/>
    <dgm:cxn modelId="{EACF721E-EB2C-4F1C-9343-F891D2C8F2DD}" type="presParOf" srcId="{FA275E87-9FD9-4F5E-BA12-52947122BDF3}" destId="{F90373D1-8DDF-4EB4-9047-D1C0FC402D94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B1355D9-CEC0-4B99-9AA9-7FBF5E8AB0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C3F967-96BC-4C0D-B94E-980A60E8CAAD}">
      <dgm:prSet/>
      <dgm:spPr/>
      <dgm:t>
        <a:bodyPr/>
        <a:lstStyle/>
        <a:p>
          <a:pPr algn="ctr"/>
          <a:r>
            <a:rPr lang="en-US" dirty="0"/>
            <a:t>1</a:t>
          </a:r>
          <a:br>
            <a:rPr lang="en-US" dirty="0"/>
          </a:br>
          <a:r>
            <a:rPr lang="en-US" dirty="0"/>
            <a:t>select </a:t>
          </a:r>
          <a:r>
            <a:rPr lang="en-US" dirty="0" err="1"/>
            <a:t>customer.customer_id</a:t>
          </a:r>
          <a:r>
            <a:rPr lang="en-US" dirty="0"/>
            <a:t> , </a:t>
          </a:r>
          <a:r>
            <a:rPr lang="en-US" dirty="0" err="1"/>
            <a:t>customer.first_name</a:t>
          </a:r>
          <a:r>
            <a:rPr lang="en-US" dirty="0"/>
            <a:t> ,  </a:t>
          </a:r>
          <a:r>
            <a:rPr lang="en-US" dirty="0" err="1"/>
            <a:t>customer.last_name</a:t>
          </a:r>
          <a:r>
            <a:rPr lang="en-US" dirty="0"/>
            <a:t>  ,  </a:t>
          </a:r>
          <a:r>
            <a:rPr lang="en-US" dirty="0" err="1"/>
            <a:t>rental.rental_date</a:t>
          </a:r>
          <a:endParaRPr lang="en-US" dirty="0"/>
        </a:p>
      </dgm:t>
    </dgm:pt>
    <dgm:pt modelId="{E6445BD2-27A2-4612-9869-90A9E2C0A6C1}" type="parTrans" cxnId="{8CB37887-2AEC-4253-8303-E2F770A09846}">
      <dgm:prSet/>
      <dgm:spPr/>
      <dgm:t>
        <a:bodyPr/>
        <a:lstStyle/>
        <a:p>
          <a:pPr algn="ctr"/>
          <a:endParaRPr lang="en-US"/>
        </a:p>
      </dgm:t>
    </dgm:pt>
    <dgm:pt modelId="{FC722E9C-EE30-4CB1-9815-F88D38E4CD98}" type="sibTrans" cxnId="{8CB37887-2AEC-4253-8303-E2F770A09846}">
      <dgm:prSet custT="1"/>
      <dgm:spPr/>
      <dgm:t>
        <a:bodyPr/>
        <a:lstStyle/>
        <a:p>
          <a:pPr algn="ctr"/>
          <a:endParaRPr lang="en-US" sz="500"/>
        </a:p>
      </dgm:t>
    </dgm:pt>
    <dgm:pt modelId="{22715BEA-9920-4334-BEAD-6E5783CF899D}">
      <dgm:prSet/>
      <dgm:spPr/>
      <dgm:t>
        <a:bodyPr/>
        <a:lstStyle/>
        <a:p>
          <a:pPr algn="ctr"/>
          <a:r>
            <a:rPr lang="en-US" dirty="0"/>
            <a:t>3</a:t>
          </a:r>
          <a:br>
            <a:rPr lang="en-US" dirty="0"/>
          </a:br>
          <a:r>
            <a:rPr lang="en-US" dirty="0"/>
            <a:t>inner join rental</a:t>
          </a:r>
        </a:p>
      </dgm:t>
    </dgm:pt>
    <dgm:pt modelId="{E02956C4-2148-421F-81D2-C413F6B16778}" type="parTrans" cxnId="{5D5C8D3B-D1F0-4B3D-9671-5527F30F9271}">
      <dgm:prSet/>
      <dgm:spPr/>
      <dgm:t>
        <a:bodyPr/>
        <a:lstStyle/>
        <a:p>
          <a:endParaRPr lang="en-US"/>
        </a:p>
      </dgm:t>
    </dgm:pt>
    <dgm:pt modelId="{BB9D45B9-2AE9-43BA-80C5-E11C520409D9}" type="sibTrans" cxnId="{5D5C8D3B-D1F0-4B3D-9671-5527F30F9271}">
      <dgm:prSet/>
      <dgm:spPr/>
      <dgm:t>
        <a:bodyPr/>
        <a:lstStyle/>
        <a:p>
          <a:endParaRPr lang="en-US"/>
        </a:p>
      </dgm:t>
    </dgm:pt>
    <dgm:pt modelId="{FF786AB0-D159-4E9C-B801-95C9A2BAF8C0}">
      <dgm:prSet/>
      <dgm:spPr/>
      <dgm:t>
        <a:bodyPr/>
        <a:lstStyle/>
        <a:p>
          <a:pPr algn="ctr"/>
          <a:r>
            <a:rPr lang="en-US" dirty="0"/>
            <a:t>2</a:t>
          </a:r>
          <a:br>
            <a:rPr lang="en-US" dirty="0"/>
          </a:br>
          <a:r>
            <a:rPr lang="en-US" dirty="0"/>
            <a:t> from customer</a:t>
          </a:r>
        </a:p>
      </dgm:t>
    </dgm:pt>
    <dgm:pt modelId="{BA6506AF-6DE9-42F7-9997-DBBBDC60ED55}" type="parTrans" cxnId="{6271FF56-306D-449E-A9DE-B2232880454D}">
      <dgm:prSet/>
      <dgm:spPr/>
      <dgm:t>
        <a:bodyPr/>
        <a:lstStyle/>
        <a:p>
          <a:endParaRPr lang="en-US"/>
        </a:p>
      </dgm:t>
    </dgm:pt>
    <dgm:pt modelId="{E7FEF2E3-E86E-4C16-B035-8BD09113B2A1}" type="sibTrans" cxnId="{6271FF56-306D-449E-A9DE-B2232880454D}">
      <dgm:prSet/>
      <dgm:spPr/>
      <dgm:t>
        <a:bodyPr/>
        <a:lstStyle/>
        <a:p>
          <a:endParaRPr lang="en-US"/>
        </a:p>
      </dgm:t>
    </dgm:pt>
    <dgm:pt modelId="{9C805D5B-C493-4BAF-9C09-04A417024D3A}">
      <dgm:prSet/>
      <dgm:spPr/>
      <dgm:t>
        <a:bodyPr/>
        <a:lstStyle/>
        <a:p>
          <a:pPr algn="ctr"/>
          <a:r>
            <a:rPr lang="en-US" dirty="0"/>
            <a:t>4</a:t>
          </a:r>
          <a:br>
            <a:rPr lang="en-US" dirty="0"/>
          </a:br>
          <a:r>
            <a:rPr lang="en-US"/>
            <a:t>on customer.customer_id = rental.customer_id</a:t>
          </a:r>
          <a:endParaRPr lang="en-US" dirty="0"/>
        </a:p>
      </dgm:t>
    </dgm:pt>
    <dgm:pt modelId="{A71AA9FE-C7B1-40DC-9B60-049F2259AF2D}" type="parTrans" cxnId="{5DD1D1FE-4683-4B7E-8838-6BC4D20384F9}">
      <dgm:prSet/>
      <dgm:spPr/>
      <dgm:t>
        <a:bodyPr/>
        <a:lstStyle/>
        <a:p>
          <a:endParaRPr lang="en-US"/>
        </a:p>
      </dgm:t>
    </dgm:pt>
    <dgm:pt modelId="{CEEB70FB-F684-490C-97D0-A206F80DDF9B}" type="sibTrans" cxnId="{5DD1D1FE-4683-4B7E-8838-6BC4D20384F9}">
      <dgm:prSet/>
      <dgm:spPr/>
      <dgm:t>
        <a:bodyPr/>
        <a:lstStyle/>
        <a:p>
          <a:endParaRPr lang="en-US"/>
        </a:p>
      </dgm:t>
    </dgm:pt>
    <dgm:pt modelId="{EDD50EAF-E346-4498-8D85-63E299052D74}">
      <dgm:prSet/>
      <dgm:spPr/>
      <dgm:t>
        <a:bodyPr/>
        <a:lstStyle/>
        <a:p>
          <a:pPr algn="ctr"/>
          <a:r>
            <a:rPr lang="en-US" dirty="0"/>
            <a:t>5</a:t>
          </a:r>
          <a:br>
            <a:rPr lang="en-US" dirty="0"/>
          </a:br>
          <a:r>
            <a:rPr lang="en-US" dirty="0"/>
            <a:t>where </a:t>
          </a:r>
          <a:r>
            <a:rPr lang="en-US" dirty="0" err="1"/>
            <a:t>rental_date</a:t>
          </a:r>
          <a:r>
            <a:rPr lang="en-US" dirty="0"/>
            <a:t> in (select </a:t>
          </a:r>
          <a:r>
            <a:rPr lang="en-US" dirty="0" err="1"/>
            <a:t>rental_date</a:t>
          </a:r>
          <a:r>
            <a:rPr lang="en-US" dirty="0"/>
            <a:t> from rental where date (</a:t>
          </a:r>
          <a:r>
            <a:rPr lang="en-US" dirty="0" err="1"/>
            <a:t>rental.rental_date</a:t>
          </a:r>
          <a:r>
            <a:rPr lang="en-US" dirty="0"/>
            <a:t>) = '2005-05-25');</a:t>
          </a:r>
        </a:p>
      </dgm:t>
    </dgm:pt>
    <dgm:pt modelId="{A96B8558-6FB9-4CF7-98E9-983CE10CA116}" type="parTrans" cxnId="{985CEC2F-0127-4C36-90A3-A9D0471A4EE4}">
      <dgm:prSet/>
      <dgm:spPr/>
      <dgm:t>
        <a:bodyPr/>
        <a:lstStyle/>
        <a:p>
          <a:endParaRPr lang="en-US"/>
        </a:p>
      </dgm:t>
    </dgm:pt>
    <dgm:pt modelId="{A049DBDE-F903-4099-A6CD-433876EE5A83}" type="sibTrans" cxnId="{985CEC2F-0127-4C36-90A3-A9D0471A4EE4}">
      <dgm:prSet/>
      <dgm:spPr/>
      <dgm:t>
        <a:bodyPr/>
        <a:lstStyle/>
        <a:p>
          <a:endParaRPr lang="en-US"/>
        </a:p>
      </dgm:t>
    </dgm:pt>
    <dgm:pt modelId="{FA275E87-9FD9-4F5E-BA12-52947122BDF3}" type="pres">
      <dgm:prSet presAssocID="{2B1355D9-CEC0-4B99-9AA9-7FBF5E8AB069}" presName="Name0" presStyleCnt="0">
        <dgm:presLayoutVars>
          <dgm:dir/>
          <dgm:resizeHandles val="exact"/>
        </dgm:presLayoutVars>
      </dgm:prSet>
      <dgm:spPr/>
    </dgm:pt>
    <dgm:pt modelId="{88C2E1F4-70E6-4CAE-8FEB-CE7C7327E6E1}" type="pres">
      <dgm:prSet presAssocID="{A9C3F967-96BC-4C0D-B94E-980A60E8CAAD}" presName="node" presStyleLbl="node1" presStyleIdx="0" presStyleCnt="5">
        <dgm:presLayoutVars>
          <dgm:bulletEnabled val="1"/>
        </dgm:presLayoutVars>
      </dgm:prSet>
      <dgm:spPr/>
    </dgm:pt>
    <dgm:pt modelId="{12A2D282-1DB1-4F6C-8C99-319C23C8A509}" type="pres">
      <dgm:prSet presAssocID="{FC722E9C-EE30-4CB1-9815-F88D38E4CD98}" presName="sibTrans" presStyleLbl="sibTrans1D1" presStyleIdx="0" presStyleCnt="4"/>
      <dgm:spPr/>
    </dgm:pt>
    <dgm:pt modelId="{B256A5B8-B75B-437E-9071-DFC9EEF1D8A2}" type="pres">
      <dgm:prSet presAssocID="{FC722E9C-EE30-4CB1-9815-F88D38E4CD98}" presName="connectorText" presStyleLbl="sibTrans1D1" presStyleIdx="0" presStyleCnt="4"/>
      <dgm:spPr/>
    </dgm:pt>
    <dgm:pt modelId="{B62DA264-3F2E-4D48-8E9D-5702F92E4DD6}" type="pres">
      <dgm:prSet presAssocID="{FF786AB0-D159-4E9C-B801-95C9A2BAF8C0}" presName="node" presStyleLbl="node1" presStyleIdx="1" presStyleCnt="5">
        <dgm:presLayoutVars>
          <dgm:bulletEnabled val="1"/>
        </dgm:presLayoutVars>
      </dgm:prSet>
      <dgm:spPr/>
    </dgm:pt>
    <dgm:pt modelId="{D43564E5-DFB5-4FFA-8F84-297CFF1F4D88}" type="pres">
      <dgm:prSet presAssocID="{E7FEF2E3-E86E-4C16-B035-8BD09113B2A1}" presName="sibTrans" presStyleLbl="sibTrans1D1" presStyleIdx="1" presStyleCnt="4"/>
      <dgm:spPr/>
    </dgm:pt>
    <dgm:pt modelId="{AD3AE6A9-1E85-427E-86F1-B16EB2381B0A}" type="pres">
      <dgm:prSet presAssocID="{E7FEF2E3-E86E-4C16-B035-8BD09113B2A1}" presName="connectorText" presStyleLbl="sibTrans1D1" presStyleIdx="1" presStyleCnt="4"/>
      <dgm:spPr/>
    </dgm:pt>
    <dgm:pt modelId="{4880D154-343B-42DE-A4A4-FC44661E4113}" type="pres">
      <dgm:prSet presAssocID="{22715BEA-9920-4334-BEAD-6E5783CF899D}" presName="node" presStyleLbl="node1" presStyleIdx="2" presStyleCnt="5">
        <dgm:presLayoutVars>
          <dgm:bulletEnabled val="1"/>
        </dgm:presLayoutVars>
      </dgm:prSet>
      <dgm:spPr/>
    </dgm:pt>
    <dgm:pt modelId="{3482F7C3-8C15-475C-AC9A-4634B5DA3D54}" type="pres">
      <dgm:prSet presAssocID="{BB9D45B9-2AE9-43BA-80C5-E11C520409D9}" presName="sibTrans" presStyleLbl="sibTrans1D1" presStyleIdx="2" presStyleCnt="4"/>
      <dgm:spPr/>
    </dgm:pt>
    <dgm:pt modelId="{9E629F88-9590-4303-BD51-C27610C38BD7}" type="pres">
      <dgm:prSet presAssocID="{BB9D45B9-2AE9-43BA-80C5-E11C520409D9}" presName="connectorText" presStyleLbl="sibTrans1D1" presStyleIdx="2" presStyleCnt="4"/>
      <dgm:spPr/>
    </dgm:pt>
    <dgm:pt modelId="{8097CFD6-FC37-4077-91D3-F7D2E6C89EC2}" type="pres">
      <dgm:prSet presAssocID="{9C805D5B-C493-4BAF-9C09-04A417024D3A}" presName="node" presStyleLbl="node1" presStyleIdx="3" presStyleCnt="5">
        <dgm:presLayoutVars>
          <dgm:bulletEnabled val="1"/>
        </dgm:presLayoutVars>
      </dgm:prSet>
      <dgm:spPr/>
    </dgm:pt>
    <dgm:pt modelId="{5E0B30D4-B0B8-41F0-AAA8-FD9F5E7F4B79}" type="pres">
      <dgm:prSet presAssocID="{CEEB70FB-F684-490C-97D0-A206F80DDF9B}" presName="sibTrans" presStyleLbl="sibTrans1D1" presStyleIdx="3" presStyleCnt="4"/>
      <dgm:spPr/>
    </dgm:pt>
    <dgm:pt modelId="{C6D596D1-57E2-4E79-B539-E37647913D7B}" type="pres">
      <dgm:prSet presAssocID="{CEEB70FB-F684-490C-97D0-A206F80DDF9B}" presName="connectorText" presStyleLbl="sibTrans1D1" presStyleIdx="3" presStyleCnt="4"/>
      <dgm:spPr/>
    </dgm:pt>
    <dgm:pt modelId="{F90373D1-8DDF-4EB4-9047-D1C0FC402D94}" type="pres">
      <dgm:prSet presAssocID="{EDD50EAF-E346-4498-8D85-63E299052D74}" presName="node" presStyleLbl="node1" presStyleIdx="4" presStyleCnt="5">
        <dgm:presLayoutVars>
          <dgm:bulletEnabled val="1"/>
        </dgm:presLayoutVars>
      </dgm:prSet>
      <dgm:spPr/>
    </dgm:pt>
  </dgm:ptLst>
  <dgm:cxnLst>
    <dgm:cxn modelId="{985CEC2F-0127-4C36-90A3-A9D0471A4EE4}" srcId="{2B1355D9-CEC0-4B99-9AA9-7FBF5E8AB069}" destId="{EDD50EAF-E346-4498-8D85-63E299052D74}" srcOrd="4" destOrd="0" parTransId="{A96B8558-6FB9-4CF7-98E9-983CE10CA116}" sibTransId="{A049DBDE-F903-4099-A6CD-433876EE5A83}"/>
    <dgm:cxn modelId="{5D5C8D3B-D1F0-4B3D-9671-5527F30F9271}" srcId="{2B1355D9-CEC0-4B99-9AA9-7FBF5E8AB069}" destId="{22715BEA-9920-4334-BEAD-6E5783CF899D}" srcOrd="2" destOrd="0" parTransId="{E02956C4-2148-421F-81D2-C413F6B16778}" sibTransId="{BB9D45B9-2AE9-43BA-80C5-E11C520409D9}"/>
    <dgm:cxn modelId="{142CCA45-820D-41F2-86A1-914AED87953E}" type="presOf" srcId="{E7FEF2E3-E86E-4C16-B035-8BD09113B2A1}" destId="{AD3AE6A9-1E85-427E-86F1-B16EB2381B0A}" srcOrd="1" destOrd="0" presId="urn:microsoft.com/office/officeart/2016/7/layout/RepeatingBendingProcessNew"/>
    <dgm:cxn modelId="{E2D2F06A-EAF9-4F5F-88A4-4BF35543CB0C}" type="presOf" srcId="{CEEB70FB-F684-490C-97D0-A206F80DDF9B}" destId="{5E0B30D4-B0B8-41F0-AAA8-FD9F5E7F4B79}" srcOrd="0" destOrd="0" presId="urn:microsoft.com/office/officeart/2016/7/layout/RepeatingBendingProcessNew"/>
    <dgm:cxn modelId="{E043466F-68DE-4489-94DE-AB1BA4B42A85}" type="presOf" srcId="{BB9D45B9-2AE9-43BA-80C5-E11C520409D9}" destId="{3482F7C3-8C15-475C-AC9A-4634B5DA3D54}" srcOrd="0" destOrd="0" presId="urn:microsoft.com/office/officeart/2016/7/layout/RepeatingBendingProcessNew"/>
    <dgm:cxn modelId="{D4FEEB75-38AF-48F4-ADCD-2D6F1470F602}" type="presOf" srcId="{22715BEA-9920-4334-BEAD-6E5783CF899D}" destId="{4880D154-343B-42DE-A4A4-FC44661E4113}" srcOrd="0" destOrd="0" presId="urn:microsoft.com/office/officeart/2016/7/layout/RepeatingBendingProcessNew"/>
    <dgm:cxn modelId="{EB81F556-662A-4592-9C7E-C07B350D9614}" type="presOf" srcId="{A9C3F967-96BC-4C0D-B94E-980A60E8CAAD}" destId="{88C2E1F4-70E6-4CAE-8FEB-CE7C7327E6E1}" srcOrd="0" destOrd="0" presId="urn:microsoft.com/office/officeart/2016/7/layout/RepeatingBendingProcessNew"/>
    <dgm:cxn modelId="{6271FF56-306D-449E-A9DE-B2232880454D}" srcId="{2B1355D9-CEC0-4B99-9AA9-7FBF5E8AB069}" destId="{FF786AB0-D159-4E9C-B801-95C9A2BAF8C0}" srcOrd="1" destOrd="0" parTransId="{BA6506AF-6DE9-42F7-9997-DBBBDC60ED55}" sibTransId="{E7FEF2E3-E86E-4C16-B035-8BD09113B2A1}"/>
    <dgm:cxn modelId="{E306EE5A-564E-4D6B-83A2-B4094EB271A9}" type="presOf" srcId="{2B1355D9-CEC0-4B99-9AA9-7FBF5E8AB069}" destId="{FA275E87-9FD9-4F5E-BA12-52947122BDF3}" srcOrd="0" destOrd="0" presId="urn:microsoft.com/office/officeart/2016/7/layout/RepeatingBendingProcessNew"/>
    <dgm:cxn modelId="{5F34B77F-C70E-49AC-B8FF-C5ED0293B55B}" type="presOf" srcId="{BB9D45B9-2AE9-43BA-80C5-E11C520409D9}" destId="{9E629F88-9590-4303-BD51-C27610C38BD7}" srcOrd="1" destOrd="0" presId="urn:microsoft.com/office/officeart/2016/7/layout/RepeatingBendingProcessNew"/>
    <dgm:cxn modelId="{8CB37887-2AEC-4253-8303-E2F770A09846}" srcId="{2B1355D9-CEC0-4B99-9AA9-7FBF5E8AB069}" destId="{A9C3F967-96BC-4C0D-B94E-980A60E8CAAD}" srcOrd="0" destOrd="0" parTransId="{E6445BD2-27A2-4612-9869-90A9E2C0A6C1}" sibTransId="{FC722E9C-EE30-4CB1-9815-F88D38E4CD98}"/>
    <dgm:cxn modelId="{A1CA8EA4-9062-4EF6-B46E-C564C8B749BD}" type="presOf" srcId="{EDD50EAF-E346-4498-8D85-63E299052D74}" destId="{F90373D1-8DDF-4EB4-9047-D1C0FC402D94}" srcOrd="0" destOrd="0" presId="urn:microsoft.com/office/officeart/2016/7/layout/RepeatingBendingProcessNew"/>
    <dgm:cxn modelId="{4BED47B6-A385-4534-BDF2-E8FC2EB4E2E0}" type="presOf" srcId="{CEEB70FB-F684-490C-97D0-A206F80DDF9B}" destId="{C6D596D1-57E2-4E79-B539-E37647913D7B}" srcOrd="1" destOrd="0" presId="urn:microsoft.com/office/officeart/2016/7/layout/RepeatingBendingProcessNew"/>
    <dgm:cxn modelId="{C9D4F7B7-90EF-422E-875C-85C2D2FA1A8F}" type="presOf" srcId="{FC722E9C-EE30-4CB1-9815-F88D38E4CD98}" destId="{B256A5B8-B75B-437E-9071-DFC9EEF1D8A2}" srcOrd="1" destOrd="0" presId="urn:microsoft.com/office/officeart/2016/7/layout/RepeatingBendingProcessNew"/>
    <dgm:cxn modelId="{F4F491BA-96AE-4A6C-8F8D-B0025B9929AF}" type="presOf" srcId="{E7FEF2E3-E86E-4C16-B035-8BD09113B2A1}" destId="{D43564E5-DFB5-4FFA-8F84-297CFF1F4D88}" srcOrd="0" destOrd="0" presId="urn:microsoft.com/office/officeart/2016/7/layout/RepeatingBendingProcessNew"/>
    <dgm:cxn modelId="{C55E82BD-3D8D-434F-A41B-CDB28E084720}" type="presOf" srcId="{FC722E9C-EE30-4CB1-9815-F88D38E4CD98}" destId="{12A2D282-1DB1-4F6C-8C99-319C23C8A509}" srcOrd="0" destOrd="0" presId="urn:microsoft.com/office/officeart/2016/7/layout/RepeatingBendingProcessNew"/>
    <dgm:cxn modelId="{A8F543C3-FBE8-4AA8-9E0C-B5294AB73DE3}" type="presOf" srcId="{FF786AB0-D159-4E9C-B801-95C9A2BAF8C0}" destId="{B62DA264-3F2E-4D48-8E9D-5702F92E4DD6}" srcOrd="0" destOrd="0" presId="urn:microsoft.com/office/officeart/2016/7/layout/RepeatingBendingProcessNew"/>
    <dgm:cxn modelId="{0622C6E3-DAE0-4713-98D3-6012B6EEE280}" type="presOf" srcId="{9C805D5B-C493-4BAF-9C09-04A417024D3A}" destId="{8097CFD6-FC37-4077-91D3-F7D2E6C89EC2}" srcOrd="0" destOrd="0" presId="urn:microsoft.com/office/officeart/2016/7/layout/RepeatingBendingProcessNew"/>
    <dgm:cxn modelId="{5DD1D1FE-4683-4B7E-8838-6BC4D20384F9}" srcId="{2B1355D9-CEC0-4B99-9AA9-7FBF5E8AB069}" destId="{9C805D5B-C493-4BAF-9C09-04A417024D3A}" srcOrd="3" destOrd="0" parTransId="{A71AA9FE-C7B1-40DC-9B60-049F2259AF2D}" sibTransId="{CEEB70FB-F684-490C-97D0-A206F80DDF9B}"/>
    <dgm:cxn modelId="{3D17CB46-8A8E-4A85-B837-CCC3C825F806}" type="presParOf" srcId="{FA275E87-9FD9-4F5E-BA12-52947122BDF3}" destId="{88C2E1F4-70E6-4CAE-8FEB-CE7C7327E6E1}" srcOrd="0" destOrd="0" presId="urn:microsoft.com/office/officeart/2016/7/layout/RepeatingBendingProcessNew"/>
    <dgm:cxn modelId="{2AE0666F-8B29-4DDB-8B30-56597CF2832D}" type="presParOf" srcId="{FA275E87-9FD9-4F5E-BA12-52947122BDF3}" destId="{12A2D282-1DB1-4F6C-8C99-319C23C8A509}" srcOrd="1" destOrd="0" presId="urn:microsoft.com/office/officeart/2016/7/layout/RepeatingBendingProcessNew"/>
    <dgm:cxn modelId="{CD82F3A9-7739-47BF-B19F-C3CA99A96EC6}" type="presParOf" srcId="{12A2D282-1DB1-4F6C-8C99-319C23C8A509}" destId="{B256A5B8-B75B-437E-9071-DFC9EEF1D8A2}" srcOrd="0" destOrd="0" presId="urn:microsoft.com/office/officeart/2016/7/layout/RepeatingBendingProcessNew"/>
    <dgm:cxn modelId="{9311A6B3-BD29-45E2-8848-271709AE2658}" type="presParOf" srcId="{FA275E87-9FD9-4F5E-BA12-52947122BDF3}" destId="{B62DA264-3F2E-4D48-8E9D-5702F92E4DD6}" srcOrd="2" destOrd="0" presId="urn:microsoft.com/office/officeart/2016/7/layout/RepeatingBendingProcessNew"/>
    <dgm:cxn modelId="{9239F955-EB3D-43BE-8586-25DF45C6FF42}" type="presParOf" srcId="{FA275E87-9FD9-4F5E-BA12-52947122BDF3}" destId="{D43564E5-DFB5-4FFA-8F84-297CFF1F4D88}" srcOrd="3" destOrd="0" presId="urn:microsoft.com/office/officeart/2016/7/layout/RepeatingBendingProcessNew"/>
    <dgm:cxn modelId="{2CCF1CBB-CC6C-49FC-A281-3AC746A4DA3A}" type="presParOf" srcId="{D43564E5-DFB5-4FFA-8F84-297CFF1F4D88}" destId="{AD3AE6A9-1E85-427E-86F1-B16EB2381B0A}" srcOrd="0" destOrd="0" presId="urn:microsoft.com/office/officeart/2016/7/layout/RepeatingBendingProcessNew"/>
    <dgm:cxn modelId="{40ABDA13-172F-4723-A983-9FCC0608C92A}" type="presParOf" srcId="{FA275E87-9FD9-4F5E-BA12-52947122BDF3}" destId="{4880D154-343B-42DE-A4A4-FC44661E4113}" srcOrd="4" destOrd="0" presId="urn:microsoft.com/office/officeart/2016/7/layout/RepeatingBendingProcessNew"/>
    <dgm:cxn modelId="{7CC2F52C-BCFC-425B-9A5C-EFD71F0DD8D7}" type="presParOf" srcId="{FA275E87-9FD9-4F5E-BA12-52947122BDF3}" destId="{3482F7C3-8C15-475C-AC9A-4634B5DA3D54}" srcOrd="5" destOrd="0" presId="urn:microsoft.com/office/officeart/2016/7/layout/RepeatingBendingProcessNew"/>
    <dgm:cxn modelId="{5E7867C3-205D-4D4B-B5E4-F8D1D73A5FA4}" type="presParOf" srcId="{3482F7C3-8C15-475C-AC9A-4634B5DA3D54}" destId="{9E629F88-9590-4303-BD51-C27610C38BD7}" srcOrd="0" destOrd="0" presId="urn:microsoft.com/office/officeart/2016/7/layout/RepeatingBendingProcessNew"/>
    <dgm:cxn modelId="{011854BA-3EBA-4C45-8B41-AE7958A4E359}" type="presParOf" srcId="{FA275E87-9FD9-4F5E-BA12-52947122BDF3}" destId="{8097CFD6-FC37-4077-91D3-F7D2E6C89EC2}" srcOrd="6" destOrd="0" presId="urn:microsoft.com/office/officeart/2016/7/layout/RepeatingBendingProcessNew"/>
    <dgm:cxn modelId="{8F8D2679-EE8A-4EA5-9448-BDFFE722D491}" type="presParOf" srcId="{FA275E87-9FD9-4F5E-BA12-52947122BDF3}" destId="{5E0B30D4-B0B8-41F0-AAA8-FD9F5E7F4B79}" srcOrd="7" destOrd="0" presId="urn:microsoft.com/office/officeart/2016/7/layout/RepeatingBendingProcessNew"/>
    <dgm:cxn modelId="{0F632782-67ED-47A3-8E08-7F4F445733F7}" type="presParOf" srcId="{5E0B30D4-B0B8-41F0-AAA8-FD9F5E7F4B79}" destId="{C6D596D1-57E2-4E79-B539-E37647913D7B}" srcOrd="0" destOrd="0" presId="urn:microsoft.com/office/officeart/2016/7/layout/RepeatingBendingProcessNew"/>
    <dgm:cxn modelId="{EACF721E-EB2C-4F1C-9343-F891D2C8F2DD}" type="presParOf" srcId="{FA275E87-9FD9-4F5E-BA12-52947122BDF3}" destId="{F90373D1-8DDF-4EB4-9047-D1C0FC402D94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B1355D9-CEC0-4B99-9AA9-7FBF5E8AB0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C3F967-96BC-4C0D-B94E-980A60E8CAAD}">
      <dgm:prSet/>
      <dgm:spPr/>
      <dgm:t>
        <a:bodyPr/>
        <a:lstStyle/>
        <a:p>
          <a:pPr algn="ctr"/>
          <a:r>
            <a:rPr lang="en-US" dirty="0"/>
            <a:t>1</a:t>
          </a:r>
          <a:br>
            <a:rPr lang="en-US" dirty="0"/>
          </a:br>
          <a:r>
            <a:rPr lang="en-US" dirty="0"/>
            <a:t>select title , </a:t>
          </a:r>
          <a:r>
            <a:rPr lang="en-US" dirty="0" err="1"/>
            <a:t>rental_rate</a:t>
          </a:r>
          <a:endParaRPr lang="en-US" dirty="0"/>
        </a:p>
      </dgm:t>
    </dgm:pt>
    <dgm:pt modelId="{E6445BD2-27A2-4612-9869-90A9E2C0A6C1}" type="parTrans" cxnId="{8CB37887-2AEC-4253-8303-E2F770A09846}">
      <dgm:prSet/>
      <dgm:spPr/>
      <dgm:t>
        <a:bodyPr/>
        <a:lstStyle/>
        <a:p>
          <a:pPr algn="ctr"/>
          <a:endParaRPr lang="en-US"/>
        </a:p>
      </dgm:t>
    </dgm:pt>
    <dgm:pt modelId="{FC722E9C-EE30-4CB1-9815-F88D38E4CD98}" type="sibTrans" cxnId="{8CB37887-2AEC-4253-8303-E2F770A09846}">
      <dgm:prSet custT="1"/>
      <dgm:spPr/>
      <dgm:t>
        <a:bodyPr/>
        <a:lstStyle/>
        <a:p>
          <a:pPr algn="ctr"/>
          <a:endParaRPr lang="en-US" sz="500"/>
        </a:p>
      </dgm:t>
    </dgm:pt>
    <dgm:pt modelId="{22715BEA-9920-4334-BEAD-6E5783CF899D}">
      <dgm:prSet/>
      <dgm:spPr/>
      <dgm:t>
        <a:bodyPr/>
        <a:lstStyle/>
        <a:p>
          <a:pPr algn="ctr"/>
          <a:r>
            <a:rPr lang="en-US" dirty="0"/>
            <a:t>3</a:t>
          </a:r>
          <a:br>
            <a:rPr lang="en-US" dirty="0"/>
          </a:br>
          <a:r>
            <a:rPr lang="en-US" dirty="0"/>
            <a:t>order by </a:t>
          </a:r>
          <a:r>
            <a:rPr lang="en-US" dirty="0" err="1"/>
            <a:t>rental_rate</a:t>
          </a:r>
          <a:r>
            <a:rPr lang="en-US" dirty="0"/>
            <a:t> desc</a:t>
          </a:r>
        </a:p>
      </dgm:t>
    </dgm:pt>
    <dgm:pt modelId="{E02956C4-2148-421F-81D2-C413F6B16778}" type="parTrans" cxnId="{5D5C8D3B-D1F0-4B3D-9671-5527F30F9271}">
      <dgm:prSet/>
      <dgm:spPr/>
      <dgm:t>
        <a:bodyPr/>
        <a:lstStyle/>
        <a:p>
          <a:endParaRPr lang="en-US"/>
        </a:p>
      </dgm:t>
    </dgm:pt>
    <dgm:pt modelId="{BB9D45B9-2AE9-43BA-80C5-E11C520409D9}" type="sibTrans" cxnId="{5D5C8D3B-D1F0-4B3D-9671-5527F30F9271}">
      <dgm:prSet/>
      <dgm:spPr/>
      <dgm:t>
        <a:bodyPr/>
        <a:lstStyle/>
        <a:p>
          <a:endParaRPr lang="en-US"/>
        </a:p>
      </dgm:t>
    </dgm:pt>
    <dgm:pt modelId="{FF786AB0-D159-4E9C-B801-95C9A2BAF8C0}">
      <dgm:prSet/>
      <dgm:spPr/>
      <dgm:t>
        <a:bodyPr/>
        <a:lstStyle/>
        <a:p>
          <a:pPr algn="ctr"/>
          <a:r>
            <a:rPr lang="en-US" dirty="0"/>
            <a:t>2</a:t>
          </a:r>
          <a:br>
            <a:rPr lang="en-US" dirty="0"/>
          </a:br>
          <a:r>
            <a:rPr lang="en-US" dirty="0"/>
            <a:t>from film</a:t>
          </a:r>
        </a:p>
      </dgm:t>
    </dgm:pt>
    <dgm:pt modelId="{BA6506AF-6DE9-42F7-9997-DBBBDC60ED55}" type="parTrans" cxnId="{6271FF56-306D-449E-A9DE-B2232880454D}">
      <dgm:prSet/>
      <dgm:spPr/>
      <dgm:t>
        <a:bodyPr/>
        <a:lstStyle/>
        <a:p>
          <a:endParaRPr lang="en-US"/>
        </a:p>
      </dgm:t>
    </dgm:pt>
    <dgm:pt modelId="{E7FEF2E3-E86E-4C16-B035-8BD09113B2A1}" type="sibTrans" cxnId="{6271FF56-306D-449E-A9DE-B2232880454D}">
      <dgm:prSet/>
      <dgm:spPr/>
      <dgm:t>
        <a:bodyPr/>
        <a:lstStyle/>
        <a:p>
          <a:endParaRPr lang="en-US"/>
        </a:p>
      </dgm:t>
    </dgm:pt>
    <dgm:pt modelId="{9C805D5B-C493-4BAF-9C09-04A417024D3A}">
      <dgm:prSet/>
      <dgm:spPr/>
      <dgm:t>
        <a:bodyPr/>
        <a:lstStyle/>
        <a:p>
          <a:pPr algn="ctr"/>
          <a:r>
            <a:rPr lang="en-US" dirty="0"/>
            <a:t>4</a:t>
          </a:r>
          <a:br>
            <a:rPr lang="en-US" dirty="0"/>
          </a:br>
          <a:r>
            <a:rPr lang="en-US" dirty="0"/>
            <a:t>limit 5;</a:t>
          </a:r>
        </a:p>
      </dgm:t>
    </dgm:pt>
    <dgm:pt modelId="{A71AA9FE-C7B1-40DC-9B60-049F2259AF2D}" type="parTrans" cxnId="{5DD1D1FE-4683-4B7E-8838-6BC4D20384F9}">
      <dgm:prSet/>
      <dgm:spPr/>
      <dgm:t>
        <a:bodyPr/>
        <a:lstStyle/>
        <a:p>
          <a:endParaRPr lang="en-US"/>
        </a:p>
      </dgm:t>
    </dgm:pt>
    <dgm:pt modelId="{CEEB70FB-F684-490C-97D0-A206F80DDF9B}" type="sibTrans" cxnId="{5DD1D1FE-4683-4B7E-8838-6BC4D20384F9}">
      <dgm:prSet/>
      <dgm:spPr/>
      <dgm:t>
        <a:bodyPr/>
        <a:lstStyle/>
        <a:p>
          <a:endParaRPr lang="en-US"/>
        </a:p>
      </dgm:t>
    </dgm:pt>
    <dgm:pt modelId="{FA275E87-9FD9-4F5E-BA12-52947122BDF3}" type="pres">
      <dgm:prSet presAssocID="{2B1355D9-CEC0-4B99-9AA9-7FBF5E8AB069}" presName="Name0" presStyleCnt="0">
        <dgm:presLayoutVars>
          <dgm:dir/>
          <dgm:resizeHandles val="exact"/>
        </dgm:presLayoutVars>
      </dgm:prSet>
      <dgm:spPr/>
    </dgm:pt>
    <dgm:pt modelId="{88C2E1F4-70E6-4CAE-8FEB-CE7C7327E6E1}" type="pres">
      <dgm:prSet presAssocID="{A9C3F967-96BC-4C0D-B94E-980A60E8CAAD}" presName="node" presStyleLbl="node1" presStyleIdx="0" presStyleCnt="4">
        <dgm:presLayoutVars>
          <dgm:bulletEnabled val="1"/>
        </dgm:presLayoutVars>
      </dgm:prSet>
      <dgm:spPr/>
    </dgm:pt>
    <dgm:pt modelId="{12A2D282-1DB1-4F6C-8C99-319C23C8A509}" type="pres">
      <dgm:prSet presAssocID="{FC722E9C-EE30-4CB1-9815-F88D38E4CD98}" presName="sibTrans" presStyleLbl="sibTrans1D1" presStyleIdx="0" presStyleCnt="3"/>
      <dgm:spPr/>
    </dgm:pt>
    <dgm:pt modelId="{B256A5B8-B75B-437E-9071-DFC9EEF1D8A2}" type="pres">
      <dgm:prSet presAssocID="{FC722E9C-EE30-4CB1-9815-F88D38E4CD98}" presName="connectorText" presStyleLbl="sibTrans1D1" presStyleIdx="0" presStyleCnt="3"/>
      <dgm:spPr/>
    </dgm:pt>
    <dgm:pt modelId="{B62DA264-3F2E-4D48-8E9D-5702F92E4DD6}" type="pres">
      <dgm:prSet presAssocID="{FF786AB0-D159-4E9C-B801-95C9A2BAF8C0}" presName="node" presStyleLbl="node1" presStyleIdx="1" presStyleCnt="4">
        <dgm:presLayoutVars>
          <dgm:bulletEnabled val="1"/>
        </dgm:presLayoutVars>
      </dgm:prSet>
      <dgm:spPr/>
    </dgm:pt>
    <dgm:pt modelId="{D43564E5-DFB5-4FFA-8F84-297CFF1F4D88}" type="pres">
      <dgm:prSet presAssocID="{E7FEF2E3-E86E-4C16-B035-8BD09113B2A1}" presName="sibTrans" presStyleLbl="sibTrans1D1" presStyleIdx="1" presStyleCnt="3"/>
      <dgm:spPr/>
    </dgm:pt>
    <dgm:pt modelId="{AD3AE6A9-1E85-427E-86F1-B16EB2381B0A}" type="pres">
      <dgm:prSet presAssocID="{E7FEF2E3-E86E-4C16-B035-8BD09113B2A1}" presName="connectorText" presStyleLbl="sibTrans1D1" presStyleIdx="1" presStyleCnt="3"/>
      <dgm:spPr/>
    </dgm:pt>
    <dgm:pt modelId="{4880D154-343B-42DE-A4A4-FC44661E4113}" type="pres">
      <dgm:prSet presAssocID="{22715BEA-9920-4334-BEAD-6E5783CF899D}" presName="node" presStyleLbl="node1" presStyleIdx="2" presStyleCnt="4">
        <dgm:presLayoutVars>
          <dgm:bulletEnabled val="1"/>
        </dgm:presLayoutVars>
      </dgm:prSet>
      <dgm:spPr/>
    </dgm:pt>
    <dgm:pt modelId="{3482F7C3-8C15-475C-AC9A-4634B5DA3D54}" type="pres">
      <dgm:prSet presAssocID="{BB9D45B9-2AE9-43BA-80C5-E11C520409D9}" presName="sibTrans" presStyleLbl="sibTrans1D1" presStyleIdx="2" presStyleCnt="3"/>
      <dgm:spPr/>
    </dgm:pt>
    <dgm:pt modelId="{9E629F88-9590-4303-BD51-C27610C38BD7}" type="pres">
      <dgm:prSet presAssocID="{BB9D45B9-2AE9-43BA-80C5-E11C520409D9}" presName="connectorText" presStyleLbl="sibTrans1D1" presStyleIdx="2" presStyleCnt="3"/>
      <dgm:spPr/>
    </dgm:pt>
    <dgm:pt modelId="{8097CFD6-FC37-4077-91D3-F7D2E6C89EC2}" type="pres">
      <dgm:prSet presAssocID="{9C805D5B-C493-4BAF-9C09-04A417024D3A}" presName="node" presStyleLbl="node1" presStyleIdx="3" presStyleCnt="4">
        <dgm:presLayoutVars>
          <dgm:bulletEnabled val="1"/>
        </dgm:presLayoutVars>
      </dgm:prSet>
      <dgm:spPr/>
    </dgm:pt>
  </dgm:ptLst>
  <dgm:cxnLst>
    <dgm:cxn modelId="{5D5C8D3B-D1F0-4B3D-9671-5527F30F9271}" srcId="{2B1355D9-CEC0-4B99-9AA9-7FBF5E8AB069}" destId="{22715BEA-9920-4334-BEAD-6E5783CF899D}" srcOrd="2" destOrd="0" parTransId="{E02956C4-2148-421F-81D2-C413F6B16778}" sibTransId="{BB9D45B9-2AE9-43BA-80C5-E11C520409D9}"/>
    <dgm:cxn modelId="{142CCA45-820D-41F2-86A1-914AED87953E}" type="presOf" srcId="{E7FEF2E3-E86E-4C16-B035-8BD09113B2A1}" destId="{AD3AE6A9-1E85-427E-86F1-B16EB2381B0A}" srcOrd="1" destOrd="0" presId="urn:microsoft.com/office/officeart/2016/7/layout/RepeatingBendingProcessNew"/>
    <dgm:cxn modelId="{E043466F-68DE-4489-94DE-AB1BA4B42A85}" type="presOf" srcId="{BB9D45B9-2AE9-43BA-80C5-E11C520409D9}" destId="{3482F7C3-8C15-475C-AC9A-4634B5DA3D54}" srcOrd="0" destOrd="0" presId="urn:microsoft.com/office/officeart/2016/7/layout/RepeatingBendingProcessNew"/>
    <dgm:cxn modelId="{D4FEEB75-38AF-48F4-ADCD-2D6F1470F602}" type="presOf" srcId="{22715BEA-9920-4334-BEAD-6E5783CF899D}" destId="{4880D154-343B-42DE-A4A4-FC44661E4113}" srcOrd="0" destOrd="0" presId="urn:microsoft.com/office/officeart/2016/7/layout/RepeatingBendingProcessNew"/>
    <dgm:cxn modelId="{EB81F556-662A-4592-9C7E-C07B350D9614}" type="presOf" srcId="{A9C3F967-96BC-4C0D-B94E-980A60E8CAAD}" destId="{88C2E1F4-70E6-4CAE-8FEB-CE7C7327E6E1}" srcOrd="0" destOrd="0" presId="urn:microsoft.com/office/officeart/2016/7/layout/RepeatingBendingProcessNew"/>
    <dgm:cxn modelId="{6271FF56-306D-449E-A9DE-B2232880454D}" srcId="{2B1355D9-CEC0-4B99-9AA9-7FBF5E8AB069}" destId="{FF786AB0-D159-4E9C-B801-95C9A2BAF8C0}" srcOrd="1" destOrd="0" parTransId="{BA6506AF-6DE9-42F7-9997-DBBBDC60ED55}" sibTransId="{E7FEF2E3-E86E-4C16-B035-8BD09113B2A1}"/>
    <dgm:cxn modelId="{E306EE5A-564E-4D6B-83A2-B4094EB271A9}" type="presOf" srcId="{2B1355D9-CEC0-4B99-9AA9-7FBF5E8AB069}" destId="{FA275E87-9FD9-4F5E-BA12-52947122BDF3}" srcOrd="0" destOrd="0" presId="urn:microsoft.com/office/officeart/2016/7/layout/RepeatingBendingProcessNew"/>
    <dgm:cxn modelId="{5F34B77F-C70E-49AC-B8FF-C5ED0293B55B}" type="presOf" srcId="{BB9D45B9-2AE9-43BA-80C5-E11C520409D9}" destId="{9E629F88-9590-4303-BD51-C27610C38BD7}" srcOrd="1" destOrd="0" presId="urn:microsoft.com/office/officeart/2016/7/layout/RepeatingBendingProcessNew"/>
    <dgm:cxn modelId="{8CB37887-2AEC-4253-8303-E2F770A09846}" srcId="{2B1355D9-CEC0-4B99-9AA9-7FBF5E8AB069}" destId="{A9C3F967-96BC-4C0D-B94E-980A60E8CAAD}" srcOrd="0" destOrd="0" parTransId="{E6445BD2-27A2-4612-9869-90A9E2C0A6C1}" sibTransId="{FC722E9C-EE30-4CB1-9815-F88D38E4CD98}"/>
    <dgm:cxn modelId="{C9D4F7B7-90EF-422E-875C-85C2D2FA1A8F}" type="presOf" srcId="{FC722E9C-EE30-4CB1-9815-F88D38E4CD98}" destId="{B256A5B8-B75B-437E-9071-DFC9EEF1D8A2}" srcOrd="1" destOrd="0" presId="urn:microsoft.com/office/officeart/2016/7/layout/RepeatingBendingProcessNew"/>
    <dgm:cxn modelId="{F4F491BA-96AE-4A6C-8F8D-B0025B9929AF}" type="presOf" srcId="{E7FEF2E3-E86E-4C16-B035-8BD09113B2A1}" destId="{D43564E5-DFB5-4FFA-8F84-297CFF1F4D88}" srcOrd="0" destOrd="0" presId="urn:microsoft.com/office/officeart/2016/7/layout/RepeatingBendingProcessNew"/>
    <dgm:cxn modelId="{C55E82BD-3D8D-434F-A41B-CDB28E084720}" type="presOf" srcId="{FC722E9C-EE30-4CB1-9815-F88D38E4CD98}" destId="{12A2D282-1DB1-4F6C-8C99-319C23C8A509}" srcOrd="0" destOrd="0" presId="urn:microsoft.com/office/officeart/2016/7/layout/RepeatingBendingProcessNew"/>
    <dgm:cxn modelId="{A8F543C3-FBE8-4AA8-9E0C-B5294AB73DE3}" type="presOf" srcId="{FF786AB0-D159-4E9C-B801-95C9A2BAF8C0}" destId="{B62DA264-3F2E-4D48-8E9D-5702F92E4DD6}" srcOrd="0" destOrd="0" presId="urn:microsoft.com/office/officeart/2016/7/layout/RepeatingBendingProcessNew"/>
    <dgm:cxn modelId="{0622C6E3-DAE0-4713-98D3-6012B6EEE280}" type="presOf" srcId="{9C805D5B-C493-4BAF-9C09-04A417024D3A}" destId="{8097CFD6-FC37-4077-91D3-F7D2E6C89EC2}" srcOrd="0" destOrd="0" presId="urn:microsoft.com/office/officeart/2016/7/layout/RepeatingBendingProcessNew"/>
    <dgm:cxn modelId="{5DD1D1FE-4683-4B7E-8838-6BC4D20384F9}" srcId="{2B1355D9-CEC0-4B99-9AA9-7FBF5E8AB069}" destId="{9C805D5B-C493-4BAF-9C09-04A417024D3A}" srcOrd="3" destOrd="0" parTransId="{A71AA9FE-C7B1-40DC-9B60-049F2259AF2D}" sibTransId="{CEEB70FB-F684-490C-97D0-A206F80DDF9B}"/>
    <dgm:cxn modelId="{3D17CB46-8A8E-4A85-B837-CCC3C825F806}" type="presParOf" srcId="{FA275E87-9FD9-4F5E-BA12-52947122BDF3}" destId="{88C2E1F4-70E6-4CAE-8FEB-CE7C7327E6E1}" srcOrd="0" destOrd="0" presId="urn:microsoft.com/office/officeart/2016/7/layout/RepeatingBendingProcessNew"/>
    <dgm:cxn modelId="{2AE0666F-8B29-4DDB-8B30-56597CF2832D}" type="presParOf" srcId="{FA275E87-9FD9-4F5E-BA12-52947122BDF3}" destId="{12A2D282-1DB1-4F6C-8C99-319C23C8A509}" srcOrd="1" destOrd="0" presId="urn:microsoft.com/office/officeart/2016/7/layout/RepeatingBendingProcessNew"/>
    <dgm:cxn modelId="{CD82F3A9-7739-47BF-B19F-C3CA99A96EC6}" type="presParOf" srcId="{12A2D282-1DB1-4F6C-8C99-319C23C8A509}" destId="{B256A5B8-B75B-437E-9071-DFC9EEF1D8A2}" srcOrd="0" destOrd="0" presId="urn:microsoft.com/office/officeart/2016/7/layout/RepeatingBendingProcessNew"/>
    <dgm:cxn modelId="{9311A6B3-BD29-45E2-8848-271709AE2658}" type="presParOf" srcId="{FA275E87-9FD9-4F5E-BA12-52947122BDF3}" destId="{B62DA264-3F2E-4D48-8E9D-5702F92E4DD6}" srcOrd="2" destOrd="0" presId="urn:microsoft.com/office/officeart/2016/7/layout/RepeatingBendingProcessNew"/>
    <dgm:cxn modelId="{9239F955-EB3D-43BE-8586-25DF45C6FF42}" type="presParOf" srcId="{FA275E87-9FD9-4F5E-BA12-52947122BDF3}" destId="{D43564E5-DFB5-4FFA-8F84-297CFF1F4D88}" srcOrd="3" destOrd="0" presId="urn:microsoft.com/office/officeart/2016/7/layout/RepeatingBendingProcessNew"/>
    <dgm:cxn modelId="{2CCF1CBB-CC6C-49FC-A281-3AC746A4DA3A}" type="presParOf" srcId="{D43564E5-DFB5-4FFA-8F84-297CFF1F4D88}" destId="{AD3AE6A9-1E85-427E-86F1-B16EB2381B0A}" srcOrd="0" destOrd="0" presId="urn:microsoft.com/office/officeart/2016/7/layout/RepeatingBendingProcessNew"/>
    <dgm:cxn modelId="{40ABDA13-172F-4723-A983-9FCC0608C92A}" type="presParOf" srcId="{FA275E87-9FD9-4F5E-BA12-52947122BDF3}" destId="{4880D154-343B-42DE-A4A4-FC44661E4113}" srcOrd="4" destOrd="0" presId="urn:microsoft.com/office/officeart/2016/7/layout/RepeatingBendingProcessNew"/>
    <dgm:cxn modelId="{7CC2F52C-BCFC-425B-9A5C-EFD71F0DD8D7}" type="presParOf" srcId="{FA275E87-9FD9-4F5E-BA12-52947122BDF3}" destId="{3482F7C3-8C15-475C-AC9A-4634B5DA3D54}" srcOrd="5" destOrd="0" presId="urn:microsoft.com/office/officeart/2016/7/layout/RepeatingBendingProcessNew"/>
    <dgm:cxn modelId="{5E7867C3-205D-4D4B-B5E4-F8D1D73A5FA4}" type="presParOf" srcId="{3482F7C3-8C15-475C-AC9A-4634B5DA3D54}" destId="{9E629F88-9590-4303-BD51-C27610C38BD7}" srcOrd="0" destOrd="0" presId="urn:microsoft.com/office/officeart/2016/7/layout/RepeatingBendingProcessNew"/>
    <dgm:cxn modelId="{011854BA-3EBA-4C45-8B41-AE7958A4E359}" type="presParOf" srcId="{FA275E87-9FD9-4F5E-BA12-52947122BDF3}" destId="{8097CFD6-FC37-4077-91D3-F7D2E6C89EC2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B1355D9-CEC0-4B99-9AA9-7FBF5E8AB0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C3F967-96BC-4C0D-B94E-980A60E8CAAD}">
      <dgm:prSet/>
      <dgm:spPr/>
      <dgm:t>
        <a:bodyPr/>
        <a:lstStyle/>
        <a:p>
          <a:pPr algn="ctr"/>
          <a:r>
            <a:rPr lang="en-US" dirty="0"/>
            <a:t>1</a:t>
          </a:r>
          <a:br>
            <a:rPr lang="en-US" dirty="0"/>
          </a:br>
          <a:r>
            <a:rPr lang="en-US" dirty="0"/>
            <a:t>select distinct </a:t>
          </a:r>
          <a:r>
            <a:rPr lang="en-US" dirty="0" err="1"/>
            <a:t>country.country</a:t>
          </a:r>
          <a:endParaRPr lang="en-US" dirty="0"/>
        </a:p>
      </dgm:t>
    </dgm:pt>
    <dgm:pt modelId="{E6445BD2-27A2-4612-9869-90A9E2C0A6C1}" type="parTrans" cxnId="{8CB37887-2AEC-4253-8303-E2F770A09846}">
      <dgm:prSet/>
      <dgm:spPr/>
      <dgm:t>
        <a:bodyPr/>
        <a:lstStyle/>
        <a:p>
          <a:pPr algn="ctr"/>
          <a:endParaRPr lang="en-US"/>
        </a:p>
      </dgm:t>
    </dgm:pt>
    <dgm:pt modelId="{FC722E9C-EE30-4CB1-9815-F88D38E4CD98}" type="sibTrans" cxnId="{8CB37887-2AEC-4253-8303-E2F770A09846}">
      <dgm:prSet custT="1"/>
      <dgm:spPr/>
      <dgm:t>
        <a:bodyPr/>
        <a:lstStyle/>
        <a:p>
          <a:pPr algn="ctr"/>
          <a:endParaRPr lang="en-US" sz="500"/>
        </a:p>
      </dgm:t>
    </dgm:pt>
    <dgm:pt modelId="{22715BEA-9920-4334-BEAD-6E5783CF899D}">
      <dgm:prSet/>
      <dgm:spPr/>
      <dgm:t>
        <a:bodyPr/>
        <a:lstStyle/>
        <a:p>
          <a:pPr algn="ctr"/>
          <a:r>
            <a:rPr lang="en-US" dirty="0"/>
            <a:t>3</a:t>
          </a:r>
          <a:br>
            <a:rPr lang="en-US" dirty="0"/>
          </a:br>
          <a:r>
            <a:rPr lang="en-US" dirty="0"/>
            <a:t>inner join address</a:t>
          </a:r>
        </a:p>
      </dgm:t>
    </dgm:pt>
    <dgm:pt modelId="{E02956C4-2148-421F-81D2-C413F6B16778}" type="parTrans" cxnId="{5D5C8D3B-D1F0-4B3D-9671-5527F30F9271}">
      <dgm:prSet/>
      <dgm:spPr/>
      <dgm:t>
        <a:bodyPr/>
        <a:lstStyle/>
        <a:p>
          <a:endParaRPr lang="en-US"/>
        </a:p>
      </dgm:t>
    </dgm:pt>
    <dgm:pt modelId="{BB9D45B9-2AE9-43BA-80C5-E11C520409D9}" type="sibTrans" cxnId="{5D5C8D3B-D1F0-4B3D-9671-5527F30F9271}">
      <dgm:prSet/>
      <dgm:spPr/>
      <dgm:t>
        <a:bodyPr/>
        <a:lstStyle/>
        <a:p>
          <a:endParaRPr lang="en-US"/>
        </a:p>
      </dgm:t>
    </dgm:pt>
    <dgm:pt modelId="{FF786AB0-D159-4E9C-B801-95C9A2BAF8C0}">
      <dgm:prSet/>
      <dgm:spPr/>
      <dgm:t>
        <a:bodyPr/>
        <a:lstStyle/>
        <a:p>
          <a:pPr algn="ctr"/>
          <a:r>
            <a:rPr lang="en-US" dirty="0"/>
            <a:t>2</a:t>
          </a:r>
          <a:br>
            <a:rPr lang="en-US" dirty="0"/>
          </a:br>
          <a:r>
            <a:rPr lang="en-US" dirty="0"/>
            <a:t>from customer</a:t>
          </a:r>
        </a:p>
      </dgm:t>
    </dgm:pt>
    <dgm:pt modelId="{BA6506AF-6DE9-42F7-9997-DBBBDC60ED55}" type="parTrans" cxnId="{6271FF56-306D-449E-A9DE-B2232880454D}">
      <dgm:prSet/>
      <dgm:spPr/>
      <dgm:t>
        <a:bodyPr/>
        <a:lstStyle/>
        <a:p>
          <a:endParaRPr lang="en-US"/>
        </a:p>
      </dgm:t>
    </dgm:pt>
    <dgm:pt modelId="{E7FEF2E3-E86E-4C16-B035-8BD09113B2A1}" type="sibTrans" cxnId="{6271FF56-306D-449E-A9DE-B2232880454D}">
      <dgm:prSet/>
      <dgm:spPr/>
      <dgm:t>
        <a:bodyPr/>
        <a:lstStyle/>
        <a:p>
          <a:endParaRPr lang="en-US"/>
        </a:p>
      </dgm:t>
    </dgm:pt>
    <dgm:pt modelId="{9C805D5B-C493-4BAF-9C09-04A417024D3A}">
      <dgm:prSet/>
      <dgm:spPr/>
      <dgm:t>
        <a:bodyPr/>
        <a:lstStyle/>
        <a:p>
          <a:pPr algn="ctr"/>
          <a:r>
            <a:rPr lang="en-US" dirty="0"/>
            <a:t>4</a:t>
          </a:r>
          <a:br>
            <a:rPr lang="en-US" dirty="0"/>
          </a:br>
          <a:r>
            <a:rPr lang="en-US" dirty="0"/>
            <a:t>on </a:t>
          </a:r>
          <a:r>
            <a:rPr lang="en-US" dirty="0" err="1"/>
            <a:t>customer.address_id</a:t>
          </a:r>
          <a:r>
            <a:rPr lang="en-US" dirty="0"/>
            <a:t> = </a:t>
          </a:r>
          <a:r>
            <a:rPr lang="en-US" dirty="0" err="1"/>
            <a:t>address.address_id</a:t>
          </a:r>
          <a:endParaRPr lang="en-US" dirty="0"/>
        </a:p>
      </dgm:t>
    </dgm:pt>
    <dgm:pt modelId="{A71AA9FE-C7B1-40DC-9B60-049F2259AF2D}" type="parTrans" cxnId="{5DD1D1FE-4683-4B7E-8838-6BC4D20384F9}">
      <dgm:prSet/>
      <dgm:spPr/>
      <dgm:t>
        <a:bodyPr/>
        <a:lstStyle/>
        <a:p>
          <a:endParaRPr lang="en-US"/>
        </a:p>
      </dgm:t>
    </dgm:pt>
    <dgm:pt modelId="{CEEB70FB-F684-490C-97D0-A206F80DDF9B}" type="sibTrans" cxnId="{5DD1D1FE-4683-4B7E-8838-6BC4D20384F9}">
      <dgm:prSet/>
      <dgm:spPr/>
      <dgm:t>
        <a:bodyPr/>
        <a:lstStyle/>
        <a:p>
          <a:endParaRPr lang="en-US"/>
        </a:p>
      </dgm:t>
    </dgm:pt>
    <dgm:pt modelId="{CA061882-89C9-4C5D-AF06-C15FE3BD1801}">
      <dgm:prSet/>
      <dgm:spPr/>
      <dgm:t>
        <a:bodyPr/>
        <a:lstStyle/>
        <a:p>
          <a:pPr algn="ctr"/>
          <a:r>
            <a:rPr lang="en-US" dirty="0"/>
            <a:t>5</a:t>
          </a:r>
          <a:br>
            <a:rPr lang="en-US" dirty="0"/>
          </a:br>
          <a:r>
            <a:rPr lang="en-US" dirty="0"/>
            <a:t>inner join city</a:t>
          </a:r>
        </a:p>
      </dgm:t>
    </dgm:pt>
    <dgm:pt modelId="{DDC993BD-9931-49DB-8B24-73D31E291C9B}" type="parTrans" cxnId="{0B1526DF-B416-465C-AD5E-E6F983AC0FBF}">
      <dgm:prSet/>
      <dgm:spPr/>
      <dgm:t>
        <a:bodyPr/>
        <a:lstStyle/>
        <a:p>
          <a:endParaRPr lang="en-US"/>
        </a:p>
      </dgm:t>
    </dgm:pt>
    <dgm:pt modelId="{D4072F0A-6E61-44FA-B834-BB85A2C8E767}" type="sibTrans" cxnId="{0B1526DF-B416-465C-AD5E-E6F983AC0FBF}">
      <dgm:prSet/>
      <dgm:spPr/>
      <dgm:t>
        <a:bodyPr/>
        <a:lstStyle/>
        <a:p>
          <a:endParaRPr lang="en-US"/>
        </a:p>
      </dgm:t>
    </dgm:pt>
    <dgm:pt modelId="{F6A20B0A-669C-43DB-BA3A-F58406F43F4D}">
      <dgm:prSet/>
      <dgm:spPr/>
      <dgm:t>
        <a:bodyPr/>
        <a:lstStyle/>
        <a:p>
          <a:pPr algn="ctr"/>
          <a:r>
            <a:rPr lang="en-US" dirty="0"/>
            <a:t>7</a:t>
          </a:r>
          <a:br>
            <a:rPr lang="en-US" dirty="0"/>
          </a:br>
          <a:r>
            <a:rPr lang="en-US" dirty="0"/>
            <a:t>inner join country</a:t>
          </a:r>
        </a:p>
      </dgm:t>
    </dgm:pt>
    <dgm:pt modelId="{7F636DFB-6EA7-4BDB-944E-F458CBCCCC20}" type="parTrans" cxnId="{76E22C63-682B-4FBA-90B5-C483686C2E7B}">
      <dgm:prSet/>
      <dgm:spPr/>
      <dgm:t>
        <a:bodyPr/>
        <a:lstStyle/>
        <a:p>
          <a:endParaRPr lang="en-US"/>
        </a:p>
      </dgm:t>
    </dgm:pt>
    <dgm:pt modelId="{1F3AC017-A795-427D-AA74-3930B55A218F}" type="sibTrans" cxnId="{76E22C63-682B-4FBA-90B5-C483686C2E7B}">
      <dgm:prSet/>
      <dgm:spPr/>
      <dgm:t>
        <a:bodyPr/>
        <a:lstStyle/>
        <a:p>
          <a:endParaRPr lang="en-US"/>
        </a:p>
      </dgm:t>
    </dgm:pt>
    <dgm:pt modelId="{59086227-177B-4342-ABAE-372D54C439E5}">
      <dgm:prSet/>
      <dgm:spPr/>
      <dgm:t>
        <a:bodyPr/>
        <a:lstStyle/>
        <a:p>
          <a:pPr algn="ctr"/>
          <a:r>
            <a:rPr lang="en-US" dirty="0"/>
            <a:t>6</a:t>
          </a:r>
          <a:br>
            <a:rPr lang="en-US" dirty="0"/>
          </a:br>
          <a:r>
            <a:rPr lang="en-US" dirty="0"/>
            <a:t>on </a:t>
          </a:r>
          <a:r>
            <a:rPr lang="en-US" dirty="0" err="1"/>
            <a:t>address.city_id</a:t>
          </a:r>
          <a:r>
            <a:rPr lang="en-US" dirty="0"/>
            <a:t> = </a:t>
          </a:r>
          <a:r>
            <a:rPr lang="en-US" dirty="0" err="1"/>
            <a:t>city.city_id</a:t>
          </a:r>
          <a:endParaRPr lang="en-US" dirty="0"/>
        </a:p>
      </dgm:t>
    </dgm:pt>
    <dgm:pt modelId="{DBD9D9B9-9CA9-4EAF-9CF9-D6BC826CE07F}" type="parTrans" cxnId="{502B4A49-16B3-4AC3-9C51-924A18CAA9CD}">
      <dgm:prSet/>
      <dgm:spPr/>
      <dgm:t>
        <a:bodyPr/>
        <a:lstStyle/>
        <a:p>
          <a:endParaRPr lang="en-US"/>
        </a:p>
      </dgm:t>
    </dgm:pt>
    <dgm:pt modelId="{9F148EF9-F7F6-44FA-AEC8-B96A35FD2889}" type="sibTrans" cxnId="{502B4A49-16B3-4AC3-9C51-924A18CAA9CD}">
      <dgm:prSet/>
      <dgm:spPr/>
      <dgm:t>
        <a:bodyPr/>
        <a:lstStyle/>
        <a:p>
          <a:endParaRPr lang="en-US"/>
        </a:p>
      </dgm:t>
    </dgm:pt>
    <dgm:pt modelId="{57B81DD0-6909-4D98-94FD-88A66AC67E7C}">
      <dgm:prSet/>
      <dgm:spPr/>
      <dgm:t>
        <a:bodyPr/>
        <a:lstStyle/>
        <a:p>
          <a:pPr algn="ctr"/>
          <a:r>
            <a:rPr lang="en-US" dirty="0"/>
            <a:t>8</a:t>
          </a:r>
          <a:br>
            <a:rPr lang="en-US" dirty="0"/>
          </a:br>
          <a:r>
            <a:rPr lang="en-US" dirty="0"/>
            <a:t>on </a:t>
          </a:r>
          <a:r>
            <a:rPr lang="en-US" dirty="0" err="1"/>
            <a:t>country.country_id</a:t>
          </a:r>
          <a:r>
            <a:rPr lang="en-US" dirty="0"/>
            <a:t> = </a:t>
          </a:r>
          <a:r>
            <a:rPr lang="en-US" dirty="0" err="1"/>
            <a:t>city.country_id</a:t>
          </a:r>
          <a:r>
            <a:rPr lang="en-US" dirty="0"/>
            <a:t>;</a:t>
          </a:r>
        </a:p>
      </dgm:t>
    </dgm:pt>
    <dgm:pt modelId="{26632B49-701A-428D-85AC-96E273B4B891}" type="parTrans" cxnId="{72C2055E-706F-48E5-A93E-9246321FDABE}">
      <dgm:prSet/>
      <dgm:spPr/>
      <dgm:t>
        <a:bodyPr/>
        <a:lstStyle/>
        <a:p>
          <a:endParaRPr lang="en-US"/>
        </a:p>
      </dgm:t>
    </dgm:pt>
    <dgm:pt modelId="{D71D42B6-A9D4-4571-A1A0-A1A850F6C3DA}" type="sibTrans" cxnId="{72C2055E-706F-48E5-A93E-9246321FDABE}">
      <dgm:prSet/>
      <dgm:spPr/>
      <dgm:t>
        <a:bodyPr/>
        <a:lstStyle/>
        <a:p>
          <a:endParaRPr lang="en-US"/>
        </a:p>
      </dgm:t>
    </dgm:pt>
    <dgm:pt modelId="{FA275E87-9FD9-4F5E-BA12-52947122BDF3}" type="pres">
      <dgm:prSet presAssocID="{2B1355D9-CEC0-4B99-9AA9-7FBF5E8AB069}" presName="Name0" presStyleCnt="0">
        <dgm:presLayoutVars>
          <dgm:dir/>
          <dgm:resizeHandles val="exact"/>
        </dgm:presLayoutVars>
      </dgm:prSet>
      <dgm:spPr/>
    </dgm:pt>
    <dgm:pt modelId="{88C2E1F4-70E6-4CAE-8FEB-CE7C7327E6E1}" type="pres">
      <dgm:prSet presAssocID="{A9C3F967-96BC-4C0D-B94E-980A60E8CAAD}" presName="node" presStyleLbl="node1" presStyleIdx="0" presStyleCnt="8">
        <dgm:presLayoutVars>
          <dgm:bulletEnabled val="1"/>
        </dgm:presLayoutVars>
      </dgm:prSet>
      <dgm:spPr/>
    </dgm:pt>
    <dgm:pt modelId="{12A2D282-1DB1-4F6C-8C99-319C23C8A509}" type="pres">
      <dgm:prSet presAssocID="{FC722E9C-EE30-4CB1-9815-F88D38E4CD98}" presName="sibTrans" presStyleLbl="sibTrans1D1" presStyleIdx="0" presStyleCnt="7"/>
      <dgm:spPr/>
    </dgm:pt>
    <dgm:pt modelId="{B256A5B8-B75B-437E-9071-DFC9EEF1D8A2}" type="pres">
      <dgm:prSet presAssocID="{FC722E9C-EE30-4CB1-9815-F88D38E4CD98}" presName="connectorText" presStyleLbl="sibTrans1D1" presStyleIdx="0" presStyleCnt="7"/>
      <dgm:spPr/>
    </dgm:pt>
    <dgm:pt modelId="{B62DA264-3F2E-4D48-8E9D-5702F92E4DD6}" type="pres">
      <dgm:prSet presAssocID="{FF786AB0-D159-4E9C-B801-95C9A2BAF8C0}" presName="node" presStyleLbl="node1" presStyleIdx="1" presStyleCnt="8">
        <dgm:presLayoutVars>
          <dgm:bulletEnabled val="1"/>
        </dgm:presLayoutVars>
      </dgm:prSet>
      <dgm:spPr/>
    </dgm:pt>
    <dgm:pt modelId="{D43564E5-DFB5-4FFA-8F84-297CFF1F4D88}" type="pres">
      <dgm:prSet presAssocID="{E7FEF2E3-E86E-4C16-B035-8BD09113B2A1}" presName="sibTrans" presStyleLbl="sibTrans1D1" presStyleIdx="1" presStyleCnt="7"/>
      <dgm:spPr/>
    </dgm:pt>
    <dgm:pt modelId="{AD3AE6A9-1E85-427E-86F1-B16EB2381B0A}" type="pres">
      <dgm:prSet presAssocID="{E7FEF2E3-E86E-4C16-B035-8BD09113B2A1}" presName="connectorText" presStyleLbl="sibTrans1D1" presStyleIdx="1" presStyleCnt="7"/>
      <dgm:spPr/>
    </dgm:pt>
    <dgm:pt modelId="{4880D154-343B-42DE-A4A4-FC44661E4113}" type="pres">
      <dgm:prSet presAssocID="{22715BEA-9920-4334-BEAD-6E5783CF899D}" presName="node" presStyleLbl="node1" presStyleIdx="2" presStyleCnt="8">
        <dgm:presLayoutVars>
          <dgm:bulletEnabled val="1"/>
        </dgm:presLayoutVars>
      </dgm:prSet>
      <dgm:spPr/>
    </dgm:pt>
    <dgm:pt modelId="{3482F7C3-8C15-475C-AC9A-4634B5DA3D54}" type="pres">
      <dgm:prSet presAssocID="{BB9D45B9-2AE9-43BA-80C5-E11C520409D9}" presName="sibTrans" presStyleLbl="sibTrans1D1" presStyleIdx="2" presStyleCnt="7"/>
      <dgm:spPr/>
    </dgm:pt>
    <dgm:pt modelId="{9E629F88-9590-4303-BD51-C27610C38BD7}" type="pres">
      <dgm:prSet presAssocID="{BB9D45B9-2AE9-43BA-80C5-E11C520409D9}" presName="connectorText" presStyleLbl="sibTrans1D1" presStyleIdx="2" presStyleCnt="7"/>
      <dgm:spPr/>
    </dgm:pt>
    <dgm:pt modelId="{8097CFD6-FC37-4077-91D3-F7D2E6C89EC2}" type="pres">
      <dgm:prSet presAssocID="{9C805D5B-C493-4BAF-9C09-04A417024D3A}" presName="node" presStyleLbl="node1" presStyleIdx="3" presStyleCnt="8">
        <dgm:presLayoutVars>
          <dgm:bulletEnabled val="1"/>
        </dgm:presLayoutVars>
      </dgm:prSet>
      <dgm:spPr/>
    </dgm:pt>
    <dgm:pt modelId="{9DC794AF-1430-4A20-82CE-A34E7BE10E5A}" type="pres">
      <dgm:prSet presAssocID="{CEEB70FB-F684-490C-97D0-A206F80DDF9B}" presName="sibTrans" presStyleLbl="sibTrans1D1" presStyleIdx="3" presStyleCnt="7"/>
      <dgm:spPr/>
    </dgm:pt>
    <dgm:pt modelId="{7E1AEA70-32D7-4B4B-98BA-AC92160BA945}" type="pres">
      <dgm:prSet presAssocID="{CEEB70FB-F684-490C-97D0-A206F80DDF9B}" presName="connectorText" presStyleLbl="sibTrans1D1" presStyleIdx="3" presStyleCnt="7"/>
      <dgm:spPr/>
    </dgm:pt>
    <dgm:pt modelId="{035BB3C0-F905-49EA-AF43-0F27F2BDED53}" type="pres">
      <dgm:prSet presAssocID="{CA061882-89C9-4C5D-AF06-C15FE3BD1801}" presName="node" presStyleLbl="node1" presStyleIdx="4" presStyleCnt="8">
        <dgm:presLayoutVars>
          <dgm:bulletEnabled val="1"/>
        </dgm:presLayoutVars>
      </dgm:prSet>
      <dgm:spPr/>
    </dgm:pt>
    <dgm:pt modelId="{C0FE63F1-EE5F-480F-90DA-90216A32E7E0}" type="pres">
      <dgm:prSet presAssocID="{D4072F0A-6E61-44FA-B834-BB85A2C8E767}" presName="sibTrans" presStyleLbl="sibTrans1D1" presStyleIdx="4" presStyleCnt="7"/>
      <dgm:spPr/>
    </dgm:pt>
    <dgm:pt modelId="{63B04F22-BAA4-42C1-9A8B-F906341F38FB}" type="pres">
      <dgm:prSet presAssocID="{D4072F0A-6E61-44FA-B834-BB85A2C8E767}" presName="connectorText" presStyleLbl="sibTrans1D1" presStyleIdx="4" presStyleCnt="7"/>
      <dgm:spPr/>
    </dgm:pt>
    <dgm:pt modelId="{11148B06-4737-4D4E-B5DD-96F39F443667}" type="pres">
      <dgm:prSet presAssocID="{59086227-177B-4342-ABAE-372D54C439E5}" presName="node" presStyleLbl="node1" presStyleIdx="5" presStyleCnt="8">
        <dgm:presLayoutVars>
          <dgm:bulletEnabled val="1"/>
        </dgm:presLayoutVars>
      </dgm:prSet>
      <dgm:spPr/>
    </dgm:pt>
    <dgm:pt modelId="{04AA8729-93F0-458F-B46D-0292A1528C0D}" type="pres">
      <dgm:prSet presAssocID="{9F148EF9-F7F6-44FA-AEC8-B96A35FD2889}" presName="sibTrans" presStyleLbl="sibTrans1D1" presStyleIdx="5" presStyleCnt="7"/>
      <dgm:spPr/>
    </dgm:pt>
    <dgm:pt modelId="{F6632618-00F5-499D-8DDF-C358D4915A64}" type="pres">
      <dgm:prSet presAssocID="{9F148EF9-F7F6-44FA-AEC8-B96A35FD2889}" presName="connectorText" presStyleLbl="sibTrans1D1" presStyleIdx="5" presStyleCnt="7"/>
      <dgm:spPr/>
    </dgm:pt>
    <dgm:pt modelId="{FC1CBAC0-56FB-4D19-9D84-A65FA58F8855}" type="pres">
      <dgm:prSet presAssocID="{F6A20B0A-669C-43DB-BA3A-F58406F43F4D}" presName="node" presStyleLbl="node1" presStyleIdx="6" presStyleCnt="8">
        <dgm:presLayoutVars>
          <dgm:bulletEnabled val="1"/>
        </dgm:presLayoutVars>
      </dgm:prSet>
      <dgm:spPr/>
    </dgm:pt>
    <dgm:pt modelId="{C0D28BAB-C72E-4618-8585-BECF938EBA7C}" type="pres">
      <dgm:prSet presAssocID="{1F3AC017-A795-427D-AA74-3930B55A218F}" presName="sibTrans" presStyleLbl="sibTrans1D1" presStyleIdx="6" presStyleCnt="7"/>
      <dgm:spPr/>
    </dgm:pt>
    <dgm:pt modelId="{693F13B2-B292-4283-8206-37363AB7D386}" type="pres">
      <dgm:prSet presAssocID="{1F3AC017-A795-427D-AA74-3930B55A218F}" presName="connectorText" presStyleLbl="sibTrans1D1" presStyleIdx="6" presStyleCnt="7"/>
      <dgm:spPr/>
    </dgm:pt>
    <dgm:pt modelId="{8672605D-0E29-4BD4-BFC9-8581AC17D32E}" type="pres">
      <dgm:prSet presAssocID="{57B81DD0-6909-4D98-94FD-88A66AC67E7C}" presName="node" presStyleLbl="node1" presStyleIdx="7" presStyleCnt="8">
        <dgm:presLayoutVars>
          <dgm:bulletEnabled val="1"/>
        </dgm:presLayoutVars>
      </dgm:prSet>
      <dgm:spPr/>
    </dgm:pt>
  </dgm:ptLst>
  <dgm:cxnLst>
    <dgm:cxn modelId="{394CD40C-C49A-4019-A8A9-459F61D80AAC}" type="presOf" srcId="{57B81DD0-6909-4D98-94FD-88A66AC67E7C}" destId="{8672605D-0E29-4BD4-BFC9-8581AC17D32E}" srcOrd="0" destOrd="0" presId="urn:microsoft.com/office/officeart/2016/7/layout/RepeatingBendingProcessNew"/>
    <dgm:cxn modelId="{F8466112-4359-4C17-BD5B-DEC238F9E5A8}" type="presOf" srcId="{CA061882-89C9-4C5D-AF06-C15FE3BD1801}" destId="{035BB3C0-F905-49EA-AF43-0F27F2BDED53}" srcOrd="0" destOrd="0" presId="urn:microsoft.com/office/officeart/2016/7/layout/RepeatingBendingProcessNew"/>
    <dgm:cxn modelId="{0A05F413-92E6-423E-AEAC-BF5607972ADC}" type="presOf" srcId="{9F148EF9-F7F6-44FA-AEC8-B96A35FD2889}" destId="{04AA8729-93F0-458F-B46D-0292A1528C0D}" srcOrd="0" destOrd="0" presId="urn:microsoft.com/office/officeart/2016/7/layout/RepeatingBendingProcessNew"/>
    <dgm:cxn modelId="{AD980623-F027-4CF4-BA5B-31A4C684E996}" type="presOf" srcId="{D4072F0A-6E61-44FA-B834-BB85A2C8E767}" destId="{C0FE63F1-EE5F-480F-90DA-90216A32E7E0}" srcOrd="0" destOrd="0" presId="urn:microsoft.com/office/officeart/2016/7/layout/RepeatingBendingProcessNew"/>
    <dgm:cxn modelId="{A5B14A37-462E-41EF-8B0B-D0BF67A55E67}" type="presOf" srcId="{1F3AC017-A795-427D-AA74-3930B55A218F}" destId="{C0D28BAB-C72E-4618-8585-BECF938EBA7C}" srcOrd="0" destOrd="0" presId="urn:microsoft.com/office/officeart/2016/7/layout/RepeatingBendingProcessNew"/>
    <dgm:cxn modelId="{9CB93538-AE1D-45A6-B43E-5522F8094980}" type="presOf" srcId="{59086227-177B-4342-ABAE-372D54C439E5}" destId="{11148B06-4737-4D4E-B5DD-96F39F443667}" srcOrd="0" destOrd="0" presId="urn:microsoft.com/office/officeart/2016/7/layout/RepeatingBendingProcessNew"/>
    <dgm:cxn modelId="{5D5C8D3B-D1F0-4B3D-9671-5527F30F9271}" srcId="{2B1355D9-CEC0-4B99-9AA9-7FBF5E8AB069}" destId="{22715BEA-9920-4334-BEAD-6E5783CF899D}" srcOrd="2" destOrd="0" parTransId="{E02956C4-2148-421F-81D2-C413F6B16778}" sibTransId="{BB9D45B9-2AE9-43BA-80C5-E11C520409D9}"/>
    <dgm:cxn modelId="{72C2055E-706F-48E5-A93E-9246321FDABE}" srcId="{2B1355D9-CEC0-4B99-9AA9-7FBF5E8AB069}" destId="{57B81DD0-6909-4D98-94FD-88A66AC67E7C}" srcOrd="7" destOrd="0" parTransId="{26632B49-701A-428D-85AC-96E273B4B891}" sibTransId="{D71D42B6-A9D4-4571-A1A0-A1A850F6C3DA}"/>
    <dgm:cxn modelId="{E8E13A5F-2235-4CCF-88D0-22FA2D31E2E1}" type="presOf" srcId="{CEEB70FB-F684-490C-97D0-A206F80DDF9B}" destId="{9DC794AF-1430-4A20-82CE-A34E7BE10E5A}" srcOrd="0" destOrd="0" presId="urn:microsoft.com/office/officeart/2016/7/layout/RepeatingBendingProcessNew"/>
    <dgm:cxn modelId="{76E22C63-682B-4FBA-90B5-C483686C2E7B}" srcId="{2B1355D9-CEC0-4B99-9AA9-7FBF5E8AB069}" destId="{F6A20B0A-669C-43DB-BA3A-F58406F43F4D}" srcOrd="6" destOrd="0" parTransId="{7F636DFB-6EA7-4BDB-944E-F458CBCCCC20}" sibTransId="{1F3AC017-A795-427D-AA74-3930B55A218F}"/>
    <dgm:cxn modelId="{917E1B64-2A38-4B32-A319-D3211F7A386E}" type="presOf" srcId="{9F148EF9-F7F6-44FA-AEC8-B96A35FD2889}" destId="{F6632618-00F5-499D-8DDF-C358D4915A64}" srcOrd="1" destOrd="0" presId="urn:microsoft.com/office/officeart/2016/7/layout/RepeatingBendingProcessNew"/>
    <dgm:cxn modelId="{142CCA45-820D-41F2-86A1-914AED87953E}" type="presOf" srcId="{E7FEF2E3-E86E-4C16-B035-8BD09113B2A1}" destId="{AD3AE6A9-1E85-427E-86F1-B16EB2381B0A}" srcOrd="1" destOrd="0" presId="urn:microsoft.com/office/officeart/2016/7/layout/RepeatingBendingProcessNew"/>
    <dgm:cxn modelId="{502B4A49-16B3-4AC3-9C51-924A18CAA9CD}" srcId="{2B1355D9-CEC0-4B99-9AA9-7FBF5E8AB069}" destId="{59086227-177B-4342-ABAE-372D54C439E5}" srcOrd="5" destOrd="0" parTransId="{DBD9D9B9-9CA9-4EAF-9CF9-D6BC826CE07F}" sibTransId="{9F148EF9-F7F6-44FA-AEC8-B96A35FD2889}"/>
    <dgm:cxn modelId="{E043466F-68DE-4489-94DE-AB1BA4B42A85}" type="presOf" srcId="{BB9D45B9-2AE9-43BA-80C5-E11C520409D9}" destId="{3482F7C3-8C15-475C-AC9A-4634B5DA3D54}" srcOrd="0" destOrd="0" presId="urn:microsoft.com/office/officeart/2016/7/layout/RepeatingBendingProcessNew"/>
    <dgm:cxn modelId="{D4FEEB75-38AF-48F4-ADCD-2D6F1470F602}" type="presOf" srcId="{22715BEA-9920-4334-BEAD-6E5783CF899D}" destId="{4880D154-343B-42DE-A4A4-FC44661E4113}" srcOrd="0" destOrd="0" presId="urn:microsoft.com/office/officeart/2016/7/layout/RepeatingBendingProcessNew"/>
    <dgm:cxn modelId="{EB81F556-662A-4592-9C7E-C07B350D9614}" type="presOf" srcId="{A9C3F967-96BC-4C0D-B94E-980A60E8CAAD}" destId="{88C2E1F4-70E6-4CAE-8FEB-CE7C7327E6E1}" srcOrd="0" destOrd="0" presId="urn:microsoft.com/office/officeart/2016/7/layout/RepeatingBendingProcessNew"/>
    <dgm:cxn modelId="{6271FF56-306D-449E-A9DE-B2232880454D}" srcId="{2B1355D9-CEC0-4B99-9AA9-7FBF5E8AB069}" destId="{FF786AB0-D159-4E9C-B801-95C9A2BAF8C0}" srcOrd="1" destOrd="0" parTransId="{BA6506AF-6DE9-42F7-9997-DBBBDC60ED55}" sibTransId="{E7FEF2E3-E86E-4C16-B035-8BD09113B2A1}"/>
    <dgm:cxn modelId="{E7564B79-CB0A-43B5-BF7C-3F19017F63C1}" type="presOf" srcId="{F6A20B0A-669C-43DB-BA3A-F58406F43F4D}" destId="{FC1CBAC0-56FB-4D19-9D84-A65FA58F8855}" srcOrd="0" destOrd="0" presId="urn:microsoft.com/office/officeart/2016/7/layout/RepeatingBendingProcessNew"/>
    <dgm:cxn modelId="{E306EE5A-564E-4D6B-83A2-B4094EB271A9}" type="presOf" srcId="{2B1355D9-CEC0-4B99-9AA9-7FBF5E8AB069}" destId="{FA275E87-9FD9-4F5E-BA12-52947122BDF3}" srcOrd="0" destOrd="0" presId="urn:microsoft.com/office/officeart/2016/7/layout/RepeatingBendingProcessNew"/>
    <dgm:cxn modelId="{5F34B77F-C70E-49AC-B8FF-C5ED0293B55B}" type="presOf" srcId="{BB9D45B9-2AE9-43BA-80C5-E11C520409D9}" destId="{9E629F88-9590-4303-BD51-C27610C38BD7}" srcOrd="1" destOrd="0" presId="urn:microsoft.com/office/officeart/2016/7/layout/RepeatingBendingProcessNew"/>
    <dgm:cxn modelId="{8DE66784-D074-4E13-8EA3-332EBC266C5F}" type="presOf" srcId="{D4072F0A-6E61-44FA-B834-BB85A2C8E767}" destId="{63B04F22-BAA4-42C1-9A8B-F906341F38FB}" srcOrd="1" destOrd="0" presId="urn:microsoft.com/office/officeart/2016/7/layout/RepeatingBendingProcessNew"/>
    <dgm:cxn modelId="{8CB37887-2AEC-4253-8303-E2F770A09846}" srcId="{2B1355D9-CEC0-4B99-9AA9-7FBF5E8AB069}" destId="{A9C3F967-96BC-4C0D-B94E-980A60E8CAAD}" srcOrd="0" destOrd="0" parTransId="{E6445BD2-27A2-4612-9869-90A9E2C0A6C1}" sibTransId="{FC722E9C-EE30-4CB1-9815-F88D38E4CD98}"/>
    <dgm:cxn modelId="{C9D4F7B7-90EF-422E-875C-85C2D2FA1A8F}" type="presOf" srcId="{FC722E9C-EE30-4CB1-9815-F88D38E4CD98}" destId="{B256A5B8-B75B-437E-9071-DFC9EEF1D8A2}" srcOrd="1" destOrd="0" presId="urn:microsoft.com/office/officeart/2016/7/layout/RepeatingBendingProcessNew"/>
    <dgm:cxn modelId="{F4F491BA-96AE-4A6C-8F8D-B0025B9929AF}" type="presOf" srcId="{E7FEF2E3-E86E-4C16-B035-8BD09113B2A1}" destId="{D43564E5-DFB5-4FFA-8F84-297CFF1F4D88}" srcOrd="0" destOrd="0" presId="urn:microsoft.com/office/officeart/2016/7/layout/RepeatingBendingProcessNew"/>
    <dgm:cxn modelId="{C55E82BD-3D8D-434F-A41B-CDB28E084720}" type="presOf" srcId="{FC722E9C-EE30-4CB1-9815-F88D38E4CD98}" destId="{12A2D282-1DB1-4F6C-8C99-319C23C8A509}" srcOrd="0" destOrd="0" presId="urn:microsoft.com/office/officeart/2016/7/layout/RepeatingBendingProcessNew"/>
    <dgm:cxn modelId="{A8F543C3-FBE8-4AA8-9E0C-B5294AB73DE3}" type="presOf" srcId="{FF786AB0-D159-4E9C-B801-95C9A2BAF8C0}" destId="{B62DA264-3F2E-4D48-8E9D-5702F92E4DD6}" srcOrd="0" destOrd="0" presId="urn:microsoft.com/office/officeart/2016/7/layout/RepeatingBendingProcessNew"/>
    <dgm:cxn modelId="{B066F0D1-C9DA-49A6-A7D7-523B8709DDD3}" type="presOf" srcId="{1F3AC017-A795-427D-AA74-3930B55A218F}" destId="{693F13B2-B292-4283-8206-37363AB7D386}" srcOrd="1" destOrd="0" presId="urn:microsoft.com/office/officeart/2016/7/layout/RepeatingBendingProcessNew"/>
    <dgm:cxn modelId="{0B1526DF-B416-465C-AD5E-E6F983AC0FBF}" srcId="{2B1355D9-CEC0-4B99-9AA9-7FBF5E8AB069}" destId="{CA061882-89C9-4C5D-AF06-C15FE3BD1801}" srcOrd="4" destOrd="0" parTransId="{DDC993BD-9931-49DB-8B24-73D31E291C9B}" sibTransId="{D4072F0A-6E61-44FA-B834-BB85A2C8E767}"/>
    <dgm:cxn modelId="{C8EFF5E2-22F7-48D1-984D-1282424AD880}" type="presOf" srcId="{CEEB70FB-F684-490C-97D0-A206F80DDF9B}" destId="{7E1AEA70-32D7-4B4B-98BA-AC92160BA945}" srcOrd="1" destOrd="0" presId="urn:microsoft.com/office/officeart/2016/7/layout/RepeatingBendingProcessNew"/>
    <dgm:cxn modelId="{0622C6E3-DAE0-4713-98D3-6012B6EEE280}" type="presOf" srcId="{9C805D5B-C493-4BAF-9C09-04A417024D3A}" destId="{8097CFD6-FC37-4077-91D3-F7D2E6C89EC2}" srcOrd="0" destOrd="0" presId="urn:microsoft.com/office/officeart/2016/7/layout/RepeatingBendingProcessNew"/>
    <dgm:cxn modelId="{5DD1D1FE-4683-4B7E-8838-6BC4D20384F9}" srcId="{2B1355D9-CEC0-4B99-9AA9-7FBF5E8AB069}" destId="{9C805D5B-C493-4BAF-9C09-04A417024D3A}" srcOrd="3" destOrd="0" parTransId="{A71AA9FE-C7B1-40DC-9B60-049F2259AF2D}" sibTransId="{CEEB70FB-F684-490C-97D0-A206F80DDF9B}"/>
    <dgm:cxn modelId="{3D17CB46-8A8E-4A85-B837-CCC3C825F806}" type="presParOf" srcId="{FA275E87-9FD9-4F5E-BA12-52947122BDF3}" destId="{88C2E1F4-70E6-4CAE-8FEB-CE7C7327E6E1}" srcOrd="0" destOrd="0" presId="urn:microsoft.com/office/officeart/2016/7/layout/RepeatingBendingProcessNew"/>
    <dgm:cxn modelId="{2AE0666F-8B29-4DDB-8B30-56597CF2832D}" type="presParOf" srcId="{FA275E87-9FD9-4F5E-BA12-52947122BDF3}" destId="{12A2D282-1DB1-4F6C-8C99-319C23C8A509}" srcOrd="1" destOrd="0" presId="urn:microsoft.com/office/officeart/2016/7/layout/RepeatingBendingProcessNew"/>
    <dgm:cxn modelId="{CD82F3A9-7739-47BF-B19F-C3CA99A96EC6}" type="presParOf" srcId="{12A2D282-1DB1-4F6C-8C99-319C23C8A509}" destId="{B256A5B8-B75B-437E-9071-DFC9EEF1D8A2}" srcOrd="0" destOrd="0" presId="urn:microsoft.com/office/officeart/2016/7/layout/RepeatingBendingProcessNew"/>
    <dgm:cxn modelId="{9311A6B3-BD29-45E2-8848-271709AE2658}" type="presParOf" srcId="{FA275E87-9FD9-4F5E-BA12-52947122BDF3}" destId="{B62DA264-3F2E-4D48-8E9D-5702F92E4DD6}" srcOrd="2" destOrd="0" presId="urn:microsoft.com/office/officeart/2016/7/layout/RepeatingBendingProcessNew"/>
    <dgm:cxn modelId="{9239F955-EB3D-43BE-8586-25DF45C6FF42}" type="presParOf" srcId="{FA275E87-9FD9-4F5E-BA12-52947122BDF3}" destId="{D43564E5-DFB5-4FFA-8F84-297CFF1F4D88}" srcOrd="3" destOrd="0" presId="urn:microsoft.com/office/officeart/2016/7/layout/RepeatingBendingProcessNew"/>
    <dgm:cxn modelId="{2CCF1CBB-CC6C-49FC-A281-3AC746A4DA3A}" type="presParOf" srcId="{D43564E5-DFB5-4FFA-8F84-297CFF1F4D88}" destId="{AD3AE6A9-1E85-427E-86F1-B16EB2381B0A}" srcOrd="0" destOrd="0" presId="urn:microsoft.com/office/officeart/2016/7/layout/RepeatingBendingProcessNew"/>
    <dgm:cxn modelId="{40ABDA13-172F-4723-A983-9FCC0608C92A}" type="presParOf" srcId="{FA275E87-9FD9-4F5E-BA12-52947122BDF3}" destId="{4880D154-343B-42DE-A4A4-FC44661E4113}" srcOrd="4" destOrd="0" presId="urn:microsoft.com/office/officeart/2016/7/layout/RepeatingBendingProcessNew"/>
    <dgm:cxn modelId="{7CC2F52C-BCFC-425B-9A5C-EFD71F0DD8D7}" type="presParOf" srcId="{FA275E87-9FD9-4F5E-BA12-52947122BDF3}" destId="{3482F7C3-8C15-475C-AC9A-4634B5DA3D54}" srcOrd="5" destOrd="0" presId="urn:microsoft.com/office/officeart/2016/7/layout/RepeatingBendingProcessNew"/>
    <dgm:cxn modelId="{5E7867C3-205D-4D4B-B5E4-F8D1D73A5FA4}" type="presParOf" srcId="{3482F7C3-8C15-475C-AC9A-4634B5DA3D54}" destId="{9E629F88-9590-4303-BD51-C27610C38BD7}" srcOrd="0" destOrd="0" presId="urn:microsoft.com/office/officeart/2016/7/layout/RepeatingBendingProcessNew"/>
    <dgm:cxn modelId="{011854BA-3EBA-4C45-8B41-AE7958A4E359}" type="presParOf" srcId="{FA275E87-9FD9-4F5E-BA12-52947122BDF3}" destId="{8097CFD6-FC37-4077-91D3-F7D2E6C89EC2}" srcOrd="6" destOrd="0" presId="urn:microsoft.com/office/officeart/2016/7/layout/RepeatingBendingProcessNew"/>
    <dgm:cxn modelId="{0C1B9774-CCDD-4AC2-9257-CE4FB6099290}" type="presParOf" srcId="{FA275E87-9FD9-4F5E-BA12-52947122BDF3}" destId="{9DC794AF-1430-4A20-82CE-A34E7BE10E5A}" srcOrd="7" destOrd="0" presId="urn:microsoft.com/office/officeart/2016/7/layout/RepeatingBendingProcessNew"/>
    <dgm:cxn modelId="{429E4789-C95B-4DED-B3E3-54C5580E104F}" type="presParOf" srcId="{9DC794AF-1430-4A20-82CE-A34E7BE10E5A}" destId="{7E1AEA70-32D7-4B4B-98BA-AC92160BA945}" srcOrd="0" destOrd="0" presId="urn:microsoft.com/office/officeart/2016/7/layout/RepeatingBendingProcessNew"/>
    <dgm:cxn modelId="{7443DD5E-9BD7-461D-931B-B57E0CBAF537}" type="presParOf" srcId="{FA275E87-9FD9-4F5E-BA12-52947122BDF3}" destId="{035BB3C0-F905-49EA-AF43-0F27F2BDED53}" srcOrd="8" destOrd="0" presId="urn:microsoft.com/office/officeart/2016/7/layout/RepeatingBendingProcessNew"/>
    <dgm:cxn modelId="{82D9413A-0442-4053-9F08-68E78369683A}" type="presParOf" srcId="{FA275E87-9FD9-4F5E-BA12-52947122BDF3}" destId="{C0FE63F1-EE5F-480F-90DA-90216A32E7E0}" srcOrd="9" destOrd="0" presId="urn:microsoft.com/office/officeart/2016/7/layout/RepeatingBendingProcessNew"/>
    <dgm:cxn modelId="{4C5E72E7-5B79-464D-9AC9-A780249012A9}" type="presParOf" srcId="{C0FE63F1-EE5F-480F-90DA-90216A32E7E0}" destId="{63B04F22-BAA4-42C1-9A8B-F906341F38FB}" srcOrd="0" destOrd="0" presId="urn:microsoft.com/office/officeart/2016/7/layout/RepeatingBendingProcessNew"/>
    <dgm:cxn modelId="{05DEA782-D4CD-4D4E-8971-726146CF37B2}" type="presParOf" srcId="{FA275E87-9FD9-4F5E-BA12-52947122BDF3}" destId="{11148B06-4737-4D4E-B5DD-96F39F443667}" srcOrd="10" destOrd="0" presId="urn:microsoft.com/office/officeart/2016/7/layout/RepeatingBendingProcessNew"/>
    <dgm:cxn modelId="{EB92FC0F-5FF1-4DD7-B6A6-1591E32BFEB9}" type="presParOf" srcId="{FA275E87-9FD9-4F5E-BA12-52947122BDF3}" destId="{04AA8729-93F0-458F-B46D-0292A1528C0D}" srcOrd="11" destOrd="0" presId="urn:microsoft.com/office/officeart/2016/7/layout/RepeatingBendingProcessNew"/>
    <dgm:cxn modelId="{E2758E33-4D63-44D3-9099-8594AAB92CD2}" type="presParOf" srcId="{04AA8729-93F0-458F-B46D-0292A1528C0D}" destId="{F6632618-00F5-499D-8DDF-C358D4915A64}" srcOrd="0" destOrd="0" presId="urn:microsoft.com/office/officeart/2016/7/layout/RepeatingBendingProcessNew"/>
    <dgm:cxn modelId="{613801B9-EEC2-484E-99FB-82D77C1E2025}" type="presParOf" srcId="{FA275E87-9FD9-4F5E-BA12-52947122BDF3}" destId="{FC1CBAC0-56FB-4D19-9D84-A65FA58F8855}" srcOrd="12" destOrd="0" presId="urn:microsoft.com/office/officeart/2016/7/layout/RepeatingBendingProcessNew"/>
    <dgm:cxn modelId="{C3DE464B-8C98-4764-A794-196521C540E5}" type="presParOf" srcId="{FA275E87-9FD9-4F5E-BA12-52947122BDF3}" destId="{C0D28BAB-C72E-4618-8585-BECF938EBA7C}" srcOrd="13" destOrd="0" presId="urn:microsoft.com/office/officeart/2016/7/layout/RepeatingBendingProcessNew"/>
    <dgm:cxn modelId="{4A011ABD-0367-4B08-A249-50866D8F492A}" type="presParOf" srcId="{C0D28BAB-C72E-4618-8585-BECF938EBA7C}" destId="{693F13B2-B292-4283-8206-37363AB7D386}" srcOrd="0" destOrd="0" presId="urn:microsoft.com/office/officeart/2016/7/layout/RepeatingBendingProcessNew"/>
    <dgm:cxn modelId="{B5EB707E-C603-4E18-8D44-2441B0EEB190}" type="presParOf" srcId="{FA275E87-9FD9-4F5E-BA12-52947122BDF3}" destId="{8672605D-0E29-4BD4-BFC9-8581AC17D32E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B1355D9-CEC0-4B99-9AA9-7FBF5E8AB0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C3F967-96BC-4C0D-B94E-980A60E8CAAD}">
      <dgm:prSet/>
      <dgm:spPr/>
      <dgm:t>
        <a:bodyPr/>
        <a:lstStyle/>
        <a:p>
          <a:pPr algn="ctr"/>
          <a:r>
            <a:rPr lang="en-US" dirty="0"/>
            <a:t>1</a:t>
          </a:r>
          <a:br>
            <a:rPr lang="en-US" dirty="0"/>
          </a:br>
          <a:r>
            <a:rPr lang="en-US" dirty="0"/>
            <a:t>select count(</a:t>
          </a:r>
          <a:r>
            <a:rPr lang="en-US" dirty="0" err="1"/>
            <a:t>film.film_id</a:t>
          </a:r>
          <a:r>
            <a:rPr lang="en-US" dirty="0"/>
            <a:t>)</a:t>
          </a:r>
        </a:p>
      </dgm:t>
    </dgm:pt>
    <dgm:pt modelId="{E6445BD2-27A2-4612-9869-90A9E2C0A6C1}" type="parTrans" cxnId="{8CB37887-2AEC-4253-8303-E2F770A09846}">
      <dgm:prSet/>
      <dgm:spPr/>
      <dgm:t>
        <a:bodyPr/>
        <a:lstStyle/>
        <a:p>
          <a:pPr algn="ctr"/>
          <a:endParaRPr lang="en-US"/>
        </a:p>
      </dgm:t>
    </dgm:pt>
    <dgm:pt modelId="{FC722E9C-EE30-4CB1-9815-F88D38E4CD98}" type="sibTrans" cxnId="{8CB37887-2AEC-4253-8303-E2F770A09846}">
      <dgm:prSet custT="1"/>
      <dgm:spPr/>
      <dgm:t>
        <a:bodyPr/>
        <a:lstStyle/>
        <a:p>
          <a:pPr algn="ctr"/>
          <a:endParaRPr lang="en-US" sz="500"/>
        </a:p>
      </dgm:t>
    </dgm:pt>
    <dgm:pt modelId="{FF786AB0-D159-4E9C-B801-95C9A2BAF8C0}">
      <dgm:prSet/>
      <dgm:spPr/>
      <dgm:t>
        <a:bodyPr/>
        <a:lstStyle/>
        <a:p>
          <a:pPr algn="ctr"/>
          <a:r>
            <a:rPr lang="en-US" dirty="0"/>
            <a:t>3</a:t>
          </a:r>
          <a:br>
            <a:rPr lang="en-US" dirty="0"/>
          </a:br>
          <a:r>
            <a:rPr lang="en-US" dirty="0"/>
            <a:t>where </a:t>
          </a:r>
          <a:r>
            <a:rPr lang="en-US" dirty="0" err="1"/>
            <a:t>release_year</a:t>
          </a:r>
          <a:r>
            <a:rPr lang="en-US" dirty="0"/>
            <a:t> &gt; 2005;</a:t>
          </a:r>
        </a:p>
      </dgm:t>
    </dgm:pt>
    <dgm:pt modelId="{BA6506AF-6DE9-42F7-9997-DBBBDC60ED55}" type="parTrans" cxnId="{6271FF56-306D-449E-A9DE-B2232880454D}">
      <dgm:prSet/>
      <dgm:spPr/>
      <dgm:t>
        <a:bodyPr/>
        <a:lstStyle/>
        <a:p>
          <a:endParaRPr lang="en-US"/>
        </a:p>
      </dgm:t>
    </dgm:pt>
    <dgm:pt modelId="{E7FEF2E3-E86E-4C16-B035-8BD09113B2A1}" type="sibTrans" cxnId="{6271FF56-306D-449E-A9DE-B2232880454D}">
      <dgm:prSet/>
      <dgm:spPr/>
      <dgm:t>
        <a:bodyPr/>
        <a:lstStyle/>
        <a:p>
          <a:endParaRPr lang="en-US"/>
        </a:p>
      </dgm:t>
    </dgm:pt>
    <dgm:pt modelId="{FBDE4227-2F68-4F81-A28A-936F9885602B}">
      <dgm:prSet/>
      <dgm:spPr/>
      <dgm:t>
        <a:bodyPr/>
        <a:lstStyle/>
        <a:p>
          <a:pPr algn="ctr"/>
          <a:r>
            <a:rPr lang="en-US" dirty="0"/>
            <a:t>2</a:t>
          </a:r>
          <a:br>
            <a:rPr lang="en-US" dirty="0"/>
          </a:br>
          <a:r>
            <a:rPr lang="en-US" dirty="0"/>
            <a:t>from film</a:t>
          </a:r>
        </a:p>
      </dgm:t>
    </dgm:pt>
    <dgm:pt modelId="{F9D0B05D-8332-4C40-B0E2-8F98416EDAAD}" type="parTrans" cxnId="{94D45D0E-28AF-4B16-B6C7-534DB4501D81}">
      <dgm:prSet/>
      <dgm:spPr/>
      <dgm:t>
        <a:bodyPr/>
        <a:lstStyle/>
        <a:p>
          <a:endParaRPr lang="en-US"/>
        </a:p>
      </dgm:t>
    </dgm:pt>
    <dgm:pt modelId="{C29BDD9B-C466-4A5F-A805-D73BC9BBA03E}" type="sibTrans" cxnId="{94D45D0E-28AF-4B16-B6C7-534DB4501D81}">
      <dgm:prSet/>
      <dgm:spPr/>
      <dgm:t>
        <a:bodyPr/>
        <a:lstStyle/>
        <a:p>
          <a:endParaRPr lang="en-US"/>
        </a:p>
      </dgm:t>
    </dgm:pt>
    <dgm:pt modelId="{FA275E87-9FD9-4F5E-BA12-52947122BDF3}" type="pres">
      <dgm:prSet presAssocID="{2B1355D9-CEC0-4B99-9AA9-7FBF5E8AB069}" presName="Name0" presStyleCnt="0">
        <dgm:presLayoutVars>
          <dgm:dir/>
          <dgm:resizeHandles val="exact"/>
        </dgm:presLayoutVars>
      </dgm:prSet>
      <dgm:spPr/>
    </dgm:pt>
    <dgm:pt modelId="{88C2E1F4-70E6-4CAE-8FEB-CE7C7327E6E1}" type="pres">
      <dgm:prSet presAssocID="{A9C3F967-96BC-4C0D-B94E-980A60E8CAAD}" presName="node" presStyleLbl="node1" presStyleIdx="0" presStyleCnt="3">
        <dgm:presLayoutVars>
          <dgm:bulletEnabled val="1"/>
        </dgm:presLayoutVars>
      </dgm:prSet>
      <dgm:spPr/>
    </dgm:pt>
    <dgm:pt modelId="{12A2D282-1DB1-4F6C-8C99-319C23C8A509}" type="pres">
      <dgm:prSet presAssocID="{FC722E9C-EE30-4CB1-9815-F88D38E4CD98}" presName="sibTrans" presStyleLbl="sibTrans1D1" presStyleIdx="0" presStyleCnt="2"/>
      <dgm:spPr/>
    </dgm:pt>
    <dgm:pt modelId="{B256A5B8-B75B-437E-9071-DFC9EEF1D8A2}" type="pres">
      <dgm:prSet presAssocID="{FC722E9C-EE30-4CB1-9815-F88D38E4CD98}" presName="connectorText" presStyleLbl="sibTrans1D1" presStyleIdx="0" presStyleCnt="2"/>
      <dgm:spPr/>
    </dgm:pt>
    <dgm:pt modelId="{BBB7FDCA-7558-41E4-9842-5A3BEEF8C4A3}" type="pres">
      <dgm:prSet presAssocID="{FBDE4227-2F68-4F81-A28A-936F9885602B}" presName="node" presStyleLbl="node1" presStyleIdx="1" presStyleCnt="3">
        <dgm:presLayoutVars>
          <dgm:bulletEnabled val="1"/>
        </dgm:presLayoutVars>
      </dgm:prSet>
      <dgm:spPr/>
    </dgm:pt>
    <dgm:pt modelId="{39708048-EF72-45D5-BC32-41D7D00BC661}" type="pres">
      <dgm:prSet presAssocID="{C29BDD9B-C466-4A5F-A805-D73BC9BBA03E}" presName="sibTrans" presStyleLbl="sibTrans1D1" presStyleIdx="1" presStyleCnt="2"/>
      <dgm:spPr/>
    </dgm:pt>
    <dgm:pt modelId="{66293F40-CD71-4C87-8A16-A1189FE91CE0}" type="pres">
      <dgm:prSet presAssocID="{C29BDD9B-C466-4A5F-A805-D73BC9BBA03E}" presName="connectorText" presStyleLbl="sibTrans1D1" presStyleIdx="1" presStyleCnt="2"/>
      <dgm:spPr/>
    </dgm:pt>
    <dgm:pt modelId="{B62DA264-3F2E-4D48-8E9D-5702F92E4DD6}" type="pres">
      <dgm:prSet presAssocID="{FF786AB0-D159-4E9C-B801-95C9A2BAF8C0}" presName="node" presStyleLbl="node1" presStyleIdx="2" presStyleCnt="3">
        <dgm:presLayoutVars>
          <dgm:bulletEnabled val="1"/>
        </dgm:presLayoutVars>
      </dgm:prSet>
      <dgm:spPr/>
    </dgm:pt>
  </dgm:ptLst>
  <dgm:cxnLst>
    <dgm:cxn modelId="{94D45D0E-28AF-4B16-B6C7-534DB4501D81}" srcId="{2B1355D9-CEC0-4B99-9AA9-7FBF5E8AB069}" destId="{FBDE4227-2F68-4F81-A28A-936F9885602B}" srcOrd="1" destOrd="0" parTransId="{F9D0B05D-8332-4C40-B0E2-8F98416EDAAD}" sibTransId="{C29BDD9B-C466-4A5F-A805-D73BC9BBA03E}"/>
    <dgm:cxn modelId="{C1E6FE3A-1511-4D30-8B02-571AF9B167DA}" type="presOf" srcId="{FBDE4227-2F68-4F81-A28A-936F9885602B}" destId="{BBB7FDCA-7558-41E4-9842-5A3BEEF8C4A3}" srcOrd="0" destOrd="0" presId="urn:microsoft.com/office/officeart/2016/7/layout/RepeatingBendingProcessNew"/>
    <dgm:cxn modelId="{EB81F556-662A-4592-9C7E-C07B350D9614}" type="presOf" srcId="{A9C3F967-96BC-4C0D-B94E-980A60E8CAAD}" destId="{88C2E1F4-70E6-4CAE-8FEB-CE7C7327E6E1}" srcOrd="0" destOrd="0" presId="urn:microsoft.com/office/officeart/2016/7/layout/RepeatingBendingProcessNew"/>
    <dgm:cxn modelId="{6271FF56-306D-449E-A9DE-B2232880454D}" srcId="{2B1355D9-CEC0-4B99-9AA9-7FBF5E8AB069}" destId="{FF786AB0-D159-4E9C-B801-95C9A2BAF8C0}" srcOrd="2" destOrd="0" parTransId="{BA6506AF-6DE9-42F7-9997-DBBBDC60ED55}" sibTransId="{E7FEF2E3-E86E-4C16-B035-8BD09113B2A1}"/>
    <dgm:cxn modelId="{E306EE5A-564E-4D6B-83A2-B4094EB271A9}" type="presOf" srcId="{2B1355D9-CEC0-4B99-9AA9-7FBF5E8AB069}" destId="{FA275E87-9FD9-4F5E-BA12-52947122BDF3}" srcOrd="0" destOrd="0" presId="urn:microsoft.com/office/officeart/2016/7/layout/RepeatingBendingProcessNew"/>
    <dgm:cxn modelId="{8CB37887-2AEC-4253-8303-E2F770A09846}" srcId="{2B1355D9-CEC0-4B99-9AA9-7FBF5E8AB069}" destId="{A9C3F967-96BC-4C0D-B94E-980A60E8CAAD}" srcOrd="0" destOrd="0" parTransId="{E6445BD2-27A2-4612-9869-90A9E2C0A6C1}" sibTransId="{FC722E9C-EE30-4CB1-9815-F88D38E4CD98}"/>
    <dgm:cxn modelId="{C9D4F7B7-90EF-422E-875C-85C2D2FA1A8F}" type="presOf" srcId="{FC722E9C-EE30-4CB1-9815-F88D38E4CD98}" destId="{B256A5B8-B75B-437E-9071-DFC9EEF1D8A2}" srcOrd="1" destOrd="0" presId="urn:microsoft.com/office/officeart/2016/7/layout/RepeatingBendingProcessNew"/>
    <dgm:cxn modelId="{C55E82BD-3D8D-434F-A41B-CDB28E084720}" type="presOf" srcId="{FC722E9C-EE30-4CB1-9815-F88D38E4CD98}" destId="{12A2D282-1DB1-4F6C-8C99-319C23C8A509}" srcOrd="0" destOrd="0" presId="urn:microsoft.com/office/officeart/2016/7/layout/RepeatingBendingProcessNew"/>
    <dgm:cxn modelId="{A8F543C3-FBE8-4AA8-9E0C-B5294AB73DE3}" type="presOf" srcId="{FF786AB0-D159-4E9C-B801-95C9A2BAF8C0}" destId="{B62DA264-3F2E-4D48-8E9D-5702F92E4DD6}" srcOrd="0" destOrd="0" presId="urn:microsoft.com/office/officeart/2016/7/layout/RepeatingBendingProcessNew"/>
    <dgm:cxn modelId="{5879CFC3-135D-405A-A4FF-D645633C5C89}" type="presOf" srcId="{C29BDD9B-C466-4A5F-A805-D73BC9BBA03E}" destId="{66293F40-CD71-4C87-8A16-A1189FE91CE0}" srcOrd="1" destOrd="0" presId="urn:microsoft.com/office/officeart/2016/7/layout/RepeatingBendingProcessNew"/>
    <dgm:cxn modelId="{80140FD4-F969-45D6-B2BE-DFB0B6CC3572}" type="presOf" srcId="{C29BDD9B-C466-4A5F-A805-D73BC9BBA03E}" destId="{39708048-EF72-45D5-BC32-41D7D00BC661}" srcOrd="0" destOrd="0" presId="urn:microsoft.com/office/officeart/2016/7/layout/RepeatingBendingProcessNew"/>
    <dgm:cxn modelId="{3D17CB46-8A8E-4A85-B837-CCC3C825F806}" type="presParOf" srcId="{FA275E87-9FD9-4F5E-BA12-52947122BDF3}" destId="{88C2E1F4-70E6-4CAE-8FEB-CE7C7327E6E1}" srcOrd="0" destOrd="0" presId="urn:microsoft.com/office/officeart/2016/7/layout/RepeatingBendingProcessNew"/>
    <dgm:cxn modelId="{2AE0666F-8B29-4DDB-8B30-56597CF2832D}" type="presParOf" srcId="{FA275E87-9FD9-4F5E-BA12-52947122BDF3}" destId="{12A2D282-1DB1-4F6C-8C99-319C23C8A509}" srcOrd="1" destOrd="0" presId="urn:microsoft.com/office/officeart/2016/7/layout/RepeatingBendingProcessNew"/>
    <dgm:cxn modelId="{CD82F3A9-7739-47BF-B19F-C3CA99A96EC6}" type="presParOf" srcId="{12A2D282-1DB1-4F6C-8C99-319C23C8A509}" destId="{B256A5B8-B75B-437E-9071-DFC9EEF1D8A2}" srcOrd="0" destOrd="0" presId="urn:microsoft.com/office/officeart/2016/7/layout/RepeatingBendingProcessNew"/>
    <dgm:cxn modelId="{729740B0-E524-47D4-A00A-0DD0F0AA7998}" type="presParOf" srcId="{FA275E87-9FD9-4F5E-BA12-52947122BDF3}" destId="{BBB7FDCA-7558-41E4-9842-5A3BEEF8C4A3}" srcOrd="2" destOrd="0" presId="urn:microsoft.com/office/officeart/2016/7/layout/RepeatingBendingProcessNew"/>
    <dgm:cxn modelId="{1207273E-6867-4A1C-AC92-C6D7AF0CBC94}" type="presParOf" srcId="{FA275E87-9FD9-4F5E-BA12-52947122BDF3}" destId="{39708048-EF72-45D5-BC32-41D7D00BC661}" srcOrd="3" destOrd="0" presId="urn:microsoft.com/office/officeart/2016/7/layout/RepeatingBendingProcessNew"/>
    <dgm:cxn modelId="{B8D28609-6191-4402-A4BA-DEF042FA8EAF}" type="presParOf" srcId="{39708048-EF72-45D5-BC32-41D7D00BC661}" destId="{66293F40-CD71-4C87-8A16-A1189FE91CE0}" srcOrd="0" destOrd="0" presId="urn:microsoft.com/office/officeart/2016/7/layout/RepeatingBendingProcessNew"/>
    <dgm:cxn modelId="{9311A6B3-BD29-45E2-8848-271709AE2658}" type="presParOf" srcId="{FA275E87-9FD9-4F5E-BA12-52947122BDF3}" destId="{B62DA264-3F2E-4D48-8E9D-5702F92E4DD6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B1355D9-CEC0-4B99-9AA9-7FBF5E8AB0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C3F967-96BC-4C0D-B94E-980A60E8CAAD}">
      <dgm:prSet/>
      <dgm:spPr/>
      <dgm:t>
        <a:bodyPr/>
        <a:lstStyle/>
        <a:p>
          <a:pPr algn="ctr"/>
          <a:r>
            <a:rPr lang="en-US" dirty="0"/>
            <a:t>1</a:t>
          </a:r>
          <a:br>
            <a:rPr lang="en-US" dirty="0"/>
          </a:br>
          <a:r>
            <a:rPr lang="en-US" dirty="0"/>
            <a:t>select </a:t>
          </a:r>
          <a:r>
            <a:rPr lang="en-US" dirty="0" err="1"/>
            <a:t>customer.customer_id</a:t>
          </a:r>
          <a:r>
            <a:rPr lang="en-US" dirty="0"/>
            <a:t> ,</a:t>
          </a:r>
          <a:r>
            <a:rPr lang="en-US" dirty="0" err="1"/>
            <a:t>customer.first_name</a:t>
          </a:r>
          <a:r>
            <a:rPr lang="en-US" dirty="0"/>
            <a:t> , </a:t>
          </a:r>
          <a:r>
            <a:rPr lang="en-US" dirty="0" err="1"/>
            <a:t>customer.last_name</a:t>
          </a:r>
          <a:r>
            <a:rPr lang="en-US" dirty="0"/>
            <a:t> , </a:t>
          </a:r>
          <a:r>
            <a:rPr lang="en-US" dirty="0" err="1"/>
            <a:t>customer.store_id</a:t>
          </a:r>
          <a:r>
            <a:rPr lang="en-US" dirty="0"/>
            <a:t> ,  sum(</a:t>
          </a:r>
          <a:r>
            <a:rPr lang="en-US" dirty="0" err="1"/>
            <a:t>payment.amount</a:t>
          </a:r>
          <a:r>
            <a:rPr lang="en-US" dirty="0"/>
            <a:t>) as </a:t>
          </a:r>
          <a:r>
            <a:rPr lang="en-US" dirty="0" err="1"/>
            <a:t>total_cust_pay</a:t>
          </a:r>
          <a:r>
            <a:rPr lang="en-US" dirty="0"/>
            <a:t> from payment</a:t>
          </a:r>
        </a:p>
      </dgm:t>
    </dgm:pt>
    <dgm:pt modelId="{E6445BD2-27A2-4612-9869-90A9E2C0A6C1}" type="parTrans" cxnId="{8CB37887-2AEC-4253-8303-E2F770A09846}">
      <dgm:prSet/>
      <dgm:spPr/>
      <dgm:t>
        <a:bodyPr/>
        <a:lstStyle/>
        <a:p>
          <a:pPr algn="ctr"/>
          <a:endParaRPr lang="en-US"/>
        </a:p>
      </dgm:t>
    </dgm:pt>
    <dgm:pt modelId="{FC722E9C-EE30-4CB1-9815-F88D38E4CD98}" type="sibTrans" cxnId="{8CB37887-2AEC-4253-8303-E2F770A09846}">
      <dgm:prSet custT="1"/>
      <dgm:spPr/>
      <dgm:t>
        <a:bodyPr/>
        <a:lstStyle/>
        <a:p>
          <a:pPr algn="ctr"/>
          <a:endParaRPr lang="en-US" sz="500"/>
        </a:p>
      </dgm:t>
    </dgm:pt>
    <dgm:pt modelId="{FF786AB0-D159-4E9C-B801-95C9A2BAF8C0}">
      <dgm:prSet/>
      <dgm:spPr/>
      <dgm:t>
        <a:bodyPr/>
        <a:lstStyle/>
        <a:p>
          <a:pPr algn="ctr"/>
          <a:r>
            <a:rPr lang="en-US" dirty="0"/>
            <a:t>3</a:t>
          </a:r>
          <a:br>
            <a:rPr lang="en-US" dirty="0"/>
          </a:br>
          <a:r>
            <a:rPr lang="en-US" dirty="0"/>
            <a:t>on </a:t>
          </a:r>
          <a:r>
            <a:rPr lang="en-US" dirty="0" err="1"/>
            <a:t>payment.customer_id</a:t>
          </a:r>
          <a:r>
            <a:rPr lang="en-US" dirty="0"/>
            <a:t>  = </a:t>
          </a:r>
          <a:r>
            <a:rPr lang="en-US" dirty="0" err="1"/>
            <a:t>customer.customer_id</a:t>
          </a:r>
          <a:endParaRPr lang="en-US" dirty="0"/>
        </a:p>
      </dgm:t>
    </dgm:pt>
    <dgm:pt modelId="{BA6506AF-6DE9-42F7-9997-DBBBDC60ED55}" type="parTrans" cxnId="{6271FF56-306D-449E-A9DE-B2232880454D}">
      <dgm:prSet/>
      <dgm:spPr/>
      <dgm:t>
        <a:bodyPr/>
        <a:lstStyle/>
        <a:p>
          <a:endParaRPr lang="en-US"/>
        </a:p>
      </dgm:t>
    </dgm:pt>
    <dgm:pt modelId="{E7FEF2E3-E86E-4C16-B035-8BD09113B2A1}" type="sibTrans" cxnId="{6271FF56-306D-449E-A9DE-B2232880454D}">
      <dgm:prSet/>
      <dgm:spPr/>
      <dgm:t>
        <a:bodyPr/>
        <a:lstStyle/>
        <a:p>
          <a:endParaRPr lang="en-US"/>
        </a:p>
      </dgm:t>
    </dgm:pt>
    <dgm:pt modelId="{FBDE4227-2F68-4F81-A28A-936F9885602B}">
      <dgm:prSet/>
      <dgm:spPr/>
      <dgm:t>
        <a:bodyPr/>
        <a:lstStyle/>
        <a:p>
          <a:pPr algn="ctr"/>
          <a:r>
            <a:rPr lang="en-US" dirty="0"/>
            <a:t>2</a:t>
          </a:r>
          <a:br>
            <a:rPr lang="en-US" dirty="0"/>
          </a:br>
          <a:r>
            <a:rPr lang="en-US" dirty="0"/>
            <a:t>inner join customer</a:t>
          </a:r>
        </a:p>
      </dgm:t>
    </dgm:pt>
    <dgm:pt modelId="{F9D0B05D-8332-4C40-B0E2-8F98416EDAAD}" type="parTrans" cxnId="{94D45D0E-28AF-4B16-B6C7-534DB4501D81}">
      <dgm:prSet/>
      <dgm:spPr/>
      <dgm:t>
        <a:bodyPr/>
        <a:lstStyle/>
        <a:p>
          <a:endParaRPr lang="en-US"/>
        </a:p>
      </dgm:t>
    </dgm:pt>
    <dgm:pt modelId="{C29BDD9B-C466-4A5F-A805-D73BC9BBA03E}" type="sibTrans" cxnId="{94D45D0E-28AF-4B16-B6C7-534DB4501D81}">
      <dgm:prSet/>
      <dgm:spPr/>
      <dgm:t>
        <a:bodyPr/>
        <a:lstStyle/>
        <a:p>
          <a:endParaRPr lang="en-US"/>
        </a:p>
      </dgm:t>
    </dgm:pt>
    <dgm:pt modelId="{064ADA0D-1FDF-4089-AAD2-490E62E9AC64}">
      <dgm:prSet/>
      <dgm:spPr/>
      <dgm:t>
        <a:bodyPr/>
        <a:lstStyle/>
        <a:p>
          <a:pPr algn="ctr"/>
          <a:r>
            <a:rPr lang="en-US" dirty="0"/>
            <a:t>4</a:t>
          </a:r>
          <a:br>
            <a:rPr lang="en-US" dirty="0"/>
          </a:br>
          <a:r>
            <a:rPr lang="en-US" dirty="0"/>
            <a:t>group by </a:t>
          </a:r>
          <a:r>
            <a:rPr lang="en-US" dirty="0" err="1"/>
            <a:t>customer.customer_id</a:t>
          </a:r>
          <a:r>
            <a:rPr lang="en-US" dirty="0"/>
            <a:t> ,</a:t>
          </a:r>
          <a:r>
            <a:rPr lang="en-US" dirty="0" err="1"/>
            <a:t>customer.first_name</a:t>
          </a:r>
          <a:r>
            <a:rPr lang="en-US" dirty="0"/>
            <a:t> , </a:t>
          </a:r>
          <a:r>
            <a:rPr lang="en-US" dirty="0" err="1"/>
            <a:t>customer.last_name</a:t>
          </a:r>
          <a:r>
            <a:rPr lang="en-US" dirty="0"/>
            <a:t> , </a:t>
          </a:r>
          <a:r>
            <a:rPr lang="en-US" dirty="0" err="1"/>
            <a:t>customer.store_id</a:t>
          </a:r>
          <a:r>
            <a:rPr lang="en-US" dirty="0"/>
            <a:t>;</a:t>
          </a:r>
        </a:p>
      </dgm:t>
    </dgm:pt>
    <dgm:pt modelId="{B75E9FD2-0A55-469D-9C86-7F7F15B02FE9}" type="parTrans" cxnId="{8ACDAAE4-C533-4022-8AFD-CB6A8E976057}">
      <dgm:prSet/>
      <dgm:spPr/>
      <dgm:t>
        <a:bodyPr/>
        <a:lstStyle/>
        <a:p>
          <a:endParaRPr lang="en-US"/>
        </a:p>
      </dgm:t>
    </dgm:pt>
    <dgm:pt modelId="{F5C11DA7-91B1-4945-AEDE-8A9781215A3A}" type="sibTrans" cxnId="{8ACDAAE4-C533-4022-8AFD-CB6A8E976057}">
      <dgm:prSet/>
      <dgm:spPr/>
      <dgm:t>
        <a:bodyPr/>
        <a:lstStyle/>
        <a:p>
          <a:endParaRPr lang="en-US"/>
        </a:p>
      </dgm:t>
    </dgm:pt>
    <dgm:pt modelId="{FA275E87-9FD9-4F5E-BA12-52947122BDF3}" type="pres">
      <dgm:prSet presAssocID="{2B1355D9-CEC0-4B99-9AA9-7FBF5E8AB069}" presName="Name0" presStyleCnt="0">
        <dgm:presLayoutVars>
          <dgm:dir/>
          <dgm:resizeHandles val="exact"/>
        </dgm:presLayoutVars>
      </dgm:prSet>
      <dgm:spPr/>
    </dgm:pt>
    <dgm:pt modelId="{88C2E1F4-70E6-4CAE-8FEB-CE7C7327E6E1}" type="pres">
      <dgm:prSet presAssocID="{A9C3F967-96BC-4C0D-B94E-980A60E8CAAD}" presName="node" presStyleLbl="node1" presStyleIdx="0" presStyleCnt="4">
        <dgm:presLayoutVars>
          <dgm:bulletEnabled val="1"/>
        </dgm:presLayoutVars>
      </dgm:prSet>
      <dgm:spPr/>
    </dgm:pt>
    <dgm:pt modelId="{12A2D282-1DB1-4F6C-8C99-319C23C8A509}" type="pres">
      <dgm:prSet presAssocID="{FC722E9C-EE30-4CB1-9815-F88D38E4CD98}" presName="sibTrans" presStyleLbl="sibTrans1D1" presStyleIdx="0" presStyleCnt="3"/>
      <dgm:spPr/>
    </dgm:pt>
    <dgm:pt modelId="{B256A5B8-B75B-437E-9071-DFC9EEF1D8A2}" type="pres">
      <dgm:prSet presAssocID="{FC722E9C-EE30-4CB1-9815-F88D38E4CD98}" presName="connectorText" presStyleLbl="sibTrans1D1" presStyleIdx="0" presStyleCnt="3"/>
      <dgm:spPr/>
    </dgm:pt>
    <dgm:pt modelId="{BBB7FDCA-7558-41E4-9842-5A3BEEF8C4A3}" type="pres">
      <dgm:prSet presAssocID="{FBDE4227-2F68-4F81-A28A-936F9885602B}" presName="node" presStyleLbl="node1" presStyleIdx="1" presStyleCnt="4">
        <dgm:presLayoutVars>
          <dgm:bulletEnabled val="1"/>
        </dgm:presLayoutVars>
      </dgm:prSet>
      <dgm:spPr/>
    </dgm:pt>
    <dgm:pt modelId="{39708048-EF72-45D5-BC32-41D7D00BC661}" type="pres">
      <dgm:prSet presAssocID="{C29BDD9B-C466-4A5F-A805-D73BC9BBA03E}" presName="sibTrans" presStyleLbl="sibTrans1D1" presStyleIdx="1" presStyleCnt="3"/>
      <dgm:spPr/>
    </dgm:pt>
    <dgm:pt modelId="{66293F40-CD71-4C87-8A16-A1189FE91CE0}" type="pres">
      <dgm:prSet presAssocID="{C29BDD9B-C466-4A5F-A805-D73BC9BBA03E}" presName="connectorText" presStyleLbl="sibTrans1D1" presStyleIdx="1" presStyleCnt="3"/>
      <dgm:spPr/>
    </dgm:pt>
    <dgm:pt modelId="{B62DA264-3F2E-4D48-8E9D-5702F92E4DD6}" type="pres">
      <dgm:prSet presAssocID="{FF786AB0-D159-4E9C-B801-95C9A2BAF8C0}" presName="node" presStyleLbl="node1" presStyleIdx="2" presStyleCnt="4">
        <dgm:presLayoutVars>
          <dgm:bulletEnabled val="1"/>
        </dgm:presLayoutVars>
      </dgm:prSet>
      <dgm:spPr/>
    </dgm:pt>
    <dgm:pt modelId="{65CA73A7-E7B2-4AB7-9022-CEAFFA355DB0}" type="pres">
      <dgm:prSet presAssocID="{E7FEF2E3-E86E-4C16-B035-8BD09113B2A1}" presName="sibTrans" presStyleLbl="sibTrans1D1" presStyleIdx="2" presStyleCnt="3"/>
      <dgm:spPr/>
    </dgm:pt>
    <dgm:pt modelId="{266A66D1-8517-4E96-A76F-DAF3228DAAAD}" type="pres">
      <dgm:prSet presAssocID="{E7FEF2E3-E86E-4C16-B035-8BD09113B2A1}" presName="connectorText" presStyleLbl="sibTrans1D1" presStyleIdx="2" presStyleCnt="3"/>
      <dgm:spPr/>
    </dgm:pt>
    <dgm:pt modelId="{3F5B04F9-4720-4645-B074-92FD3C173F2A}" type="pres">
      <dgm:prSet presAssocID="{064ADA0D-1FDF-4089-AAD2-490E62E9AC64}" presName="node" presStyleLbl="node1" presStyleIdx="3" presStyleCnt="4">
        <dgm:presLayoutVars>
          <dgm:bulletEnabled val="1"/>
        </dgm:presLayoutVars>
      </dgm:prSet>
      <dgm:spPr/>
    </dgm:pt>
  </dgm:ptLst>
  <dgm:cxnLst>
    <dgm:cxn modelId="{94D45D0E-28AF-4B16-B6C7-534DB4501D81}" srcId="{2B1355D9-CEC0-4B99-9AA9-7FBF5E8AB069}" destId="{FBDE4227-2F68-4F81-A28A-936F9885602B}" srcOrd="1" destOrd="0" parTransId="{F9D0B05D-8332-4C40-B0E2-8F98416EDAAD}" sibTransId="{C29BDD9B-C466-4A5F-A805-D73BC9BBA03E}"/>
    <dgm:cxn modelId="{C1E6FE3A-1511-4D30-8B02-571AF9B167DA}" type="presOf" srcId="{FBDE4227-2F68-4F81-A28A-936F9885602B}" destId="{BBB7FDCA-7558-41E4-9842-5A3BEEF8C4A3}" srcOrd="0" destOrd="0" presId="urn:microsoft.com/office/officeart/2016/7/layout/RepeatingBendingProcessNew"/>
    <dgm:cxn modelId="{EB81F556-662A-4592-9C7E-C07B350D9614}" type="presOf" srcId="{A9C3F967-96BC-4C0D-B94E-980A60E8CAAD}" destId="{88C2E1F4-70E6-4CAE-8FEB-CE7C7327E6E1}" srcOrd="0" destOrd="0" presId="urn:microsoft.com/office/officeart/2016/7/layout/RepeatingBendingProcessNew"/>
    <dgm:cxn modelId="{6271FF56-306D-449E-A9DE-B2232880454D}" srcId="{2B1355D9-CEC0-4B99-9AA9-7FBF5E8AB069}" destId="{FF786AB0-D159-4E9C-B801-95C9A2BAF8C0}" srcOrd="2" destOrd="0" parTransId="{BA6506AF-6DE9-42F7-9997-DBBBDC60ED55}" sibTransId="{E7FEF2E3-E86E-4C16-B035-8BD09113B2A1}"/>
    <dgm:cxn modelId="{E306EE5A-564E-4D6B-83A2-B4094EB271A9}" type="presOf" srcId="{2B1355D9-CEC0-4B99-9AA9-7FBF5E8AB069}" destId="{FA275E87-9FD9-4F5E-BA12-52947122BDF3}" srcOrd="0" destOrd="0" presId="urn:microsoft.com/office/officeart/2016/7/layout/RepeatingBendingProcessNew"/>
    <dgm:cxn modelId="{12FE937E-ADC6-401F-B9C8-D5A7132A6AB8}" type="presOf" srcId="{E7FEF2E3-E86E-4C16-B035-8BD09113B2A1}" destId="{65CA73A7-E7B2-4AB7-9022-CEAFFA355DB0}" srcOrd="0" destOrd="0" presId="urn:microsoft.com/office/officeart/2016/7/layout/RepeatingBendingProcessNew"/>
    <dgm:cxn modelId="{8CB37887-2AEC-4253-8303-E2F770A09846}" srcId="{2B1355D9-CEC0-4B99-9AA9-7FBF5E8AB069}" destId="{A9C3F967-96BC-4C0D-B94E-980A60E8CAAD}" srcOrd="0" destOrd="0" parTransId="{E6445BD2-27A2-4612-9869-90A9E2C0A6C1}" sibTransId="{FC722E9C-EE30-4CB1-9815-F88D38E4CD98}"/>
    <dgm:cxn modelId="{C9D4F7B7-90EF-422E-875C-85C2D2FA1A8F}" type="presOf" srcId="{FC722E9C-EE30-4CB1-9815-F88D38E4CD98}" destId="{B256A5B8-B75B-437E-9071-DFC9EEF1D8A2}" srcOrd="1" destOrd="0" presId="urn:microsoft.com/office/officeart/2016/7/layout/RepeatingBendingProcessNew"/>
    <dgm:cxn modelId="{C55E82BD-3D8D-434F-A41B-CDB28E084720}" type="presOf" srcId="{FC722E9C-EE30-4CB1-9815-F88D38E4CD98}" destId="{12A2D282-1DB1-4F6C-8C99-319C23C8A509}" srcOrd="0" destOrd="0" presId="urn:microsoft.com/office/officeart/2016/7/layout/RepeatingBendingProcessNew"/>
    <dgm:cxn modelId="{A8F543C3-FBE8-4AA8-9E0C-B5294AB73DE3}" type="presOf" srcId="{FF786AB0-D159-4E9C-B801-95C9A2BAF8C0}" destId="{B62DA264-3F2E-4D48-8E9D-5702F92E4DD6}" srcOrd="0" destOrd="0" presId="urn:microsoft.com/office/officeart/2016/7/layout/RepeatingBendingProcessNew"/>
    <dgm:cxn modelId="{5879CFC3-135D-405A-A4FF-D645633C5C89}" type="presOf" srcId="{C29BDD9B-C466-4A5F-A805-D73BC9BBA03E}" destId="{66293F40-CD71-4C87-8A16-A1189FE91CE0}" srcOrd="1" destOrd="0" presId="urn:microsoft.com/office/officeart/2016/7/layout/RepeatingBendingProcessNew"/>
    <dgm:cxn modelId="{80140FD4-F969-45D6-B2BE-DFB0B6CC3572}" type="presOf" srcId="{C29BDD9B-C466-4A5F-A805-D73BC9BBA03E}" destId="{39708048-EF72-45D5-BC32-41D7D00BC661}" srcOrd="0" destOrd="0" presId="urn:microsoft.com/office/officeart/2016/7/layout/RepeatingBendingProcessNew"/>
    <dgm:cxn modelId="{98C9CAD4-8061-44BC-867F-417422B71544}" type="presOf" srcId="{064ADA0D-1FDF-4089-AAD2-490E62E9AC64}" destId="{3F5B04F9-4720-4645-B074-92FD3C173F2A}" srcOrd="0" destOrd="0" presId="urn:microsoft.com/office/officeart/2016/7/layout/RepeatingBendingProcessNew"/>
    <dgm:cxn modelId="{8ACDAAE4-C533-4022-8AFD-CB6A8E976057}" srcId="{2B1355D9-CEC0-4B99-9AA9-7FBF5E8AB069}" destId="{064ADA0D-1FDF-4089-AAD2-490E62E9AC64}" srcOrd="3" destOrd="0" parTransId="{B75E9FD2-0A55-469D-9C86-7F7F15B02FE9}" sibTransId="{F5C11DA7-91B1-4945-AEDE-8A9781215A3A}"/>
    <dgm:cxn modelId="{F3C2EBEE-5CA6-4435-A62A-CBE6D3F46AD4}" type="presOf" srcId="{E7FEF2E3-E86E-4C16-B035-8BD09113B2A1}" destId="{266A66D1-8517-4E96-A76F-DAF3228DAAAD}" srcOrd="1" destOrd="0" presId="urn:microsoft.com/office/officeart/2016/7/layout/RepeatingBendingProcessNew"/>
    <dgm:cxn modelId="{3D17CB46-8A8E-4A85-B837-CCC3C825F806}" type="presParOf" srcId="{FA275E87-9FD9-4F5E-BA12-52947122BDF3}" destId="{88C2E1F4-70E6-4CAE-8FEB-CE7C7327E6E1}" srcOrd="0" destOrd="0" presId="urn:microsoft.com/office/officeart/2016/7/layout/RepeatingBendingProcessNew"/>
    <dgm:cxn modelId="{2AE0666F-8B29-4DDB-8B30-56597CF2832D}" type="presParOf" srcId="{FA275E87-9FD9-4F5E-BA12-52947122BDF3}" destId="{12A2D282-1DB1-4F6C-8C99-319C23C8A509}" srcOrd="1" destOrd="0" presId="urn:microsoft.com/office/officeart/2016/7/layout/RepeatingBendingProcessNew"/>
    <dgm:cxn modelId="{CD82F3A9-7739-47BF-B19F-C3CA99A96EC6}" type="presParOf" srcId="{12A2D282-1DB1-4F6C-8C99-319C23C8A509}" destId="{B256A5B8-B75B-437E-9071-DFC9EEF1D8A2}" srcOrd="0" destOrd="0" presId="urn:microsoft.com/office/officeart/2016/7/layout/RepeatingBendingProcessNew"/>
    <dgm:cxn modelId="{729740B0-E524-47D4-A00A-0DD0F0AA7998}" type="presParOf" srcId="{FA275E87-9FD9-4F5E-BA12-52947122BDF3}" destId="{BBB7FDCA-7558-41E4-9842-5A3BEEF8C4A3}" srcOrd="2" destOrd="0" presId="urn:microsoft.com/office/officeart/2016/7/layout/RepeatingBendingProcessNew"/>
    <dgm:cxn modelId="{1207273E-6867-4A1C-AC92-C6D7AF0CBC94}" type="presParOf" srcId="{FA275E87-9FD9-4F5E-BA12-52947122BDF3}" destId="{39708048-EF72-45D5-BC32-41D7D00BC661}" srcOrd="3" destOrd="0" presId="urn:microsoft.com/office/officeart/2016/7/layout/RepeatingBendingProcessNew"/>
    <dgm:cxn modelId="{B8D28609-6191-4402-A4BA-DEF042FA8EAF}" type="presParOf" srcId="{39708048-EF72-45D5-BC32-41D7D00BC661}" destId="{66293F40-CD71-4C87-8A16-A1189FE91CE0}" srcOrd="0" destOrd="0" presId="urn:microsoft.com/office/officeart/2016/7/layout/RepeatingBendingProcessNew"/>
    <dgm:cxn modelId="{9311A6B3-BD29-45E2-8848-271709AE2658}" type="presParOf" srcId="{FA275E87-9FD9-4F5E-BA12-52947122BDF3}" destId="{B62DA264-3F2E-4D48-8E9D-5702F92E4DD6}" srcOrd="4" destOrd="0" presId="urn:microsoft.com/office/officeart/2016/7/layout/RepeatingBendingProcessNew"/>
    <dgm:cxn modelId="{722F1588-6C8F-4527-BC51-CCC649650423}" type="presParOf" srcId="{FA275E87-9FD9-4F5E-BA12-52947122BDF3}" destId="{65CA73A7-E7B2-4AB7-9022-CEAFFA355DB0}" srcOrd="5" destOrd="0" presId="urn:microsoft.com/office/officeart/2016/7/layout/RepeatingBendingProcessNew"/>
    <dgm:cxn modelId="{918092E1-DFC8-4CB5-B086-0E8D10D14159}" type="presParOf" srcId="{65CA73A7-E7B2-4AB7-9022-CEAFFA355DB0}" destId="{266A66D1-8517-4E96-A76F-DAF3228DAAAD}" srcOrd="0" destOrd="0" presId="urn:microsoft.com/office/officeart/2016/7/layout/RepeatingBendingProcessNew"/>
    <dgm:cxn modelId="{13959FFF-1F58-4AE3-B915-6A1C801B737F}" type="presParOf" srcId="{FA275E87-9FD9-4F5E-BA12-52947122BDF3}" destId="{3F5B04F9-4720-4645-B074-92FD3C173F2A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B1355D9-CEC0-4B99-9AA9-7FBF5E8AB0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C3F967-96BC-4C0D-B94E-980A60E8CAAD}">
      <dgm:prSet/>
      <dgm:spPr/>
      <dgm:t>
        <a:bodyPr/>
        <a:lstStyle/>
        <a:p>
          <a:pPr algn="ctr"/>
          <a:r>
            <a:rPr lang="en-US" dirty="0"/>
            <a:t>1</a:t>
          </a:r>
          <a:br>
            <a:rPr lang="en-US" dirty="0"/>
          </a:br>
          <a:r>
            <a:rPr lang="en-US" dirty="0"/>
            <a:t>select </a:t>
          </a:r>
          <a:r>
            <a:rPr lang="en-US" dirty="0" err="1"/>
            <a:t>store_id</a:t>
          </a:r>
          <a:r>
            <a:rPr lang="en-US" dirty="0"/>
            <a:t> , count(</a:t>
          </a:r>
          <a:r>
            <a:rPr lang="en-US" dirty="0" err="1"/>
            <a:t>film_id</a:t>
          </a:r>
          <a:r>
            <a:rPr lang="en-US" dirty="0"/>
            <a:t>)</a:t>
          </a:r>
        </a:p>
      </dgm:t>
    </dgm:pt>
    <dgm:pt modelId="{E6445BD2-27A2-4612-9869-90A9E2C0A6C1}" type="parTrans" cxnId="{8CB37887-2AEC-4253-8303-E2F770A09846}">
      <dgm:prSet/>
      <dgm:spPr/>
      <dgm:t>
        <a:bodyPr/>
        <a:lstStyle/>
        <a:p>
          <a:pPr algn="ctr"/>
          <a:endParaRPr lang="en-US"/>
        </a:p>
      </dgm:t>
    </dgm:pt>
    <dgm:pt modelId="{FC722E9C-EE30-4CB1-9815-F88D38E4CD98}" type="sibTrans" cxnId="{8CB37887-2AEC-4253-8303-E2F770A09846}">
      <dgm:prSet custT="1"/>
      <dgm:spPr/>
      <dgm:t>
        <a:bodyPr/>
        <a:lstStyle/>
        <a:p>
          <a:pPr algn="ctr"/>
          <a:endParaRPr lang="en-US" sz="500"/>
        </a:p>
      </dgm:t>
    </dgm:pt>
    <dgm:pt modelId="{FF786AB0-D159-4E9C-B801-95C9A2BAF8C0}">
      <dgm:prSet/>
      <dgm:spPr/>
      <dgm:t>
        <a:bodyPr/>
        <a:lstStyle/>
        <a:p>
          <a:pPr algn="ctr"/>
          <a:r>
            <a:rPr lang="en-US" dirty="0"/>
            <a:t>3</a:t>
          </a:r>
          <a:br>
            <a:rPr lang="en-US"/>
          </a:br>
          <a:r>
            <a:rPr lang="en-US"/>
            <a:t>group by store_id;</a:t>
          </a:r>
          <a:endParaRPr lang="en-US" dirty="0"/>
        </a:p>
      </dgm:t>
    </dgm:pt>
    <dgm:pt modelId="{BA6506AF-6DE9-42F7-9997-DBBBDC60ED55}" type="parTrans" cxnId="{6271FF56-306D-449E-A9DE-B2232880454D}">
      <dgm:prSet/>
      <dgm:spPr/>
      <dgm:t>
        <a:bodyPr/>
        <a:lstStyle/>
        <a:p>
          <a:endParaRPr lang="en-US"/>
        </a:p>
      </dgm:t>
    </dgm:pt>
    <dgm:pt modelId="{E7FEF2E3-E86E-4C16-B035-8BD09113B2A1}" type="sibTrans" cxnId="{6271FF56-306D-449E-A9DE-B2232880454D}">
      <dgm:prSet/>
      <dgm:spPr/>
      <dgm:t>
        <a:bodyPr/>
        <a:lstStyle/>
        <a:p>
          <a:endParaRPr lang="en-US"/>
        </a:p>
      </dgm:t>
    </dgm:pt>
    <dgm:pt modelId="{FBDE4227-2F68-4F81-A28A-936F9885602B}">
      <dgm:prSet/>
      <dgm:spPr/>
      <dgm:t>
        <a:bodyPr/>
        <a:lstStyle/>
        <a:p>
          <a:pPr algn="ctr"/>
          <a:r>
            <a:rPr lang="en-US" dirty="0"/>
            <a:t>2</a:t>
          </a:r>
          <a:br>
            <a:rPr lang="en-US" dirty="0"/>
          </a:br>
          <a:r>
            <a:rPr lang="en-US" dirty="0"/>
            <a:t>from inventory</a:t>
          </a:r>
        </a:p>
      </dgm:t>
    </dgm:pt>
    <dgm:pt modelId="{F9D0B05D-8332-4C40-B0E2-8F98416EDAAD}" type="parTrans" cxnId="{94D45D0E-28AF-4B16-B6C7-534DB4501D81}">
      <dgm:prSet/>
      <dgm:spPr/>
      <dgm:t>
        <a:bodyPr/>
        <a:lstStyle/>
        <a:p>
          <a:endParaRPr lang="en-US"/>
        </a:p>
      </dgm:t>
    </dgm:pt>
    <dgm:pt modelId="{C29BDD9B-C466-4A5F-A805-D73BC9BBA03E}" type="sibTrans" cxnId="{94D45D0E-28AF-4B16-B6C7-534DB4501D81}">
      <dgm:prSet/>
      <dgm:spPr/>
      <dgm:t>
        <a:bodyPr/>
        <a:lstStyle/>
        <a:p>
          <a:endParaRPr lang="en-US"/>
        </a:p>
      </dgm:t>
    </dgm:pt>
    <dgm:pt modelId="{FA275E87-9FD9-4F5E-BA12-52947122BDF3}" type="pres">
      <dgm:prSet presAssocID="{2B1355D9-CEC0-4B99-9AA9-7FBF5E8AB069}" presName="Name0" presStyleCnt="0">
        <dgm:presLayoutVars>
          <dgm:dir/>
          <dgm:resizeHandles val="exact"/>
        </dgm:presLayoutVars>
      </dgm:prSet>
      <dgm:spPr/>
    </dgm:pt>
    <dgm:pt modelId="{88C2E1F4-70E6-4CAE-8FEB-CE7C7327E6E1}" type="pres">
      <dgm:prSet presAssocID="{A9C3F967-96BC-4C0D-B94E-980A60E8CAAD}" presName="node" presStyleLbl="node1" presStyleIdx="0" presStyleCnt="3">
        <dgm:presLayoutVars>
          <dgm:bulletEnabled val="1"/>
        </dgm:presLayoutVars>
      </dgm:prSet>
      <dgm:spPr/>
    </dgm:pt>
    <dgm:pt modelId="{12A2D282-1DB1-4F6C-8C99-319C23C8A509}" type="pres">
      <dgm:prSet presAssocID="{FC722E9C-EE30-4CB1-9815-F88D38E4CD98}" presName="sibTrans" presStyleLbl="sibTrans1D1" presStyleIdx="0" presStyleCnt="2"/>
      <dgm:spPr/>
    </dgm:pt>
    <dgm:pt modelId="{B256A5B8-B75B-437E-9071-DFC9EEF1D8A2}" type="pres">
      <dgm:prSet presAssocID="{FC722E9C-EE30-4CB1-9815-F88D38E4CD98}" presName="connectorText" presStyleLbl="sibTrans1D1" presStyleIdx="0" presStyleCnt="2"/>
      <dgm:spPr/>
    </dgm:pt>
    <dgm:pt modelId="{BBB7FDCA-7558-41E4-9842-5A3BEEF8C4A3}" type="pres">
      <dgm:prSet presAssocID="{FBDE4227-2F68-4F81-A28A-936F9885602B}" presName="node" presStyleLbl="node1" presStyleIdx="1" presStyleCnt="3">
        <dgm:presLayoutVars>
          <dgm:bulletEnabled val="1"/>
        </dgm:presLayoutVars>
      </dgm:prSet>
      <dgm:spPr/>
    </dgm:pt>
    <dgm:pt modelId="{39708048-EF72-45D5-BC32-41D7D00BC661}" type="pres">
      <dgm:prSet presAssocID="{C29BDD9B-C466-4A5F-A805-D73BC9BBA03E}" presName="sibTrans" presStyleLbl="sibTrans1D1" presStyleIdx="1" presStyleCnt="2"/>
      <dgm:spPr/>
    </dgm:pt>
    <dgm:pt modelId="{66293F40-CD71-4C87-8A16-A1189FE91CE0}" type="pres">
      <dgm:prSet presAssocID="{C29BDD9B-C466-4A5F-A805-D73BC9BBA03E}" presName="connectorText" presStyleLbl="sibTrans1D1" presStyleIdx="1" presStyleCnt="2"/>
      <dgm:spPr/>
    </dgm:pt>
    <dgm:pt modelId="{B62DA264-3F2E-4D48-8E9D-5702F92E4DD6}" type="pres">
      <dgm:prSet presAssocID="{FF786AB0-D159-4E9C-B801-95C9A2BAF8C0}" presName="node" presStyleLbl="node1" presStyleIdx="2" presStyleCnt="3">
        <dgm:presLayoutVars>
          <dgm:bulletEnabled val="1"/>
        </dgm:presLayoutVars>
      </dgm:prSet>
      <dgm:spPr/>
    </dgm:pt>
  </dgm:ptLst>
  <dgm:cxnLst>
    <dgm:cxn modelId="{94D45D0E-28AF-4B16-B6C7-534DB4501D81}" srcId="{2B1355D9-CEC0-4B99-9AA9-7FBF5E8AB069}" destId="{FBDE4227-2F68-4F81-A28A-936F9885602B}" srcOrd="1" destOrd="0" parTransId="{F9D0B05D-8332-4C40-B0E2-8F98416EDAAD}" sibTransId="{C29BDD9B-C466-4A5F-A805-D73BC9BBA03E}"/>
    <dgm:cxn modelId="{C1E6FE3A-1511-4D30-8B02-571AF9B167DA}" type="presOf" srcId="{FBDE4227-2F68-4F81-A28A-936F9885602B}" destId="{BBB7FDCA-7558-41E4-9842-5A3BEEF8C4A3}" srcOrd="0" destOrd="0" presId="urn:microsoft.com/office/officeart/2016/7/layout/RepeatingBendingProcessNew"/>
    <dgm:cxn modelId="{EB81F556-662A-4592-9C7E-C07B350D9614}" type="presOf" srcId="{A9C3F967-96BC-4C0D-B94E-980A60E8CAAD}" destId="{88C2E1F4-70E6-4CAE-8FEB-CE7C7327E6E1}" srcOrd="0" destOrd="0" presId="urn:microsoft.com/office/officeart/2016/7/layout/RepeatingBendingProcessNew"/>
    <dgm:cxn modelId="{6271FF56-306D-449E-A9DE-B2232880454D}" srcId="{2B1355D9-CEC0-4B99-9AA9-7FBF5E8AB069}" destId="{FF786AB0-D159-4E9C-B801-95C9A2BAF8C0}" srcOrd="2" destOrd="0" parTransId="{BA6506AF-6DE9-42F7-9997-DBBBDC60ED55}" sibTransId="{E7FEF2E3-E86E-4C16-B035-8BD09113B2A1}"/>
    <dgm:cxn modelId="{E306EE5A-564E-4D6B-83A2-B4094EB271A9}" type="presOf" srcId="{2B1355D9-CEC0-4B99-9AA9-7FBF5E8AB069}" destId="{FA275E87-9FD9-4F5E-BA12-52947122BDF3}" srcOrd="0" destOrd="0" presId="urn:microsoft.com/office/officeart/2016/7/layout/RepeatingBendingProcessNew"/>
    <dgm:cxn modelId="{8CB37887-2AEC-4253-8303-E2F770A09846}" srcId="{2B1355D9-CEC0-4B99-9AA9-7FBF5E8AB069}" destId="{A9C3F967-96BC-4C0D-B94E-980A60E8CAAD}" srcOrd="0" destOrd="0" parTransId="{E6445BD2-27A2-4612-9869-90A9E2C0A6C1}" sibTransId="{FC722E9C-EE30-4CB1-9815-F88D38E4CD98}"/>
    <dgm:cxn modelId="{C9D4F7B7-90EF-422E-875C-85C2D2FA1A8F}" type="presOf" srcId="{FC722E9C-EE30-4CB1-9815-F88D38E4CD98}" destId="{B256A5B8-B75B-437E-9071-DFC9EEF1D8A2}" srcOrd="1" destOrd="0" presId="urn:microsoft.com/office/officeart/2016/7/layout/RepeatingBendingProcessNew"/>
    <dgm:cxn modelId="{C55E82BD-3D8D-434F-A41B-CDB28E084720}" type="presOf" srcId="{FC722E9C-EE30-4CB1-9815-F88D38E4CD98}" destId="{12A2D282-1DB1-4F6C-8C99-319C23C8A509}" srcOrd="0" destOrd="0" presId="urn:microsoft.com/office/officeart/2016/7/layout/RepeatingBendingProcessNew"/>
    <dgm:cxn modelId="{A8F543C3-FBE8-4AA8-9E0C-B5294AB73DE3}" type="presOf" srcId="{FF786AB0-D159-4E9C-B801-95C9A2BAF8C0}" destId="{B62DA264-3F2E-4D48-8E9D-5702F92E4DD6}" srcOrd="0" destOrd="0" presId="urn:microsoft.com/office/officeart/2016/7/layout/RepeatingBendingProcessNew"/>
    <dgm:cxn modelId="{5879CFC3-135D-405A-A4FF-D645633C5C89}" type="presOf" srcId="{C29BDD9B-C466-4A5F-A805-D73BC9BBA03E}" destId="{66293F40-CD71-4C87-8A16-A1189FE91CE0}" srcOrd="1" destOrd="0" presId="urn:microsoft.com/office/officeart/2016/7/layout/RepeatingBendingProcessNew"/>
    <dgm:cxn modelId="{80140FD4-F969-45D6-B2BE-DFB0B6CC3572}" type="presOf" srcId="{C29BDD9B-C466-4A5F-A805-D73BC9BBA03E}" destId="{39708048-EF72-45D5-BC32-41D7D00BC661}" srcOrd="0" destOrd="0" presId="urn:microsoft.com/office/officeart/2016/7/layout/RepeatingBendingProcessNew"/>
    <dgm:cxn modelId="{3D17CB46-8A8E-4A85-B837-CCC3C825F806}" type="presParOf" srcId="{FA275E87-9FD9-4F5E-BA12-52947122BDF3}" destId="{88C2E1F4-70E6-4CAE-8FEB-CE7C7327E6E1}" srcOrd="0" destOrd="0" presId="urn:microsoft.com/office/officeart/2016/7/layout/RepeatingBendingProcessNew"/>
    <dgm:cxn modelId="{2AE0666F-8B29-4DDB-8B30-56597CF2832D}" type="presParOf" srcId="{FA275E87-9FD9-4F5E-BA12-52947122BDF3}" destId="{12A2D282-1DB1-4F6C-8C99-319C23C8A509}" srcOrd="1" destOrd="0" presId="urn:microsoft.com/office/officeart/2016/7/layout/RepeatingBendingProcessNew"/>
    <dgm:cxn modelId="{CD82F3A9-7739-47BF-B19F-C3CA99A96EC6}" type="presParOf" srcId="{12A2D282-1DB1-4F6C-8C99-319C23C8A509}" destId="{B256A5B8-B75B-437E-9071-DFC9EEF1D8A2}" srcOrd="0" destOrd="0" presId="urn:microsoft.com/office/officeart/2016/7/layout/RepeatingBendingProcessNew"/>
    <dgm:cxn modelId="{729740B0-E524-47D4-A00A-0DD0F0AA7998}" type="presParOf" srcId="{FA275E87-9FD9-4F5E-BA12-52947122BDF3}" destId="{BBB7FDCA-7558-41E4-9842-5A3BEEF8C4A3}" srcOrd="2" destOrd="0" presId="urn:microsoft.com/office/officeart/2016/7/layout/RepeatingBendingProcessNew"/>
    <dgm:cxn modelId="{1207273E-6867-4A1C-AC92-C6D7AF0CBC94}" type="presParOf" srcId="{FA275E87-9FD9-4F5E-BA12-52947122BDF3}" destId="{39708048-EF72-45D5-BC32-41D7D00BC661}" srcOrd="3" destOrd="0" presId="urn:microsoft.com/office/officeart/2016/7/layout/RepeatingBendingProcessNew"/>
    <dgm:cxn modelId="{B8D28609-6191-4402-A4BA-DEF042FA8EAF}" type="presParOf" srcId="{39708048-EF72-45D5-BC32-41D7D00BC661}" destId="{66293F40-CD71-4C87-8A16-A1189FE91CE0}" srcOrd="0" destOrd="0" presId="urn:microsoft.com/office/officeart/2016/7/layout/RepeatingBendingProcessNew"/>
    <dgm:cxn modelId="{9311A6B3-BD29-45E2-8848-271709AE2658}" type="presParOf" srcId="{FA275E87-9FD9-4F5E-BA12-52947122BDF3}" destId="{B62DA264-3F2E-4D48-8E9D-5702F92E4DD6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B1355D9-CEC0-4B99-9AA9-7FBF5E8AB0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C3F967-96BC-4C0D-B94E-980A60E8CAAD}">
      <dgm:prSet/>
      <dgm:spPr/>
      <dgm:t>
        <a:bodyPr/>
        <a:lstStyle/>
        <a:p>
          <a:pPr algn="ctr"/>
          <a:r>
            <a:rPr lang="en-US" dirty="0"/>
            <a:t>1</a:t>
          </a:r>
          <a:br>
            <a:rPr lang="en-US"/>
          </a:br>
          <a:r>
            <a:rPr lang="en-US"/>
            <a:t>select customer.customer_id , customer.first_name , customer.last_name , count(rental.customer_id) as count_cst_rental</a:t>
          </a:r>
          <a:endParaRPr lang="en-US" dirty="0"/>
        </a:p>
      </dgm:t>
    </dgm:pt>
    <dgm:pt modelId="{E6445BD2-27A2-4612-9869-90A9E2C0A6C1}" type="parTrans" cxnId="{8CB37887-2AEC-4253-8303-E2F770A09846}">
      <dgm:prSet/>
      <dgm:spPr/>
      <dgm:t>
        <a:bodyPr/>
        <a:lstStyle/>
        <a:p>
          <a:pPr algn="ctr"/>
          <a:endParaRPr lang="en-US"/>
        </a:p>
      </dgm:t>
    </dgm:pt>
    <dgm:pt modelId="{FC722E9C-EE30-4CB1-9815-F88D38E4CD98}" type="sibTrans" cxnId="{8CB37887-2AEC-4253-8303-E2F770A09846}">
      <dgm:prSet custT="1"/>
      <dgm:spPr/>
      <dgm:t>
        <a:bodyPr/>
        <a:lstStyle/>
        <a:p>
          <a:pPr algn="ctr"/>
          <a:endParaRPr lang="en-US" sz="500"/>
        </a:p>
      </dgm:t>
    </dgm:pt>
    <dgm:pt modelId="{FF786AB0-D159-4E9C-B801-95C9A2BAF8C0}">
      <dgm:prSet/>
      <dgm:spPr/>
      <dgm:t>
        <a:bodyPr/>
        <a:lstStyle/>
        <a:p>
          <a:pPr algn="ctr"/>
          <a:r>
            <a:rPr lang="en-US" dirty="0"/>
            <a:t>3</a:t>
          </a:r>
          <a:br>
            <a:rPr lang="en-US" dirty="0"/>
          </a:br>
          <a:r>
            <a:rPr lang="en-US" dirty="0"/>
            <a:t>inner join customer</a:t>
          </a:r>
        </a:p>
      </dgm:t>
    </dgm:pt>
    <dgm:pt modelId="{BA6506AF-6DE9-42F7-9997-DBBBDC60ED55}" type="parTrans" cxnId="{6271FF56-306D-449E-A9DE-B2232880454D}">
      <dgm:prSet/>
      <dgm:spPr/>
      <dgm:t>
        <a:bodyPr/>
        <a:lstStyle/>
        <a:p>
          <a:endParaRPr lang="en-US"/>
        </a:p>
      </dgm:t>
    </dgm:pt>
    <dgm:pt modelId="{E7FEF2E3-E86E-4C16-B035-8BD09113B2A1}" type="sibTrans" cxnId="{6271FF56-306D-449E-A9DE-B2232880454D}">
      <dgm:prSet/>
      <dgm:spPr/>
      <dgm:t>
        <a:bodyPr/>
        <a:lstStyle/>
        <a:p>
          <a:endParaRPr lang="en-US"/>
        </a:p>
      </dgm:t>
    </dgm:pt>
    <dgm:pt modelId="{FBDE4227-2F68-4F81-A28A-936F9885602B}">
      <dgm:prSet/>
      <dgm:spPr/>
      <dgm:t>
        <a:bodyPr/>
        <a:lstStyle/>
        <a:p>
          <a:pPr algn="ctr"/>
          <a:r>
            <a:rPr lang="en-US" dirty="0"/>
            <a:t>2</a:t>
          </a:r>
          <a:br>
            <a:rPr lang="en-US" dirty="0"/>
          </a:br>
          <a:r>
            <a:rPr lang="en-US" dirty="0"/>
            <a:t>from rental</a:t>
          </a:r>
        </a:p>
      </dgm:t>
    </dgm:pt>
    <dgm:pt modelId="{F9D0B05D-8332-4C40-B0E2-8F98416EDAAD}" type="parTrans" cxnId="{94D45D0E-28AF-4B16-B6C7-534DB4501D81}">
      <dgm:prSet/>
      <dgm:spPr/>
      <dgm:t>
        <a:bodyPr/>
        <a:lstStyle/>
        <a:p>
          <a:endParaRPr lang="en-US"/>
        </a:p>
      </dgm:t>
    </dgm:pt>
    <dgm:pt modelId="{C29BDD9B-C466-4A5F-A805-D73BC9BBA03E}" type="sibTrans" cxnId="{94D45D0E-28AF-4B16-B6C7-534DB4501D81}">
      <dgm:prSet/>
      <dgm:spPr/>
      <dgm:t>
        <a:bodyPr/>
        <a:lstStyle/>
        <a:p>
          <a:endParaRPr lang="en-US"/>
        </a:p>
      </dgm:t>
    </dgm:pt>
    <dgm:pt modelId="{D11984B2-B1A2-42F8-8B15-066651B8D7D0}">
      <dgm:prSet/>
      <dgm:spPr/>
      <dgm:t>
        <a:bodyPr/>
        <a:lstStyle/>
        <a:p>
          <a:pPr algn="ctr"/>
          <a:r>
            <a:rPr lang="en-US" dirty="0"/>
            <a:t>4</a:t>
          </a:r>
          <a:br>
            <a:rPr lang="en-US" dirty="0"/>
          </a:br>
          <a:r>
            <a:rPr lang="en-US" dirty="0"/>
            <a:t>on </a:t>
          </a:r>
          <a:r>
            <a:rPr lang="en-US" dirty="0" err="1"/>
            <a:t>rental.customer_id</a:t>
          </a:r>
          <a:r>
            <a:rPr lang="en-US" dirty="0"/>
            <a:t> =  </a:t>
          </a:r>
          <a:r>
            <a:rPr lang="en-US" dirty="0" err="1"/>
            <a:t>customer.customer_id</a:t>
          </a:r>
          <a:endParaRPr lang="en-US" dirty="0"/>
        </a:p>
      </dgm:t>
    </dgm:pt>
    <dgm:pt modelId="{58197755-2F51-497C-9EA1-BB3D80DC24D5}" type="parTrans" cxnId="{8CDF4DE5-3F10-45E7-BF42-02009387C9E8}">
      <dgm:prSet/>
      <dgm:spPr/>
      <dgm:t>
        <a:bodyPr/>
        <a:lstStyle/>
        <a:p>
          <a:endParaRPr lang="en-US"/>
        </a:p>
      </dgm:t>
    </dgm:pt>
    <dgm:pt modelId="{EFE69EDD-8EAA-4412-81B9-E3C07F74EB51}" type="sibTrans" cxnId="{8CDF4DE5-3F10-45E7-BF42-02009387C9E8}">
      <dgm:prSet/>
      <dgm:spPr/>
      <dgm:t>
        <a:bodyPr/>
        <a:lstStyle/>
        <a:p>
          <a:endParaRPr lang="en-US"/>
        </a:p>
      </dgm:t>
    </dgm:pt>
    <dgm:pt modelId="{35C1B5CF-A22E-43E3-AEC9-5541609CFCEF}">
      <dgm:prSet/>
      <dgm:spPr/>
      <dgm:t>
        <a:bodyPr/>
        <a:lstStyle/>
        <a:p>
          <a:pPr algn="ctr"/>
          <a:r>
            <a:rPr lang="en-US" dirty="0"/>
            <a:t>5</a:t>
          </a:r>
          <a:br>
            <a:rPr lang="en-US" dirty="0"/>
          </a:br>
          <a:r>
            <a:rPr lang="en-US" dirty="0"/>
            <a:t>group by </a:t>
          </a:r>
          <a:r>
            <a:rPr lang="en-US" dirty="0" err="1"/>
            <a:t>customer.customer_id</a:t>
          </a:r>
          <a:r>
            <a:rPr lang="en-US" dirty="0"/>
            <a:t> , </a:t>
          </a:r>
          <a:r>
            <a:rPr lang="en-US" dirty="0" err="1"/>
            <a:t>customer.first_name</a:t>
          </a:r>
          <a:r>
            <a:rPr lang="en-US" dirty="0"/>
            <a:t> , </a:t>
          </a:r>
          <a:r>
            <a:rPr lang="en-US" dirty="0" err="1"/>
            <a:t>customer.last_name</a:t>
          </a:r>
          <a:r>
            <a:rPr lang="en-US" dirty="0"/>
            <a:t>;</a:t>
          </a:r>
        </a:p>
      </dgm:t>
    </dgm:pt>
    <dgm:pt modelId="{F3FC98AD-CD25-4E4F-B9FE-EECD9E37E5AF}" type="parTrans" cxnId="{F044D3BC-8C7B-45A0-A03D-5245D66CE22B}">
      <dgm:prSet/>
      <dgm:spPr/>
      <dgm:t>
        <a:bodyPr/>
        <a:lstStyle/>
        <a:p>
          <a:endParaRPr lang="en-US"/>
        </a:p>
      </dgm:t>
    </dgm:pt>
    <dgm:pt modelId="{7A91DE37-6D5A-4E3C-8681-0F9125C69534}" type="sibTrans" cxnId="{F044D3BC-8C7B-45A0-A03D-5245D66CE22B}">
      <dgm:prSet/>
      <dgm:spPr/>
      <dgm:t>
        <a:bodyPr/>
        <a:lstStyle/>
        <a:p>
          <a:endParaRPr lang="en-US"/>
        </a:p>
      </dgm:t>
    </dgm:pt>
    <dgm:pt modelId="{FA275E87-9FD9-4F5E-BA12-52947122BDF3}" type="pres">
      <dgm:prSet presAssocID="{2B1355D9-CEC0-4B99-9AA9-7FBF5E8AB069}" presName="Name0" presStyleCnt="0">
        <dgm:presLayoutVars>
          <dgm:dir/>
          <dgm:resizeHandles val="exact"/>
        </dgm:presLayoutVars>
      </dgm:prSet>
      <dgm:spPr/>
    </dgm:pt>
    <dgm:pt modelId="{88C2E1F4-70E6-4CAE-8FEB-CE7C7327E6E1}" type="pres">
      <dgm:prSet presAssocID="{A9C3F967-96BC-4C0D-B94E-980A60E8CAAD}" presName="node" presStyleLbl="node1" presStyleIdx="0" presStyleCnt="5">
        <dgm:presLayoutVars>
          <dgm:bulletEnabled val="1"/>
        </dgm:presLayoutVars>
      </dgm:prSet>
      <dgm:spPr/>
    </dgm:pt>
    <dgm:pt modelId="{12A2D282-1DB1-4F6C-8C99-319C23C8A509}" type="pres">
      <dgm:prSet presAssocID="{FC722E9C-EE30-4CB1-9815-F88D38E4CD98}" presName="sibTrans" presStyleLbl="sibTrans1D1" presStyleIdx="0" presStyleCnt="4"/>
      <dgm:spPr/>
    </dgm:pt>
    <dgm:pt modelId="{B256A5B8-B75B-437E-9071-DFC9EEF1D8A2}" type="pres">
      <dgm:prSet presAssocID="{FC722E9C-EE30-4CB1-9815-F88D38E4CD98}" presName="connectorText" presStyleLbl="sibTrans1D1" presStyleIdx="0" presStyleCnt="4"/>
      <dgm:spPr/>
    </dgm:pt>
    <dgm:pt modelId="{BBB7FDCA-7558-41E4-9842-5A3BEEF8C4A3}" type="pres">
      <dgm:prSet presAssocID="{FBDE4227-2F68-4F81-A28A-936F9885602B}" presName="node" presStyleLbl="node1" presStyleIdx="1" presStyleCnt="5">
        <dgm:presLayoutVars>
          <dgm:bulletEnabled val="1"/>
        </dgm:presLayoutVars>
      </dgm:prSet>
      <dgm:spPr/>
    </dgm:pt>
    <dgm:pt modelId="{39708048-EF72-45D5-BC32-41D7D00BC661}" type="pres">
      <dgm:prSet presAssocID="{C29BDD9B-C466-4A5F-A805-D73BC9BBA03E}" presName="sibTrans" presStyleLbl="sibTrans1D1" presStyleIdx="1" presStyleCnt="4"/>
      <dgm:spPr/>
    </dgm:pt>
    <dgm:pt modelId="{66293F40-CD71-4C87-8A16-A1189FE91CE0}" type="pres">
      <dgm:prSet presAssocID="{C29BDD9B-C466-4A5F-A805-D73BC9BBA03E}" presName="connectorText" presStyleLbl="sibTrans1D1" presStyleIdx="1" presStyleCnt="4"/>
      <dgm:spPr/>
    </dgm:pt>
    <dgm:pt modelId="{B62DA264-3F2E-4D48-8E9D-5702F92E4DD6}" type="pres">
      <dgm:prSet presAssocID="{FF786AB0-D159-4E9C-B801-95C9A2BAF8C0}" presName="node" presStyleLbl="node1" presStyleIdx="2" presStyleCnt="5">
        <dgm:presLayoutVars>
          <dgm:bulletEnabled val="1"/>
        </dgm:presLayoutVars>
      </dgm:prSet>
      <dgm:spPr/>
    </dgm:pt>
    <dgm:pt modelId="{AC89D2A5-A9AA-4638-8CF6-50F0A75143AF}" type="pres">
      <dgm:prSet presAssocID="{E7FEF2E3-E86E-4C16-B035-8BD09113B2A1}" presName="sibTrans" presStyleLbl="sibTrans1D1" presStyleIdx="2" presStyleCnt="4"/>
      <dgm:spPr/>
    </dgm:pt>
    <dgm:pt modelId="{416C6C1B-D867-46A8-A2C9-71475A93B732}" type="pres">
      <dgm:prSet presAssocID="{E7FEF2E3-E86E-4C16-B035-8BD09113B2A1}" presName="connectorText" presStyleLbl="sibTrans1D1" presStyleIdx="2" presStyleCnt="4"/>
      <dgm:spPr/>
    </dgm:pt>
    <dgm:pt modelId="{0056ED53-735E-4392-8309-ABA1DB553920}" type="pres">
      <dgm:prSet presAssocID="{D11984B2-B1A2-42F8-8B15-066651B8D7D0}" presName="node" presStyleLbl="node1" presStyleIdx="3" presStyleCnt="5">
        <dgm:presLayoutVars>
          <dgm:bulletEnabled val="1"/>
        </dgm:presLayoutVars>
      </dgm:prSet>
      <dgm:spPr/>
    </dgm:pt>
    <dgm:pt modelId="{A1B54DF4-2566-4ED2-B7F0-19503C78ECA5}" type="pres">
      <dgm:prSet presAssocID="{EFE69EDD-8EAA-4412-81B9-E3C07F74EB51}" presName="sibTrans" presStyleLbl="sibTrans1D1" presStyleIdx="3" presStyleCnt="4"/>
      <dgm:spPr/>
    </dgm:pt>
    <dgm:pt modelId="{7778DD25-48C3-4D27-BDCD-91C030233354}" type="pres">
      <dgm:prSet presAssocID="{EFE69EDD-8EAA-4412-81B9-E3C07F74EB51}" presName="connectorText" presStyleLbl="sibTrans1D1" presStyleIdx="3" presStyleCnt="4"/>
      <dgm:spPr/>
    </dgm:pt>
    <dgm:pt modelId="{A65EF0EB-6A89-4FFE-8A5A-926ED14BFCFF}" type="pres">
      <dgm:prSet presAssocID="{35C1B5CF-A22E-43E3-AEC9-5541609CFCEF}" presName="node" presStyleLbl="node1" presStyleIdx="4" presStyleCnt="5">
        <dgm:presLayoutVars>
          <dgm:bulletEnabled val="1"/>
        </dgm:presLayoutVars>
      </dgm:prSet>
      <dgm:spPr/>
    </dgm:pt>
  </dgm:ptLst>
  <dgm:cxnLst>
    <dgm:cxn modelId="{4D6E0704-A119-421C-81C8-144E767A1CBA}" type="presOf" srcId="{D11984B2-B1A2-42F8-8B15-066651B8D7D0}" destId="{0056ED53-735E-4392-8309-ABA1DB553920}" srcOrd="0" destOrd="0" presId="urn:microsoft.com/office/officeart/2016/7/layout/RepeatingBendingProcessNew"/>
    <dgm:cxn modelId="{94D45D0E-28AF-4B16-B6C7-534DB4501D81}" srcId="{2B1355D9-CEC0-4B99-9AA9-7FBF5E8AB069}" destId="{FBDE4227-2F68-4F81-A28A-936F9885602B}" srcOrd="1" destOrd="0" parTransId="{F9D0B05D-8332-4C40-B0E2-8F98416EDAAD}" sibTransId="{C29BDD9B-C466-4A5F-A805-D73BC9BBA03E}"/>
    <dgm:cxn modelId="{C1E6FE3A-1511-4D30-8B02-571AF9B167DA}" type="presOf" srcId="{FBDE4227-2F68-4F81-A28A-936F9885602B}" destId="{BBB7FDCA-7558-41E4-9842-5A3BEEF8C4A3}" srcOrd="0" destOrd="0" presId="urn:microsoft.com/office/officeart/2016/7/layout/RepeatingBendingProcessNew"/>
    <dgm:cxn modelId="{7EE53E5F-4752-4D12-AAAB-C200E089DFD8}" type="presOf" srcId="{E7FEF2E3-E86E-4C16-B035-8BD09113B2A1}" destId="{AC89D2A5-A9AA-4638-8CF6-50F0A75143AF}" srcOrd="0" destOrd="0" presId="urn:microsoft.com/office/officeart/2016/7/layout/RepeatingBendingProcessNew"/>
    <dgm:cxn modelId="{EB81F556-662A-4592-9C7E-C07B350D9614}" type="presOf" srcId="{A9C3F967-96BC-4C0D-B94E-980A60E8CAAD}" destId="{88C2E1F4-70E6-4CAE-8FEB-CE7C7327E6E1}" srcOrd="0" destOrd="0" presId="urn:microsoft.com/office/officeart/2016/7/layout/RepeatingBendingProcessNew"/>
    <dgm:cxn modelId="{6271FF56-306D-449E-A9DE-B2232880454D}" srcId="{2B1355D9-CEC0-4B99-9AA9-7FBF5E8AB069}" destId="{FF786AB0-D159-4E9C-B801-95C9A2BAF8C0}" srcOrd="2" destOrd="0" parTransId="{BA6506AF-6DE9-42F7-9997-DBBBDC60ED55}" sibTransId="{E7FEF2E3-E86E-4C16-B035-8BD09113B2A1}"/>
    <dgm:cxn modelId="{E306EE5A-564E-4D6B-83A2-B4094EB271A9}" type="presOf" srcId="{2B1355D9-CEC0-4B99-9AA9-7FBF5E8AB069}" destId="{FA275E87-9FD9-4F5E-BA12-52947122BDF3}" srcOrd="0" destOrd="0" presId="urn:microsoft.com/office/officeart/2016/7/layout/RepeatingBendingProcessNew"/>
    <dgm:cxn modelId="{8CB37887-2AEC-4253-8303-E2F770A09846}" srcId="{2B1355D9-CEC0-4B99-9AA9-7FBF5E8AB069}" destId="{A9C3F967-96BC-4C0D-B94E-980A60E8CAAD}" srcOrd="0" destOrd="0" parTransId="{E6445BD2-27A2-4612-9869-90A9E2C0A6C1}" sibTransId="{FC722E9C-EE30-4CB1-9815-F88D38E4CD98}"/>
    <dgm:cxn modelId="{0B33F0AD-C540-4C14-A7B0-6031DF54259B}" type="presOf" srcId="{EFE69EDD-8EAA-4412-81B9-E3C07F74EB51}" destId="{7778DD25-48C3-4D27-BDCD-91C030233354}" srcOrd="1" destOrd="0" presId="urn:microsoft.com/office/officeart/2016/7/layout/RepeatingBendingProcessNew"/>
    <dgm:cxn modelId="{101F15B1-CA51-4D20-94A4-60227F9C4C00}" type="presOf" srcId="{E7FEF2E3-E86E-4C16-B035-8BD09113B2A1}" destId="{416C6C1B-D867-46A8-A2C9-71475A93B732}" srcOrd="1" destOrd="0" presId="urn:microsoft.com/office/officeart/2016/7/layout/RepeatingBendingProcessNew"/>
    <dgm:cxn modelId="{C9D4F7B7-90EF-422E-875C-85C2D2FA1A8F}" type="presOf" srcId="{FC722E9C-EE30-4CB1-9815-F88D38E4CD98}" destId="{B256A5B8-B75B-437E-9071-DFC9EEF1D8A2}" srcOrd="1" destOrd="0" presId="urn:microsoft.com/office/officeart/2016/7/layout/RepeatingBendingProcessNew"/>
    <dgm:cxn modelId="{F044D3BC-8C7B-45A0-A03D-5245D66CE22B}" srcId="{2B1355D9-CEC0-4B99-9AA9-7FBF5E8AB069}" destId="{35C1B5CF-A22E-43E3-AEC9-5541609CFCEF}" srcOrd="4" destOrd="0" parTransId="{F3FC98AD-CD25-4E4F-B9FE-EECD9E37E5AF}" sibTransId="{7A91DE37-6D5A-4E3C-8681-0F9125C69534}"/>
    <dgm:cxn modelId="{C55E82BD-3D8D-434F-A41B-CDB28E084720}" type="presOf" srcId="{FC722E9C-EE30-4CB1-9815-F88D38E4CD98}" destId="{12A2D282-1DB1-4F6C-8C99-319C23C8A509}" srcOrd="0" destOrd="0" presId="urn:microsoft.com/office/officeart/2016/7/layout/RepeatingBendingProcessNew"/>
    <dgm:cxn modelId="{A8F543C3-FBE8-4AA8-9E0C-B5294AB73DE3}" type="presOf" srcId="{FF786AB0-D159-4E9C-B801-95C9A2BAF8C0}" destId="{B62DA264-3F2E-4D48-8E9D-5702F92E4DD6}" srcOrd="0" destOrd="0" presId="urn:microsoft.com/office/officeart/2016/7/layout/RepeatingBendingProcessNew"/>
    <dgm:cxn modelId="{5879CFC3-135D-405A-A4FF-D645633C5C89}" type="presOf" srcId="{C29BDD9B-C466-4A5F-A805-D73BC9BBA03E}" destId="{66293F40-CD71-4C87-8A16-A1189FE91CE0}" srcOrd="1" destOrd="0" presId="urn:microsoft.com/office/officeart/2016/7/layout/RepeatingBendingProcessNew"/>
    <dgm:cxn modelId="{80140FD4-F969-45D6-B2BE-DFB0B6CC3572}" type="presOf" srcId="{C29BDD9B-C466-4A5F-A805-D73BC9BBA03E}" destId="{39708048-EF72-45D5-BC32-41D7D00BC661}" srcOrd="0" destOrd="0" presId="urn:microsoft.com/office/officeart/2016/7/layout/RepeatingBendingProcessNew"/>
    <dgm:cxn modelId="{16CC83E0-A8EC-4198-A73C-D1D55ADF9765}" type="presOf" srcId="{EFE69EDD-8EAA-4412-81B9-E3C07F74EB51}" destId="{A1B54DF4-2566-4ED2-B7F0-19503C78ECA5}" srcOrd="0" destOrd="0" presId="urn:microsoft.com/office/officeart/2016/7/layout/RepeatingBendingProcessNew"/>
    <dgm:cxn modelId="{8CDF4DE5-3F10-45E7-BF42-02009387C9E8}" srcId="{2B1355D9-CEC0-4B99-9AA9-7FBF5E8AB069}" destId="{D11984B2-B1A2-42F8-8B15-066651B8D7D0}" srcOrd="3" destOrd="0" parTransId="{58197755-2F51-497C-9EA1-BB3D80DC24D5}" sibTransId="{EFE69EDD-8EAA-4412-81B9-E3C07F74EB51}"/>
    <dgm:cxn modelId="{E140D9EF-5D5C-4BA5-B896-338F3E242EE0}" type="presOf" srcId="{35C1B5CF-A22E-43E3-AEC9-5541609CFCEF}" destId="{A65EF0EB-6A89-4FFE-8A5A-926ED14BFCFF}" srcOrd="0" destOrd="0" presId="urn:microsoft.com/office/officeart/2016/7/layout/RepeatingBendingProcessNew"/>
    <dgm:cxn modelId="{3D17CB46-8A8E-4A85-B837-CCC3C825F806}" type="presParOf" srcId="{FA275E87-9FD9-4F5E-BA12-52947122BDF3}" destId="{88C2E1F4-70E6-4CAE-8FEB-CE7C7327E6E1}" srcOrd="0" destOrd="0" presId="urn:microsoft.com/office/officeart/2016/7/layout/RepeatingBendingProcessNew"/>
    <dgm:cxn modelId="{2AE0666F-8B29-4DDB-8B30-56597CF2832D}" type="presParOf" srcId="{FA275E87-9FD9-4F5E-BA12-52947122BDF3}" destId="{12A2D282-1DB1-4F6C-8C99-319C23C8A509}" srcOrd="1" destOrd="0" presId="urn:microsoft.com/office/officeart/2016/7/layout/RepeatingBendingProcessNew"/>
    <dgm:cxn modelId="{CD82F3A9-7739-47BF-B19F-C3CA99A96EC6}" type="presParOf" srcId="{12A2D282-1DB1-4F6C-8C99-319C23C8A509}" destId="{B256A5B8-B75B-437E-9071-DFC9EEF1D8A2}" srcOrd="0" destOrd="0" presId="urn:microsoft.com/office/officeart/2016/7/layout/RepeatingBendingProcessNew"/>
    <dgm:cxn modelId="{729740B0-E524-47D4-A00A-0DD0F0AA7998}" type="presParOf" srcId="{FA275E87-9FD9-4F5E-BA12-52947122BDF3}" destId="{BBB7FDCA-7558-41E4-9842-5A3BEEF8C4A3}" srcOrd="2" destOrd="0" presId="urn:microsoft.com/office/officeart/2016/7/layout/RepeatingBendingProcessNew"/>
    <dgm:cxn modelId="{1207273E-6867-4A1C-AC92-C6D7AF0CBC94}" type="presParOf" srcId="{FA275E87-9FD9-4F5E-BA12-52947122BDF3}" destId="{39708048-EF72-45D5-BC32-41D7D00BC661}" srcOrd="3" destOrd="0" presId="urn:microsoft.com/office/officeart/2016/7/layout/RepeatingBendingProcessNew"/>
    <dgm:cxn modelId="{B8D28609-6191-4402-A4BA-DEF042FA8EAF}" type="presParOf" srcId="{39708048-EF72-45D5-BC32-41D7D00BC661}" destId="{66293F40-CD71-4C87-8A16-A1189FE91CE0}" srcOrd="0" destOrd="0" presId="urn:microsoft.com/office/officeart/2016/7/layout/RepeatingBendingProcessNew"/>
    <dgm:cxn modelId="{9311A6B3-BD29-45E2-8848-271709AE2658}" type="presParOf" srcId="{FA275E87-9FD9-4F5E-BA12-52947122BDF3}" destId="{B62DA264-3F2E-4D48-8E9D-5702F92E4DD6}" srcOrd="4" destOrd="0" presId="urn:microsoft.com/office/officeart/2016/7/layout/RepeatingBendingProcessNew"/>
    <dgm:cxn modelId="{F32D3F41-252C-4BFE-B887-30A5E3F9F9F5}" type="presParOf" srcId="{FA275E87-9FD9-4F5E-BA12-52947122BDF3}" destId="{AC89D2A5-A9AA-4638-8CF6-50F0A75143AF}" srcOrd="5" destOrd="0" presId="urn:microsoft.com/office/officeart/2016/7/layout/RepeatingBendingProcessNew"/>
    <dgm:cxn modelId="{1D45857C-0CCD-4AC7-930F-7AB29551B23A}" type="presParOf" srcId="{AC89D2A5-A9AA-4638-8CF6-50F0A75143AF}" destId="{416C6C1B-D867-46A8-A2C9-71475A93B732}" srcOrd="0" destOrd="0" presId="urn:microsoft.com/office/officeart/2016/7/layout/RepeatingBendingProcessNew"/>
    <dgm:cxn modelId="{397A76C0-B4E4-4961-AAA7-4726EEAF47BF}" type="presParOf" srcId="{FA275E87-9FD9-4F5E-BA12-52947122BDF3}" destId="{0056ED53-735E-4392-8309-ABA1DB553920}" srcOrd="6" destOrd="0" presId="urn:microsoft.com/office/officeart/2016/7/layout/RepeatingBendingProcessNew"/>
    <dgm:cxn modelId="{9859AE3B-194A-4A65-982D-1FD00D6BE915}" type="presParOf" srcId="{FA275E87-9FD9-4F5E-BA12-52947122BDF3}" destId="{A1B54DF4-2566-4ED2-B7F0-19503C78ECA5}" srcOrd="7" destOrd="0" presId="urn:microsoft.com/office/officeart/2016/7/layout/RepeatingBendingProcessNew"/>
    <dgm:cxn modelId="{C60DAC9B-D256-481D-9438-8CEC4B06B677}" type="presParOf" srcId="{A1B54DF4-2566-4ED2-B7F0-19503C78ECA5}" destId="{7778DD25-48C3-4D27-BDCD-91C030233354}" srcOrd="0" destOrd="0" presId="urn:microsoft.com/office/officeart/2016/7/layout/RepeatingBendingProcessNew"/>
    <dgm:cxn modelId="{49D54B24-EC42-4887-B3E8-2F4F6A0C040B}" type="presParOf" srcId="{FA275E87-9FD9-4F5E-BA12-52947122BDF3}" destId="{A65EF0EB-6A89-4FFE-8A5A-926ED14BFCFF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B1355D9-CEC0-4B99-9AA9-7FBF5E8AB0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C3F967-96BC-4C0D-B94E-980A60E8CAAD}">
      <dgm:prSet/>
      <dgm:spPr/>
      <dgm:t>
        <a:bodyPr/>
        <a:lstStyle/>
        <a:p>
          <a:pPr algn="ctr"/>
          <a:r>
            <a:rPr lang="en-US" dirty="0"/>
            <a:t>1</a:t>
          </a:r>
          <a:br>
            <a:rPr lang="en-US" dirty="0"/>
          </a:br>
          <a:r>
            <a:rPr lang="en-US" dirty="0"/>
            <a:t>select </a:t>
          </a:r>
          <a:r>
            <a:rPr lang="en-US" dirty="0" err="1"/>
            <a:t>film.film_id</a:t>
          </a:r>
          <a:r>
            <a:rPr lang="en-US" dirty="0"/>
            <a:t> , </a:t>
          </a:r>
          <a:r>
            <a:rPr lang="en-US" dirty="0" err="1"/>
            <a:t>film.title</a:t>
          </a:r>
          <a:r>
            <a:rPr lang="en-US" dirty="0"/>
            <a:t> as </a:t>
          </a:r>
          <a:r>
            <a:rPr lang="en-US" dirty="0" err="1"/>
            <a:t>list_of_unrented_films</a:t>
          </a:r>
          <a:endParaRPr lang="en-US" dirty="0"/>
        </a:p>
      </dgm:t>
    </dgm:pt>
    <dgm:pt modelId="{E6445BD2-27A2-4612-9869-90A9E2C0A6C1}" type="parTrans" cxnId="{8CB37887-2AEC-4253-8303-E2F770A09846}">
      <dgm:prSet/>
      <dgm:spPr/>
      <dgm:t>
        <a:bodyPr/>
        <a:lstStyle/>
        <a:p>
          <a:pPr algn="ctr"/>
          <a:endParaRPr lang="en-US"/>
        </a:p>
      </dgm:t>
    </dgm:pt>
    <dgm:pt modelId="{FC722E9C-EE30-4CB1-9815-F88D38E4CD98}" type="sibTrans" cxnId="{8CB37887-2AEC-4253-8303-E2F770A09846}">
      <dgm:prSet custT="1"/>
      <dgm:spPr/>
      <dgm:t>
        <a:bodyPr/>
        <a:lstStyle/>
        <a:p>
          <a:pPr algn="ctr"/>
          <a:endParaRPr lang="en-US" sz="500"/>
        </a:p>
      </dgm:t>
    </dgm:pt>
    <dgm:pt modelId="{FF786AB0-D159-4E9C-B801-95C9A2BAF8C0}">
      <dgm:prSet/>
      <dgm:spPr/>
      <dgm:t>
        <a:bodyPr/>
        <a:lstStyle/>
        <a:p>
          <a:pPr algn="ctr"/>
          <a:r>
            <a:rPr lang="en-US" dirty="0"/>
            <a:t>3</a:t>
          </a:r>
          <a:br>
            <a:rPr lang="en-US" dirty="0"/>
          </a:br>
          <a:r>
            <a:rPr lang="en-US" dirty="0"/>
            <a:t>inner join inventory</a:t>
          </a:r>
        </a:p>
      </dgm:t>
    </dgm:pt>
    <dgm:pt modelId="{BA6506AF-6DE9-42F7-9997-DBBBDC60ED55}" type="parTrans" cxnId="{6271FF56-306D-449E-A9DE-B2232880454D}">
      <dgm:prSet/>
      <dgm:spPr/>
      <dgm:t>
        <a:bodyPr/>
        <a:lstStyle/>
        <a:p>
          <a:endParaRPr lang="en-US"/>
        </a:p>
      </dgm:t>
    </dgm:pt>
    <dgm:pt modelId="{E7FEF2E3-E86E-4C16-B035-8BD09113B2A1}" type="sibTrans" cxnId="{6271FF56-306D-449E-A9DE-B2232880454D}">
      <dgm:prSet/>
      <dgm:spPr/>
      <dgm:t>
        <a:bodyPr/>
        <a:lstStyle/>
        <a:p>
          <a:endParaRPr lang="en-US"/>
        </a:p>
      </dgm:t>
    </dgm:pt>
    <dgm:pt modelId="{FBDE4227-2F68-4F81-A28A-936F9885602B}">
      <dgm:prSet/>
      <dgm:spPr/>
      <dgm:t>
        <a:bodyPr/>
        <a:lstStyle/>
        <a:p>
          <a:pPr algn="ctr"/>
          <a:r>
            <a:rPr lang="en-US" dirty="0"/>
            <a:t>2</a:t>
          </a:r>
          <a:br>
            <a:rPr lang="en-US" dirty="0"/>
          </a:br>
          <a:r>
            <a:rPr lang="en-US" dirty="0"/>
            <a:t>from film</a:t>
          </a:r>
        </a:p>
      </dgm:t>
    </dgm:pt>
    <dgm:pt modelId="{F9D0B05D-8332-4C40-B0E2-8F98416EDAAD}" type="parTrans" cxnId="{94D45D0E-28AF-4B16-B6C7-534DB4501D81}">
      <dgm:prSet/>
      <dgm:spPr/>
      <dgm:t>
        <a:bodyPr/>
        <a:lstStyle/>
        <a:p>
          <a:endParaRPr lang="en-US"/>
        </a:p>
      </dgm:t>
    </dgm:pt>
    <dgm:pt modelId="{C29BDD9B-C466-4A5F-A805-D73BC9BBA03E}" type="sibTrans" cxnId="{94D45D0E-28AF-4B16-B6C7-534DB4501D81}">
      <dgm:prSet/>
      <dgm:spPr/>
      <dgm:t>
        <a:bodyPr/>
        <a:lstStyle/>
        <a:p>
          <a:endParaRPr lang="en-US"/>
        </a:p>
      </dgm:t>
    </dgm:pt>
    <dgm:pt modelId="{D11984B2-B1A2-42F8-8B15-066651B8D7D0}">
      <dgm:prSet/>
      <dgm:spPr/>
      <dgm:t>
        <a:bodyPr/>
        <a:lstStyle/>
        <a:p>
          <a:pPr algn="ctr"/>
          <a:r>
            <a:rPr lang="en-US" dirty="0"/>
            <a:t>4</a:t>
          </a:r>
          <a:br>
            <a:rPr lang="en-US" dirty="0"/>
          </a:br>
          <a:r>
            <a:rPr lang="en-US"/>
            <a:t>on film.film_id = inventory.film_id</a:t>
          </a:r>
          <a:endParaRPr lang="en-US" dirty="0"/>
        </a:p>
      </dgm:t>
    </dgm:pt>
    <dgm:pt modelId="{58197755-2F51-497C-9EA1-BB3D80DC24D5}" type="parTrans" cxnId="{8CDF4DE5-3F10-45E7-BF42-02009387C9E8}">
      <dgm:prSet/>
      <dgm:spPr/>
      <dgm:t>
        <a:bodyPr/>
        <a:lstStyle/>
        <a:p>
          <a:endParaRPr lang="en-US"/>
        </a:p>
      </dgm:t>
    </dgm:pt>
    <dgm:pt modelId="{EFE69EDD-8EAA-4412-81B9-E3C07F74EB51}" type="sibTrans" cxnId="{8CDF4DE5-3F10-45E7-BF42-02009387C9E8}">
      <dgm:prSet/>
      <dgm:spPr/>
      <dgm:t>
        <a:bodyPr/>
        <a:lstStyle/>
        <a:p>
          <a:endParaRPr lang="en-US"/>
        </a:p>
      </dgm:t>
    </dgm:pt>
    <dgm:pt modelId="{35C1B5CF-A22E-43E3-AEC9-5541609CFCEF}">
      <dgm:prSet/>
      <dgm:spPr/>
      <dgm:t>
        <a:bodyPr/>
        <a:lstStyle/>
        <a:p>
          <a:pPr algn="ctr"/>
          <a:r>
            <a:rPr lang="en-US" dirty="0"/>
            <a:t>5</a:t>
          </a:r>
          <a:br>
            <a:rPr lang="en-US" dirty="0"/>
          </a:br>
          <a:r>
            <a:rPr lang="en-US" dirty="0"/>
            <a:t>inner join rental</a:t>
          </a:r>
        </a:p>
      </dgm:t>
    </dgm:pt>
    <dgm:pt modelId="{F3FC98AD-CD25-4E4F-B9FE-EECD9E37E5AF}" type="parTrans" cxnId="{F044D3BC-8C7B-45A0-A03D-5245D66CE22B}">
      <dgm:prSet/>
      <dgm:spPr/>
      <dgm:t>
        <a:bodyPr/>
        <a:lstStyle/>
        <a:p>
          <a:endParaRPr lang="en-US"/>
        </a:p>
      </dgm:t>
    </dgm:pt>
    <dgm:pt modelId="{7A91DE37-6D5A-4E3C-8681-0F9125C69534}" type="sibTrans" cxnId="{F044D3BC-8C7B-45A0-A03D-5245D66CE22B}">
      <dgm:prSet/>
      <dgm:spPr/>
      <dgm:t>
        <a:bodyPr/>
        <a:lstStyle/>
        <a:p>
          <a:endParaRPr lang="en-US"/>
        </a:p>
      </dgm:t>
    </dgm:pt>
    <dgm:pt modelId="{459C5FB9-2FD5-43D3-B620-68619CAA25A2}">
      <dgm:prSet/>
      <dgm:spPr/>
      <dgm:t>
        <a:bodyPr/>
        <a:lstStyle/>
        <a:p>
          <a:pPr algn="ctr"/>
          <a:r>
            <a:rPr lang="en-US" dirty="0"/>
            <a:t>6</a:t>
          </a:r>
          <a:br>
            <a:rPr lang="en-US" dirty="0"/>
          </a:br>
          <a:r>
            <a:rPr lang="en-US" dirty="0"/>
            <a:t>on </a:t>
          </a:r>
          <a:r>
            <a:rPr lang="en-US" dirty="0" err="1"/>
            <a:t>inventory.inventory_id</a:t>
          </a:r>
          <a:r>
            <a:rPr lang="en-US" dirty="0"/>
            <a:t> =  </a:t>
          </a:r>
          <a:r>
            <a:rPr lang="en-US" dirty="0" err="1"/>
            <a:t>rental.inventory_id</a:t>
          </a:r>
          <a:endParaRPr lang="en-US" dirty="0"/>
        </a:p>
      </dgm:t>
    </dgm:pt>
    <dgm:pt modelId="{AD45B845-0736-4C54-8667-D14AE198BA71}" type="parTrans" cxnId="{D21B9D04-C1F8-4A53-A5EA-D99C0C1D3FBE}">
      <dgm:prSet/>
      <dgm:spPr/>
      <dgm:t>
        <a:bodyPr/>
        <a:lstStyle/>
        <a:p>
          <a:endParaRPr lang="en-US"/>
        </a:p>
      </dgm:t>
    </dgm:pt>
    <dgm:pt modelId="{AACA9AA9-190B-4DCB-8403-FA9CC8651D90}" type="sibTrans" cxnId="{D21B9D04-C1F8-4A53-A5EA-D99C0C1D3FBE}">
      <dgm:prSet/>
      <dgm:spPr/>
      <dgm:t>
        <a:bodyPr/>
        <a:lstStyle/>
        <a:p>
          <a:endParaRPr lang="en-US"/>
        </a:p>
      </dgm:t>
    </dgm:pt>
    <dgm:pt modelId="{5631A8C4-01CF-43C3-B023-508E96C29AFC}">
      <dgm:prSet/>
      <dgm:spPr/>
      <dgm:t>
        <a:bodyPr/>
        <a:lstStyle/>
        <a:p>
          <a:pPr algn="ctr"/>
          <a:r>
            <a:rPr lang="en-US" dirty="0"/>
            <a:t>7</a:t>
          </a:r>
          <a:br>
            <a:rPr lang="en-US" dirty="0"/>
          </a:br>
          <a:r>
            <a:rPr lang="en-US" dirty="0"/>
            <a:t>where </a:t>
          </a:r>
          <a:r>
            <a:rPr lang="en-US" dirty="0" err="1"/>
            <a:t>rental_id</a:t>
          </a:r>
          <a:r>
            <a:rPr lang="en-US" dirty="0"/>
            <a:t> not in (</a:t>
          </a:r>
          <a:r>
            <a:rPr lang="en-US" dirty="0" err="1"/>
            <a:t>film.film_id</a:t>
          </a:r>
          <a:r>
            <a:rPr lang="en-US" dirty="0"/>
            <a:t>)</a:t>
          </a:r>
        </a:p>
      </dgm:t>
    </dgm:pt>
    <dgm:pt modelId="{B1744CCC-90CD-47F0-98FE-F9C19BCA1D8F}" type="parTrans" cxnId="{57390CFF-82EC-4861-94D4-80C9703310B8}">
      <dgm:prSet/>
      <dgm:spPr/>
      <dgm:t>
        <a:bodyPr/>
        <a:lstStyle/>
        <a:p>
          <a:endParaRPr lang="en-US"/>
        </a:p>
      </dgm:t>
    </dgm:pt>
    <dgm:pt modelId="{06C3ECC3-BDBA-446D-B03E-526C26C5447E}" type="sibTrans" cxnId="{57390CFF-82EC-4861-94D4-80C9703310B8}">
      <dgm:prSet/>
      <dgm:spPr/>
      <dgm:t>
        <a:bodyPr/>
        <a:lstStyle/>
        <a:p>
          <a:endParaRPr lang="en-US"/>
        </a:p>
      </dgm:t>
    </dgm:pt>
    <dgm:pt modelId="{10FE989C-0FAF-46A9-9428-3C8FBB896D6D}">
      <dgm:prSet/>
      <dgm:spPr/>
      <dgm:t>
        <a:bodyPr/>
        <a:lstStyle/>
        <a:p>
          <a:pPr algn="ctr"/>
          <a:r>
            <a:rPr lang="en-US" dirty="0"/>
            <a:t>8</a:t>
          </a:r>
          <a:br>
            <a:rPr lang="en-US" dirty="0"/>
          </a:br>
          <a:r>
            <a:rPr lang="en-US" dirty="0"/>
            <a:t>group by </a:t>
          </a:r>
          <a:r>
            <a:rPr lang="en-US" dirty="0" err="1"/>
            <a:t>film_id</a:t>
          </a:r>
          <a:r>
            <a:rPr lang="en-US" dirty="0"/>
            <a:t> ;</a:t>
          </a:r>
        </a:p>
      </dgm:t>
    </dgm:pt>
    <dgm:pt modelId="{A4897797-5A2F-4544-BAF8-FC508FE6CDBE}" type="parTrans" cxnId="{111D24A1-F909-4EF6-9CD4-82CEDF7B31D6}">
      <dgm:prSet/>
      <dgm:spPr/>
      <dgm:t>
        <a:bodyPr/>
        <a:lstStyle/>
        <a:p>
          <a:endParaRPr lang="en-US"/>
        </a:p>
      </dgm:t>
    </dgm:pt>
    <dgm:pt modelId="{C18DB5C9-7441-45E5-B7A7-E3C8BF6D060C}" type="sibTrans" cxnId="{111D24A1-F909-4EF6-9CD4-82CEDF7B31D6}">
      <dgm:prSet/>
      <dgm:spPr/>
      <dgm:t>
        <a:bodyPr/>
        <a:lstStyle/>
        <a:p>
          <a:endParaRPr lang="en-US"/>
        </a:p>
      </dgm:t>
    </dgm:pt>
    <dgm:pt modelId="{FA275E87-9FD9-4F5E-BA12-52947122BDF3}" type="pres">
      <dgm:prSet presAssocID="{2B1355D9-CEC0-4B99-9AA9-7FBF5E8AB069}" presName="Name0" presStyleCnt="0">
        <dgm:presLayoutVars>
          <dgm:dir/>
          <dgm:resizeHandles val="exact"/>
        </dgm:presLayoutVars>
      </dgm:prSet>
      <dgm:spPr/>
    </dgm:pt>
    <dgm:pt modelId="{88C2E1F4-70E6-4CAE-8FEB-CE7C7327E6E1}" type="pres">
      <dgm:prSet presAssocID="{A9C3F967-96BC-4C0D-B94E-980A60E8CAAD}" presName="node" presStyleLbl="node1" presStyleIdx="0" presStyleCnt="8">
        <dgm:presLayoutVars>
          <dgm:bulletEnabled val="1"/>
        </dgm:presLayoutVars>
      </dgm:prSet>
      <dgm:spPr/>
    </dgm:pt>
    <dgm:pt modelId="{12A2D282-1DB1-4F6C-8C99-319C23C8A509}" type="pres">
      <dgm:prSet presAssocID="{FC722E9C-EE30-4CB1-9815-F88D38E4CD98}" presName="sibTrans" presStyleLbl="sibTrans1D1" presStyleIdx="0" presStyleCnt="7"/>
      <dgm:spPr/>
    </dgm:pt>
    <dgm:pt modelId="{B256A5B8-B75B-437E-9071-DFC9EEF1D8A2}" type="pres">
      <dgm:prSet presAssocID="{FC722E9C-EE30-4CB1-9815-F88D38E4CD98}" presName="connectorText" presStyleLbl="sibTrans1D1" presStyleIdx="0" presStyleCnt="7"/>
      <dgm:spPr/>
    </dgm:pt>
    <dgm:pt modelId="{BBB7FDCA-7558-41E4-9842-5A3BEEF8C4A3}" type="pres">
      <dgm:prSet presAssocID="{FBDE4227-2F68-4F81-A28A-936F9885602B}" presName="node" presStyleLbl="node1" presStyleIdx="1" presStyleCnt="8">
        <dgm:presLayoutVars>
          <dgm:bulletEnabled val="1"/>
        </dgm:presLayoutVars>
      </dgm:prSet>
      <dgm:spPr/>
    </dgm:pt>
    <dgm:pt modelId="{39708048-EF72-45D5-BC32-41D7D00BC661}" type="pres">
      <dgm:prSet presAssocID="{C29BDD9B-C466-4A5F-A805-D73BC9BBA03E}" presName="sibTrans" presStyleLbl="sibTrans1D1" presStyleIdx="1" presStyleCnt="7"/>
      <dgm:spPr/>
    </dgm:pt>
    <dgm:pt modelId="{66293F40-CD71-4C87-8A16-A1189FE91CE0}" type="pres">
      <dgm:prSet presAssocID="{C29BDD9B-C466-4A5F-A805-D73BC9BBA03E}" presName="connectorText" presStyleLbl="sibTrans1D1" presStyleIdx="1" presStyleCnt="7"/>
      <dgm:spPr/>
    </dgm:pt>
    <dgm:pt modelId="{B62DA264-3F2E-4D48-8E9D-5702F92E4DD6}" type="pres">
      <dgm:prSet presAssocID="{FF786AB0-D159-4E9C-B801-95C9A2BAF8C0}" presName="node" presStyleLbl="node1" presStyleIdx="2" presStyleCnt="8">
        <dgm:presLayoutVars>
          <dgm:bulletEnabled val="1"/>
        </dgm:presLayoutVars>
      </dgm:prSet>
      <dgm:spPr/>
    </dgm:pt>
    <dgm:pt modelId="{AC89D2A5-A9AA-4638-8CF6-50F0A75143AF}" type="pres">
      <dgm:prSet presAssocID="{E7FEF2E3-E86E-4C16-B035-8BD09113B2A1}" presName="sibTrans" presStyleLbl="sibTrans1D1" presStyleIdx="2" presStyleCnt="7"/>
      <dgm:spPr/>
    </dgm:pt>
    <dgm:pt modelId="{416C6C1B-D867-46A8-A2C9-71475A93B732}" type="pres">
      <dgm:prSet presAssocID="{E7FEF2E3-E86E-4C16-B035-8BD09113B2A1}" presName="connectorText" presStyleLbl="sibTrans1D1" presStyleIdx="2" presStyleCnt="7"/>
      <dgm:spPr/>
    </dgm:pt>
    <dgm:pt modelId="{0056ED53-735E-4392-8309-ABA1DB553920}" type="pres">
      <dgm:prSet presAssocID="{D11984B2-B1A2-42F8-8B15-066651B8D7D0}" presName="node" presStyleLbl="node1" presStyleIdx="3" presStyleCnt="8">
        <dgm:presLayoutVars>
          <dgm:bulletEnabled val="1"/>
        </dgm:presLayoutVars>
      </dgm:prSet>
      <dgm:spPr/>
    </dgm:pt>
    <dgm:pt modelId="{A1B54DF4-2566-4ED2-B7F0-19503C78ECA5}" type="pres">
      <dgm:prSet presAssocID="{EFE69EDD-8EAA-4412-81B9-E3C07F74EB51}" presName="sibTrans" presStyleLbl="sibTrans1D1" presStyleIdx="3" presStyleCnt="7"/>
      <dgm:spPr/>
    </dgm:pt>
    <dgm:pt modelId="{7778DD25-48C3-4D27-BDCD-91C030233354}" type="pres">
      <dgm:prSet presAssocID="{EFE69EDD-8EAA-4412-81B9-E3C07F74EB51}" presName="connectorText" presStyleLbl="sibTrans1D1" presStyleIdx="3" presStyleCnt="7"/>
      <dgm:spPr/>
    </dgm:pt>
    <dgm:pt modelId="{A65EF0EB-6A89-4FFE-8A5A-926ED14BFCFF}" type="pres">
      <dgm:prSet presAssocID="{35C1B5CF-A22E-43E3-AEC9-5541609CFCEF}" presName="node" presStyleLbl="node1" presStyleIdx="4" presStyleCnt="8">
        <dgm:presLayoutVars>
          <dgm:bulletEnabled val="1"/>
        </dgm:presLayoutVars>
      </dgm:prSet>
      <dgm:spPr/>
    </dgm:pt>
    <dgm:pt modelId="{74939FA8-A910-439C-8E56-1F670262769A}" type="pres">
      <dgm:prSet presAssocID="{7A91DE37-6D5A-4E3C-8681-0F9125C69534}" presName="sibTrans" presStyleLbl="sibTrans1D1" presStyleIdx="4" presStyleCnt="7"/>
      <dgm:spPr/>
    </dgm:pt>
    <dgm:pt modelId="{EEAC4A4F-9AB6-4CBD-8017-A3884F7EAAE0}" type="pres">
      <dgm:prSet presAssocID="{7A91DE37-6D5A-4E3C-8681-0F9125C69534}" presName="connectorText" presStyleLbl="sibTrans1D1" presStyleIdx="4" presStyleCnt="7"/>
      <dgm:spPr/>
    </dgm:pt>
    <dgm:pt modelId="{60734EE4-FE1D-401A-A408-329DCA9AD72D}" type="pres">
      <dgm:prSet presAssocID="{459C5FB9-2FD5-43D3-B620-68619CAA25A2}" presName="node" presStyleLbl="node1" presStyleIdx="5" presStyleCnt="8">
        <dgm:presLayoutVars>
          <dgm:bulletEnabled val="1"/>
        </dgm:presLayoutVars>
      </dgm:prSet>
      <dgm:spPr/>
    </dgm:pt>
    <dgm:pt modelId="{38C45779-0BDF-42EB-8C85-63D567C3DAF9}" type="pres">
      <dgm:prSet presAssocID="{AACA9AA9-190B-4DCB-8403-FA9CC8651D90}" presName="sibTrans" presStyleLbl="sibTrans1D1" presStyleIdx="5" presStyleCnt="7"/>
      <dgm:spPr/>
    </dgm:pt>
    <dgm:pt modelId="{1F3DFBFD-3492-4EEB-B928-759758B93356}" type="pres">
      <dgm:prSet presAssocID="{AACA9AA9-190B-4DCB-8403-FA9CC8651D90}" presName="connectorText" presStyleLbl="sibTrans1D1" presStyleIdx="5" presStyleCnt="7"/>
      <dgm:spPr/>
    </dgm:pt>
    <dgm:pt modelId="{57C3EEFC-874D-4148-9B4A-3A2EB4B31CA7}" type="pres">
      <dgm:prSet presAssocID="{5631A8C4-01CF-43C3-B023-508E96C29AFC}" presName="node" presStyleLbl="node1" presStyleIdx="6" presStyleCnt="8">
        <dgm:presLayoutVars>
          <dgm:bulletEnabled val="1"/>
        </dgm:presLayoutVars>
      </dgm:prSet>
      <dgm:spPr/>
    </dgm:pt>
    <dgm:pt modelId="{C391298D-9705-4EFC-A69C-A3420F76CDEF}" type="pres">
      <dgm:prSet presAssocID="{06C3ECC3-BDBA-446D-B03E-526C26C5447E}" presName="sibTrans" presStyleLbl="sibTrans1D1" presStyleIdx="6" presStyleCnt="7"/>
      <dgm:spPr/>
    </dgm:pt>
    <dgm:pt modelId="{0AB8914D-FA2D-43C8-A126-1734830BDD8A}" type="pres">
      <dgm:prSet presAssocID="{06C3ECC3-BDBA-446D-B03E-526C26C5447E}" presName="connectorText" presStyleLbl="sibTrans1D1" presStyleIdx="6" presStyleCnt="7"/>
      <dgm:spPr/>
    </dgm:pt>
    <dgm:pt modelId="{58D97BC5-9CDA-49C6-88D2-660D1AD65C3B}" type="pres">
      <dgm:prSet presAssocID="{10FE989C-0FAF-46A9-9428-3C8FBB896D6D}" presName="node" presStyleLbl="node1" presStyleIdx="7" presStyleCnt="8">
        <dgm:presLayoutVars>
          <dgm:bulletEnabled val="1"/>
        </dgm:presLayoutVars>
      </dgm:prSet>
      <dgm:spPr/>
    </dgm:pt>
  </dgm:ptLst>
  <dgm:cxnLst>
    <dgm:cxn modelId="{4D6E0704-A119-421C-81C8-144E767A1CBA}" type="presOf" srcId="{D11984B2-B1A2-42F8-8B15-066651B8D7D0}" destId="{0056ED53-735E-4392-8309-ABA1DB553920}" srcOrd="0" destOrd="0" presId="urn:microsoft.com/office/officeart/2016/7/layout/RepeatingBendingProcessNew"/>
    <dgm:cxn modelId="{D21B9D04-C1F8-4A53-A5EA-D99C0C1D3FBE}" srcId="{2B1355D9-CEC0-4B99-9AA9-7FBF5E8AB069}" destId="{459C5FB9-2FD5-43D3-B620-68619CAA25A2}" srcOrd="5" destOrd="0" parTransId="{AD45B845-0736-4C54-8667-D14AE198BA71}" sibTransId="{AACA9AA9-190B-4DCB-8403-FA9CC8651D90}"/>
    <dgm:cxn modelId="{B80A9F04-58FB-4765-9A83-1BD07F2BF054}" type="presOf" srcId="{06C3ECC3-BDBA-446D-B03E-526C26C5447E}" destId="{C391298D-9705-4EFC-A69C-A3420F76CDEF}" srcOrd="0" destOrd="0" presId="urn:microsoft.com/office/officeart/2016/7/layout/RepeatingBendingProcessNew"/>
    <dgm:cxn modelId="{94D45D0E-28AF-4B16-B6C7-534DB4501D81}" srcId="{2B1355D9-CEC0-4B99-9AA9-7FBF5E8AB069}" destId="{FBDE4227-2F68-4F81-A28A-936F9885602B}" srcOrd="1" destOrd="0" parTransId="{F9D0B05D-8332-4C40-B0E2-8F98416EDAAD}" sibTransId="{C29BDD9B-C466-4A5F-A805-D73BC9BBA03E}"/>
    <dgm:cxn modelId="{6CE24934-EEA8-4DAC-93BA-8F75C4338FEE}" type="presOf" srcId="{5631A8C4-01CF-43C3-B023-508E96C29AFC}" destId="{57C3EEFC-874D-4148-9B4A-3A2EB4B31CA7}" srcOrd="0" destOrd="0" presId="urn:microsoft.com/office/officeart/2016/7/layout/RepeatingBendingProcessNew"/>
    <dgm:cxn modelId="{C1E6FE3A-1511-4D30-8B02-571AF9B167DA}" type="presOf" srcId="{FBDE4227-2F68-4F81-A28A-936F9885602B}" destId="{BBB7FDCA-7558-41E4-9842-5A3BEEF8C4A3}" srcOrd="0" destOrd="0" presId="urn:microsoft.com/office/officeart/2016/7/layout/RepeatingBendingProcessNew"/>
    <dgm:cxn modelId="{F92A3840-65D8-4B41-BE28-D25D32F837E9}" type="presOf" srcId="{10FE989C-0FAF-46A9-9428-3C8FBB896D6D}" destId="{58D97BC5-9CDA-49C6-88D2-660D1AD65C3B}" srcOrd="0" destOrd="0" presId="urn:microsoft.com/office/officeart/2016/7/layout/RepeatingBendingProcessNew"/>
    <dgm:cxn modelId="{7EE53E5F-4752-4D12-AAAB-C200E089DFD8}" type="presOf" srcId="{E7FEF2E3-E86E-4C16-B035-8BD09113B2A1}" destId="{AC89D2A5-A9AA-4638-8CF6-50F0A75143AF}" srcOrd="0" destOrd="0" presId="urn:microsoft.com/office/officeart/2016/7/layout/RepeatingBendingProcessNew"/>
    <dgm:cxn modelId="{EB81F556-662A-4592-9C7E-C07B350D9614}" type="presOf" srcId="{A9C3F967-96BC-4C0D-B94E-980A60E8CAAD}" destId="{88C2E1F4-70E6-4CAE-8FEB-CE7C7327E6E1}" srcOrd="0" destOrd="0" presId="urn:microsoft.com/office/officeart/2016/7/layout/RepeatingBendingProcessNew"/>
    <dgm:cxn modelId="{6271FF56-306D-449E-A9DE-B2232880454D}" srcId="{2B1355D9-CEC0-4B99-9AA9-7FBF5E8AB069}" destId="{FF786AB0-D159-4E9C-B801-95C9A2BAF8C0}" srcOrd="2" destOrd="0" parTransId="{BA6506AF-6DE9-42F7-9997-DBBBDC60ED55}" sibTransId="{E7FEF2E3-E86E-4C16-B035-8BD09113B2A1}"/>
    <dgm:cxn modelId="{E306EE5A-564E-4D6B-83A2-B4094EB271A9}" type="presOf" srcId="{2B1355D9-CEC0-4B99-9AA9-7FBF5E8AB069}" destId="{FA275E87-9FD9-4F5E-BA12-52947122BDF3}" srcOrd="0" destOrd="0" presId="urn:microsoft.com/office/officeart/2016/7/layout/RepeatingBendingProcessNew"/>
    <dgm:cxn modelId="{8CB37887-2AEC-4253-8303-E2F770A09846}" srcId="{2B1355D9-CEC0-4B99-9AA9-7FBF5E8AB069}" destId="{A9C3F967-96BC-4C0D-B94E-980A60E8CAAD}" srcOrd="0" destOrd="0" parTransId="{E6445BD2-27A2-4612-9869-90A9E2C0A6C1}" sibTransId="{FC722E9C-EE30-4CB1-9815-F88D38E4CD98}"/>
    <dgm:cxn modelId="{4EA06A98-8239-408E-B0E3-7AADAC38044D}" type="presOf" srcId="{7A91DE37-6D5A-4E3C-8681-0F9125C69534}" destId="{74939FA8-A910-439C-8E56-1F670262769A}" srcOrd="0" destOrd="0" presId="urn:microsoft.com/office/officeart/2016/7/layout/RepeatingBendingProcessNew"/>
    <dgm:cxn modelId="{3C990CA1-DCF3-419D-AA9F-EE7B178672EA}" type="presOf" srcId="{AACA9AA9-190B-4DCB-8403-FA9CC8651D90}" destId="{1F3DFBFD-3492-4EEB-B928-759758B93356}" srcOrd="1" destOrd="0" presId="urn:microsoft.com/office/officeart/2016/7/layout/RepeatingBendingProcessNew"/>
    <dgm:cxn modelId="{111D24A1-F909-4EF6-9CD4-82CEDF7B31D6}" srcId="{2B1355D9-CEC0-4B99-9AA9-7FBF5E8AB069}" destId="{10FE989C-0FAF-46A9-9428-3C8FBB896D6D}" srcOrd="7" destOrd="0" parTransId="{A4897797-5A2F-4544-BAF8-FC508FE6CDBE}" sibTransId="{C18DB5C9-7441-45E5-B7A7-E3C8BF6D060C}"/>
    <dgm:cxn modelId="{0B33F0AD-C540-4C14-A7B0-6031DF54259B}" type="presOf" srcId="{EFE69EDD-8EAA-4412-81B9-E3C07F74EB51}" destId="{7778DD25-48C3-4D27-BDCD-91C030233354}" srcOrd="1" destOrd="0" presId="urn:microsoft.com/office/officeart/2016/7/layout/RepeatingBendingProcessNew"/>
    <dgm:cxn modelId="{101F15B1-CA51-4D20-94A4-60227F9C4C00}" type="presOf" srcId="{E7FEF2E3-E86E-4C16-B035-8BD09113B2A1}" destId="{416C6C1B-D867-46A8-A2C9-71475A93B732}" srcOrd="1" destOrd="0" presId="urn:microsoft.com/office/officeart/2016/7/layout/RepeatingBendingProcessNew"/>
    <dgm:cxn modelId="{C9D4F7B7-90EF-422E-875C-85C2D2FA1A8F}" type="presOf" srcId="{FC722E9C-EE30-4CB1-9815-F88D38E4CD98}" destId="{B256A5B8-B75B-437E-9071-DFC9EEF1D8A2}" srcOrd="1" destOrd="0" presId="urn:microsoft.com/office/officeart/2016/7/layout/RepeatingBendingProcessNew"/>
    <dgm:cxn modelId="{F044D3BC-8C7B-45A0-A03D-5245D66CE22B}" srcId="{2B1355D9-CEC0-4B99-9AA9-7FBF5E8AB069}" destId="{35C1B5CF-A22E-43E3-AEC9-5541609CFCEF}" srcOrd="4" destOrd="0" parTransId="{F3FC98AD-CD25-4E4F-B9FE-EECD9E37E5AF}" sibTransId="{7A91DE37-6D5A-4E3C-8681-0F9125C69534}"/>
    <dgm:cxn modelId="{C55E82BD-3D8D-434F-A41B-CDB28E084720}" type="presOf" srcId="{FC722E9C-EE30-4CB1-9815-F88D38E4CD98}" destId="{12A2D282-1DB1-4F6C-8C99-319C23C8A509}" srcOrd="0" destOrd="0" presId="urn:microsoft.com/office/officeart/2016/7/layout/RepeatingBendingProcessNew"/>
    <dgm:cxn modelId="{A8F543C3-FBE8-4AA8-9E0C-B5294AB73DE3}" type="presOf" srcId="{FF786AB0-D159-4E9C-B801-95C9A2BAF8C0}" destId="{B62DA264-3F2E-4D48-8E9D-5702F92E4DD6}" srcOrd="0" destOrd="0" presId="urn:microsoft.com/office/officeart/2016/7/layout/RepeatingBendingProcessNew"/>
    <dgm:cxn modelId="{5879CFC3-135D-405A-A4FF-D645633C5C89}" type="presOf" srcId="{C29BDD9B-C466-4A5F-A805-D73BC9BBA03E}" destId="{66293F40-CD71-4C87-8A16-A1189FE91CE0}" srcOrd="1" destOrd="0" presId="urn:microsoft.com/office/officeart/2016/7/layout/RepeatingBendingProcessNew"/>
    <dgm:cxn modelId="{54074ECD-B483-4A6D-BEE8-3AB708B637E3}" type="presOf" srcId="{AACA9AA9-190B-4DCB-8403-FA9CC8651D90}" destId="{38C45779-0BDF-42EB-8C85-63D567C3DAF9}" srcOrd="0" destOrd="0" presId="urn:microsoft.com/office/officeart/2016/7/layout/RepeatingBendingProcessNew"/>
    <dgm:cxn modelId="{80140FD4-F969-45D6-B2BE-DFB0B6CC3572}" type="presOf" srcId="{C29BDD9B-C466-4A5F-A805-D73BC9BBA03E}" destId="{39708048-EF72-45D5-BC32-41D7D00BC661}" srcOrd="0" destOrd="0" presId="urn:microsoft.com/office/officeart/2016/7/layout/RepeatingBendingProcessNew"/>
    <dgm:cxn modelId="{CCCE38D7-1746-4A93-85D3-0AA9E8596B72}" type="presOf" srcId="{7A91DE37-6D5A-4E3C-8681-0F9125C69534}" destId="{EEAC4A4F-9AB6-4CBD-8017-A3884F7EAAE0}" srcOrd="1" destOrd="0" presId="urn:microsoft.com/office/officeart/2016/7/layout/RepeatingBendingProcessNew"/>
    <dgm:cxn modelId="{DD5C61DD-9100-48FF-919C-0288231C70FE}" type="presOf" srcId="{06C3ECC3-BDBA-446D-B03E-526C26C5447E}" destId="{0AB8914D-FA2D-43C8-A126-1734830BDD8A}" srcOrd="1" destOrd="0" presId="urn:microsoft.com/office/officeart/2016/7/layout/RepeatingBendingProcessNew"/>
    <dgm:cxn modelId="{16CC83E0-A8EC-4198-A73C-D1D55ADF9765}" type="presOf" srcId="{EFE69EDD-8EAA-4412-81B9-E3C07F74EB51}" destId="{A1B54DF4-2566-4ED2-B7F0-19503C78ECA5}" srcOrd="0" destOrd="0" presId="urn:microsoft.com/office/officeart/2016/7/layout/RepeatingBendingProcessNew"/>
    <dgm:cxn modelId="{8CDF4DE5-3F10-45E7-BF42-02009387C9E8}" srcId="{2B1355D9-CEC0-4B99-9AA9-7FBF5E8AB069}" destId="{D11984B2-B1A2-42F8-8B15-066651B8D7D0}" srcOrd="3" destOrd="0" parTransId="{58197755-2F51-497C-9EA1-BB3D80DC24D5}" sibTransId="{EFE69EDD-8EAA-4412-81B9-E3C07F74EB51}"/>
    <dgm:cxn modelId="{34BFCFEC-D7C0-4DDA-BFEF-670A29849C3D}" type="presOf" srcId="{459C5FB9-2FD5-43D3-B620-68619CAA25A2}" destId="{60734EE4-FE1D-401A-A408-329DCA9AD72D}" srcOrd="0" destOrd="0" presId="urn:microsoft.com/office/officeart/2016/7/layout/RepeatingBendingProcessNew"/>
    <dgm:cxn modelId="{E140D9EF-5D5C-4BA5-B896-338F3E242EE0}" type="presOf" srcId="{35C1B5CF-A22E-43E3-AEC9-5541609CFCEF}" destId="{A65EF0EB-6A89-4FFE-8A5A-926ED14BFCFF}" srcOrd="0" destOrd="0" presId="urn:microsoft.com/office/officeart/2016/7/layout/RepeatingBendingProcessNew"/>
    <dgm:cxn modelId="{57390CFF-82EC-4861-94D4-80C9703310B8}" srcId="{2B1355D9-CEC0-4B99-9AA9-7FBF5E8AB069}" destId="{5631A8C4-01CF-43C3-B023-508E96C29AFC}" srcOrd="6" destOrd="0" parTransId="{B1744CCC-90CD-47F0-98FE-F9C19BCA1D8F}" sibTransId="{06C3ECC3-BDBA-446D-B03E-526C26C5447E}"/>
    <dgm:cxn modelId="{3D17CB46-8A8E-4A85-B837-CCC3C825F806}" type="presParOf" srcId="{FA275E87-9FD9-4F5E-BA12-52947122BDF3}" destId="{88C2E1F4-70E6-4CAE-8FEB-CE7C7327E6E1}" srcOrd="0" destOrd="0" presId="urn:microsoft.com/office/officeart/2016/7/layout/RepeatingBendingProcessNew"/>
    <dgm:cxn modelId="{2AE0666F-8B29-4DDB-8B30-56597CF2832D}" type="presParOf" srcId="{FA275E87-9FD9-4F5E-BA12-52947122BDF3}" destId="{12A2D282-1DB1-4F6C-8C99-319C23C8A509}" srcOrd="1" destOrd="0" presId="urn:microsoft.com/office/officeart/2016/7/layout/RepeatingBendingProcessNew"/>
    <dgm:cxn modelId="{CD82F3A9-7739-47BF-B19F-C3CA99A96EC6}" type="presParOf" srcId="{12A2D282-1DB1-4F6C-8C99-319C23C8A509}" destId="{B256A5B8-B75B-437E-9071-DFC9EEF1D8A2}" srcOrd="0" destOrd="0" presId="urn:microsoft.com/office/officeart/2016/7/layout/RepeatingBendingProcessNew"/>
    <dgm:cxn modelId="{729740B0-E524-47D4-A00A-0DD0F0AA7998}" type="presParOf" srcId="{FA275E87-9FD9-4F5E-BA12-52947122BDF3}" destId="{BBB7FDCA-7558-41E4-9842-5A3BEEF8C4A3}" srcOrd="2" destOrd="0" presId="urn:microsoft.com/office/officeart/2016/7/layout/RepeatingBendingProcessNew"/>
    <dgm:cxn modelId="{1207273E-6867-4A1C-AC92-C6D7AF0CBC94}" type="presParOf" srcId="{FA275E87-9FD9-4F5E-BA12-52947122BDF3}" destId="{39708048-EF72-45D5-BC32-41D7D00BC661}" srcOrd="3" destOrd="0" presId="urn:microsoft.com/office/officeart/2016/7/layout/RepeatingBendingProcessNew"/>
    <dgm:cxn modelId="{B8D28609-6191-4402-A4BA-DEF042FA8EAF}" type="presParOf" srcId="{39708048-EF72-45D5-BC32-41D7D00BC661}" destId="{66293F40-CD71-4C87-8A16-A1189FE91CE0}" srcOrd="0" destOrd="0" presId="urn:microsoft.com/office/officeart/2016/7/layout/RepeatingBendingProcessNew"/>
    <dgm:cxn modelId="{9311A6B3-BD29-45E2-8848-271709AE2658}" type="presParOf" srcId="{FA275E87-9FD9-4F5E-BA12-52947122BDF3}" destId="{B62DA264-3F2E-4D48-8E9D-5702F92E4DD6}" srcOrd="4" destOrd="0" presId="urn:microsoft.com/office/officeart/2016/7/layout/RepeatingBendingProcessNew"/>
    <dgm:cxn modelId="{F32D3F41-252C-4BFE-B887-30A5E3F9F9F5}" type="presParOf" srcId="{FA275E87-9FD9-4F5E-BA12-52947122BDF3}" destId="{AC89D2A5-A9AA-4638-8CF6-50F0A75143AF}" srcOrd="5" destOrd="0" presId="urn:microsoft.com/office/officeart/2016/7/layout/RepeatingBendingProcessNew"/>
    <dgm:cxn modelId="{1D45857C-0CCD-4AC7-930F-7AB29551B23A}" type="presParOf" srcId="{AC89D2A5-A9AA-4638-8CF6-50F0A75143AF}" destId="{416C6C1B-D867-46A8-A2C9-71475A93B732}" srcOrd="0" destOrd="0" presId="urn:microsoft.com/office/officeart/2016/7/layout/RepeatingBendingProcessNew"/>
    <dgm:cxn modelId="{397A76C0-B4E4-4961-AAA7-4726EEAF47BF}" type="presParOf" srcId="{FA275E87-9FD9-4F5E-BA12-52947122BDF3}" destId="{0056ED53-735E-4392-8309-ABA1DB553920}" srcOrd="6" destOrd="0" presId="urn:microsoft.com/office/officeart/2016/7/layout/RepeatingBendingProcessNew"/>
    <dgm:cxn modelId="{9859AE3B-194A-4A65-982D-1FD00D6BE915}" type="presParOf" srcId="{FA275E87-9FD9-4F5E-BA12-52947122BDF3}" destId="{A1B54DF4-2566-4ED2-B7F0-19503C78ECA5}" srcOrd="7" destOrd="0" presId="urn:microsoft.com/office/officeart/2016/7/layout/RepeatingBendingProcessNew"/>
    <dgm:cxn modelId="{C60DAC9B-D256-481D-9438-8CEC4B06B677}" type="presParOf" srcId="{A1B54DF4-2566-4ED2-B7F0-19503C78ECA5}" destId="{7778DD25-48C3-4D27-BDCD-91C030233354}" srcOrd="0" destOrd="0" presId="urn:microsoft.com/office/officeart/2016/7/layout/RepeatingBendingProcessNew"/>
    <dgm:cxn modelId="{49D54B24-EC42-4887-B3E8-2F4F6A0C040B}" type="presParOf" srcId="{FA275E87-9FD9-4F5E-BA12-52947122BDF3}" destId="{A65EF0EB-6A89-4FFE-8A5A-926ED14BFCFF}" srcOrd="8" destOrd="0" presId="urn:microsoft.com/office/officeart/2016/7/layout/RepeatingBendingProcessNew"/>
    <dgm:cxn modelId="{7E643219-F8B9-426D-8F84-BE6987752AF6}" type="presParOf" srcId="{FA275E87-9FD9-4F5E-BA12-52947122BDF3}" destId="{74939FA8-A910-439C-8E56-1F670262769A}" srcOrd="9" destOrd="0" presId="urn:microsoft.com/office/officeart/2016/7/layout/RepeatingBendingProcessNew"/>
    <dgm:cxn modelId="{0A119246-769E-48E4-B712-0F09EB83143D}" type="presParOf" srcId="{74939FA8-A910-439C-8E56-1F670262769A}" destId="{EEAC4A4F-9AB6-4CBD-8017-A3884F7EAAE0}" srcOrd="0" destOrd="0" presId="urn:microsoft.com/office/officeart/2016/7/layout/RepeatingBendingProcessNew"/>
    <dgm:cxn modelId="{9B5AF05F-347B-4014-A822-D595BACD2AEB}" type="presParOf" srcId="{FA275E87-9FD9-4F5E-BA12-52947122BDF3}" destId="{60734EE4-FE1D-401A-A408-329DCA9AD72D}" srcOrd="10" destOrd="0" presId="urn:microsoft.com/office/officeart/2016/7/layout/RepeatingBendingProcessNew"/>
    <dgm:cxn modelId="{B350E8CA-45F1-4133-8E76-97DAD2DC14E2}" type="presParOf" srcId="{FA275E87-9FD9-4F5E-BA12-52947122BDF3}" destId="{38C45779-0BDF-42EB-8C85-63D567C3DAF9}" srcOrd="11" destOrd="0" presId="urn:microsoft.com/office/officeart/2016/7/layout/RepeatingBendingProcessNew"/>
    <dgm:cxn modelId="{5F259075-2498-49F8-9F54-A79EC278FAB3}" type="presParOf" srcId="{38C45779-0BDF-42EB-8C85-63D567C3DAF9}" destId="{1F3DFBFD-3492-4EEB-B928-759758B93356}" srcOrd="0" destOrd="0" presId="urn:microsoft.com/office/officeart/2016/7/layout/RepeatingBendingProcessNew"/>
    <dgm:cxn modelId="{F3ED746E-98B9-4A6B-AB5E-85EF8E018067}" type="presParOf" srcId="{FA275E87-9FD9-4F5E-BA12-52947122BDF3}" destId="{57C3EEFC-874D-4148-9B4A-3A2EB4B31CA7}" srcOrd="12" destOrd="0" presId="urn:microsoft.com/office/officeart/2016/7/layout/RepeatingBendingProcessNew"/>
    <dgm:cxn modelId="{843EC64D-D16F-4D02-BA54-A99C9A8D1253}" type="presParOf" srcId="{FA275E87-9FD9-4F5E-BA12-52947122BDF3}" destId="{C391298D-9705-4EFC-A69C-A3420F76CDEF}" srcOrd="13" destOrd="0" presId="urn:microsoft.com/office/officeart/2016/7/layout/RepeatingBendingProcessNew"/>
    <dgm:cxn modelId="{DBC70947-0875-4D6C-8B96-CF987C5A7C41}" type="presParOf" srcId="{C391298D-9705-4EFC-A69C-A3420F76CDEF}" destId="{0AB8914D-FA2D-43C8-A126-1734830BDD8A}" srcOrd="0" destOrd="0" presId="urn:microsoft.com/office/officeart/2016/7/layout/RepeatingBendingProcessNew"/>
    <dgm:cxn modelId="{5262374C-830F-421C-A3ED-4CFB0D849CDD}" type="presParOf" srcId="{FA275E87-9FD9-4F5E-BA12-52947122BDF3}" destId="{58D97BC5-9CDA-49C6-88D2-660D1AD65C3B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B1355D9-CEC0-4B99-9AA9-7FBF5E8AB0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C3F967-96BC-4C0D-B94E-980A60E8CAAD}">
      <dgm:prSet/>
      <dgm:spPr/>
      <dgm:t>
        <a:bodyPr/>
        <a:lstStyle/>
        <a:p>
          <a:pPr algn="ctr"/>
          <a:r>
            <a:rPr lang="en-US" dirty="0"/>
            <a:t>1</a:t>
          </a:r>
          <a:br>
            <a:rPr lang="en-US" dirty="0"/>
          </a:br>
          <a:r>
            <a:rPr lang="en-US" dirty="0"/>
            <a:t>select </a:t>
          </a:r>
          <a:r>
            <a:rPr lang="en-US" dirty="0" err="1"/>
            <a:t>customer.customer_id</a:t>
          </a:r>
          <a:r>
            <a:rPr lang="en-US" dirty="0"/>
            <a:t>, </a:t>
          </a:r>
          <a:r>
            <a:rPr lang="en-US" dirty="0" err="1"/>
            <a:t>customer.first_name</a:t>
          </a:r>
          <a:r>
            <a:rPr lang="en-US" dirty="0"/>
            <a:t> , </a:t>
          </a:r>
          <a:r>
            <a:rPr lang="en-US" dirty="0" err="1"/>
            <a:t>customer.last_name</a:t>
          </a:r>
          <a:r>
            <a:rPr lang="en-US" dirty="0"/>
            <a:t> , </a:t>
          </a:r>
          <a:r>
            <a:rPr lang="en-US" dirty="0" err="1"/>
            <a:t>payment.amount</a:t>
          </a:r>
          <a:r>
            <a:rPr lang="en-US" dirty="0"/>
            <a:t> as </a:t>
          </a:r>
          <a:r>
            <a:rPr lang="en-US" dirty="0" err="1"/>
            <a:t>customer_payment</a:t>
          </a:r>
          <a:endParaRPr lang="en-US" dirty="0"/>
        </a:p>
      </dgm:t>
    </dgm:pt>
    <dgm:pt modelId="{E6445BD2-27A2-4612-9869-90A9E2C0A6C1}" type="parTrans" cxnId="{8CB37887-2AEC-4253-8303-E2F770A09846}">
      <dgm:prSet/>
      <dgm:spPr/>
      <dgm:t>
        <a:bodyPr/>
        <a:lstStyle/>
        <a:p>
          <a:pPr algn="ctr"/>
          <a:endParaRPr lang="en-US"/>
        </a:p>
      </dgm:t>
    </dgm:pt>
    <dgm:pt modelId="{FC722E9C-EE30-4CB1-9815-F88D38E4CD98}" type="sibTrans" cxnId="{8CB37887-2AEC-4253-8303-E2F770A09846}">
      <dgm:prSet custT="1"/>
      <dgm:spPr/>
      <dgm:t>
        <a:bodyPr/>
        <a:lstStyle/>
        <a:p>
          <a:pPr algn="ctr"/>
          <a:endParaRPr lang="en-US" sz="500"/>
        </a:p>
      </dgm:t>
    </dgm:pt>
    <dgm:pt modelId="{FF786AB0-D159-4E9C-B801-95C9A2BAF8C0}">
      <dgm:prSet/>
      <dgm:spPr/>
      <dgm:t>
        <a:bodyPr/>
        <a:lstStyle/>
        <a:p>
          <a:pPr algn="ctr"/>
          <a:r>
            <a:rPr lang="en-US" dirty="0"/>
            <a:t>3</a:t>
          </a:r>
          <a:br>
            <a:rPr lang="en-US" dirty="0"/>
          </a:br>
          <a:r>
            <a:rPr lang="en-US" dirty="0"/>
            <a:t>inner join payment</a:t>
          </a:r>
        </a:p>
      </dgm:t>
    </dgm:pt>
    <dgm:pt modelId="{BA6506AF-6DE9-42F7-9997-DBBBDC60ED55}" type="parTrans" cxnId="{6271FF56-306D-449E-A9DE-B2232880454D}">
      <dgm:prSet/>
      <dgm:spPr/>
      <dgm:t>
        <a:bodyPr/>
        <a:lstStyle/>
        <a:p>
          <a:endParaRPr lang="en-US"/>
        </a:p>
      </dgm:t>
    </dgm:pt>
    <dgm:pt modelId="{E7FEF2E3-E86E-4C16-B035-8BD09113B2A1}" type="sibTrans" cxnId="{6271FF56-306D-449E-A9DE-B2232880454D}">
      <dgm:prSet/>
      <dgm:spPr/>
      <dgm:t>
        <a:bodyPr/>
        <a:lstStyle/>
        <a:p>
          <a:endParaRPr lang="en-US"/>
        </a:p>
      </dgm:t>
    </dgm:pt>
    <dgm:pt modelId="{FBDE4227-2F68-4F81-A28A-936F9885602B}">
      <dgm:prSet/>
      <dgm:spPr/>
      <dgm:t>
        <a:bodyPr/>
        <a:lstStyle/>
        <a:p>
          <a:pPr algn="ctr"/>
          <a:r>
            <a:rPr lang="en-US" dirty="0"/>
            <a:t>2</a:t>
          </a:r>
          <a:br>
            <a:rPr lang="en-US" dirty="0"/>
          </a:br>
          <a:r>
            <a:rPr lang="en-US" dirty="0"/>
            <a:t>from customer</a:t>
          </a:r>
        </a:p>
      </dgm:t>
    </dgm:pt>
    <dgm:pt modelId="{F9D0B05D-8332-4C40-B0E2-8F98416EDAAD}" type="parTrans" cxnId="{94D45D0E-28AF-4B16-B6C7-534DB4501D81}">
      <dgm:prSet/>
      <dgm:spPr/>
      <dgm:t>
        <a:bodyPr/>
        <a:lstStyle/>
        <a:p>
          <a:endParaRPr lang="en-US"/>
        </a:p>
      </dgm:t>
    </dgm:pt>
    <dgm:pt modelId="{C29BDD9B-C466-4A5F-A805-D73BC9BBA03E}" type="sibTrans" cxnId="{94D45D0E-28AF-4B16-B6C7-534DB4501D81}">
      <dgm:prSet/>
      <dgm:spPr/>
      <dgm:t>
        <a:bodyPr/>
        <a:lstStyle/>
        <a:p>
          <a:endParaRPr lang="en-US"/>
        </a:p>
      </dgm:t>
    </dgm:pt>
    <dgm:pt modelId="{D11984B2-B1A2-42F8-8B15-066651B8D7D0}">
      <dgm:prSet/>
      <dgm:spPr/>
      <dgm:t>
        <a:bodyPr/>
        <a:lstStyle/>
        <a:p>
          <a:pPr algn="ctr"/>
          <a:r>
            <a:rPr lang="en-US" dirty="0"/>
            <a:t>4</a:t>
          </a:r>
          <a:br>
            <a:rPr lang="en-US"/>
          </a:br>
          <a:r>
            <a:rPr lang="en-US"/>
            <a:t>on customer.customer_id = payment.customer_id</a:t>
          </a:r>
          <a:endParaRPr lang="en-US" dirty="0"/>
        </a:p>
      </dgm:t>
    </dgm:pt>
    <dgm:pt modelId="{58197755-2F51-497C-9EA1-BB3D80DC24D5}" type="parTrans" cxnId="{8CDF4DE5-3F10-45E7-BF42-02009387C9E8}">
      <dgm:prSet/>
      <dgm:spPr/>
      <dgm:t>
        <a:bodyPr/>
        <a:lstStyle/>
        <a:p>
          <a:endParaRPr lang="en-US"/>
        </a:p>
      </dgm:t>
    </dgm:pt>
    <dgm:pt modelId="{EFE69EDD-8EAA-4412-81B9-E3C07F74EB51}" type="sibTrans" cxnId="{8CDF4DE5-3F10-45E7-BF42-02009387C9E8}">
      <dgm:prSet/>
      <dgm:spPr/>
      <dgm:t>
        <a:bodyPr/>
        <a:lstStyle/>
        <a:p>
          <a:endParaRPr lang="en-US"/>
        </a:p>
      </dgm:t>
    </dgm:pt>
    <dgm:pt modelId="{35C1B5CF-A22E-43E3-AEC9-5541609CFCEF}">
      <dgm:prSet/>
      <dgm:spPr/>
      <dgm:t>
        <a:bodyPr/>
        <a:lstStyle/>
        <a:p>
          <a:pPr algn="ctr"/>
          <a:r>
            <a:rPr lang="en-US" dirty="0"/>
            <a:t>5</a:t>
          </a:r>
          <a:br>
            <a:rPr lang="en-US" dirty="0"/>
          </a:br>
          <a:r>
            <a:rPr lang="en-US" dirty="0"/>
            <a:t>group by </a:t>
          </a:r>
          <a:r>
            <a:rPr lang="en-US" dirty="0" err="1"/>
            <a:t>customer.customer_id</a:t>
          </a:r>
          <a:r>
            <a:rPr lang="en-US" dirty="0"/>
            <a:t>, </a:t>
          </a:r>
          <a:r>
            <a:rPr lang="en-US" dirty="0" err="1"/>
            <a:t>customer.first_name</a:t>
          </a:r>
          <a:r>
            <a:rPr lang="en-US" dirty="0"/>
            <a:t> , </a:t>
          </a:r>
          <a:r>
            <a:rPr lang="en-US" dirty="0" err="1"/>
            <a:t>customer.last_name</a:t>
          </a:r>
          <a:r>
            <a:rPr lang="en-US" dirty="0"/>
            <a:t> , </a:t>
          </a:r>
          <a:r>
            <a:rPr lang="en-US" dirty="0" err="1"/>
            <a:t>payment.amount</a:t>
          </a:r>
          <a:endParaRPr lang="en-US" dirty="0"/>
        </a:p>
      </dgm:t>
    </dgm:pt>
    <dgm:pt modelId="{F3FC98AD-CD25-4E4F-B9FE-EECD9E37E5AF}" type="parTrans" cxnId="{F044D3BC-8C7B-45A0-A03D-5245D66CE22B}">
      <dgm:prSet/>
      <dgm:spPr/>
      <dgm:t>
        <a:bodyPr/>
        <a:lstStyle/>
        <a:p>
          <a:endParaRPr lang="en-US"/>
        </a:p>
      </dgm:t>
    </dgm:pt>
    <dgm:pt modelId="{7A91DE37-6D5A-4E3C-8681-0F9125C69534}" type="sibTrans" cxnId="{F044D3BC-8C7B-45A0-A03D-5245D66CE22B}">
      <dgm:prSet/>
      <dgm:spPr/>
      <dgm:t>
        <a:bodyPr/>
        <a:lstStyle/>
        <a:p>
          <a:endParaRPr lang="en-US"/>
        </a:p>
      </dgm:t>
    </dgm:pt>
    <dgm:pt modelId="{459C5FB9-2FD5-43D3-B620-68619CAA25A2}">
      <dgm:prSet/>
      <dgm:spPr/>
      <dgm:t>
        <a:bodyPr/>
        <a:lstStyle/>
        <a:p>
          <a:pPr algn="ctr"/>
          <a:r>
            <a:rPr lang="en-US" dirty="0"/>
            <a:t>6</a:t>
          </a:r>
          <a:br>
            <a:rPr lang="en-US"/>
          </a:br>
          <a:r>
            <a:rPr lang="en-US"/>
            <a:t>order by amount desc</a:t>
          </a:r>
          <a:endParaRPr lang="en-US" dirty="0"/>
        </a:p>
      </dgm:t>
    </dgm:pt>
    <dgm:pt modelId="{AD45B845-0736-4C54-8667-D14AE198BA71}" type="parTrans" cxnId="{D21B9D04-C1F8-4A53-A5EA-D99C0C1D3FBE}">
      <dgm:prSet/>
      <dgm:spPr/>
      <dgm:t>
        <a:bodyPr/>
        <a:lstStyle/>
        <a:p>
          <a:endParaRPr lang="en-US"/>
        </a:p>
      </dgm:t>
    </dgm:pt>
    <dgm:pt modelId="{AACA9AA9-190B-4DCB-8403-FA9CC8651D90}" type="sibTrans" cxnId="{D21B9D04-C1F8-4A53-A5EA-D99C0C1D3FBE}">
      <dgm:prSet/>
      <dgm:spPr/>
      <dgm:t>
        <a:bodyPr/>
        <a:lstStyle/>
        <a:p>
          <a:endParaRPr lang="en-US"/>
        </a:p>
      </dgm:t>
    </dgm:pt>
    <dgm:pt modelId="{5631A8C4-01CF-43C3-B023-508E96C29AFC}">
      <dgm:prSet/>
      <dgm:spPr/>
      <dgm:t>
        <a:bodyPr/>
        <a:lstStyle/>
        <a:p>
          <a:pPr algn="ctr"/>
          <a:r>
            <a:rPr lang="en-US" dirty="0"/>
            <a:t>7</a:t>
          </a:r>
          <a:br>
            <a:rPr lang="en-US"/>
          </a:br>
          <a:r>
            <a:rPr lang="en-US"/>
            <a:t>limit 5 ;</a:t>
          </a:r>
          <a:endParaRPr lang="en-US" dirty="0"/>
        </a:p>
      </dgm:t>
    </dgm:pt>
    <dgm:pt modelId="{B1744CCC-90CD-47F0-98FE-F9C19BCA1D8F}" type="parTrans" cxnId="{57390CFF-82EC-4861-94D4-80C9703310B8}">
      <dgm:prSet/>
      <dgm:spPr/>
      <dgm:t>
        <a:bodyPr/>
        <a:lstStyle/>
        <a:p>
          <a:endParaRPr lang="en-US"/>
        </a:p>
      </dgm:t>
    </dgm:pt>
    <dgm:pt modelId="{06C3ECC3-BDBA-446D-B03E-526C26C5447E}" type="sibTrans" cxnId="{57390CFF-82EC-4861-94D4-80C9703310B8}">
      <dgm:prSet/>
      <dgm:spPr/>
      <dgm:t>
        <a:bodyPr/>
        <a:lstStyle/>
        <a:p>
          <a:endParaRPr lang="en-US"/>
        </a:p>
      </dgm:t>
    </dgm:pt>
    <dgm:pt modelId="{FA275E87-9FD9-4F5E-BA12-52947122BDF3}" type="pres">
      <dgm:prSet presAssocID="{2B1355D9-CEC0-4B99-9AA9-7FBF5E8AB069}" presName="Name0" presStyleCnt="0">
        <dgm:presLayoutVars>
          <dgm:dir/>
          <dgm:resizeHandles val="exact"/>
        </dgm:presLayoutVars>
      </dgm:prSet>
      <dgm:spPr/>
    </dgm:pt>
    <dgm:pt modelId="{88C2E1F4-70E6-4CAE-8FEB-CE7C7327E6E1}" type="pres">
      <dgm:prSet presAssocID="{A9C3F967-96BC-4C0D-B94E-980A60E8CAAD}" presName="node" presStyleLbl="node1" presStyleIdx="0" presStyleCnt="7" custScaleY="125924">
        <dgm:presLayoutVars>
          <dgm:bulletEnabled val="1"/>
        </dgm:presLayoutVars>
      </dgm:prSet>
      <dgm:spPr/>
    </dgm:pt>
    <dgm:pt modelId="{12A2D282-1DB1-4F6C-8C99-319C23C8A509}" type="pres">
      <dgm:prSet presAssocID="{FC722E9C-EE30-4CB1-9815-F88D38E4CD98}" presName="sibTrans" presStyleLbl="sibTrans1D1" presStyleIdx="0" presStyleCnt="6"/>
      <dgm:spPr/>
    </dgm:pt>
    <dgm:pt modelId="{B256A5B8-B75B-437E-9071-DFC9EEF1D8A2}" type="pres">
      <dgm:prSet presAssocID="{FC722E9C-EE30-4CB1-9815-F88D38E4CD98}" presName="connectorText" presStyleLbl="sibTrans1D1" presStyleIdx="0" presStyleCnt="6"/>
      <dgm:spPr/>
    </dgm:pt>
    <dgm:pt modelId="{BBB7FDCA-7558-41E4-9842-5A3BEEF8C4A3}" type="pres">
      <dgm:prSet presAssocID="{FBDE4227-2F68-4F81-A28A-936F9885602B}" presName="node" presStyleLbl="node1" presStyleIdx="1" presStyleCnt="7">
        <dgm:presLayoutVars>
          <dgm:bulletEnabled val="1"/>
        </dgm:presLayoutVars>
      </dgm:prSet>
      <dgm:spPr/>
    </dgm:pt>
    <dgm:pt modelId="{39708048-EF72-45D5-BC32-41D7D00BC661}" type="pres">
      <dgm:prSet presAssocID="{C29BDD9B-C466-4A5F-A805-D73BC9BBA03E}" presName="sibTrans" presStyleLbl="sibTrans1D1" presStyleIdx="1" presStyleCnt="6"/>
      <dgm:spPr/>
    </dgm:pt>
    <dgm:pt modelId="{66293F40-CD71-4C87-8A16-A1189FE91CE0}" type="pres">
      <dgm:prSet presAssocID="{C29BDD9B-C466-4A5F-A805-D73BC9BBA03E}" presName="connectorText" presStyleLbl="sibTrans1D1" presStyleIdx="1" presStyleCnt="6"/>
      <dgm:spPr/>
    </dgm:pt>
    <dgm:pt modelId="{B62DA264-3F2E-4D48-8E9D-5702F92E4DD6}" type="pres">
      <dgm:prSet presAssocID="{FF786AB0-D159-4E9C-B801-95C9A2BAF8C0}" presName="node" presStyleLbl="node1" presStyleIdx="2" presStyleCnt="7">
        <dgm:presLayoutVars>
          <dgm:bulletEnabled val="1"/>
        </dgm:presLayoutVars>
      </dgm:prSet>
      <dgm:spPr/>
    </dgm:pt>
    <dgm:pt modelId="{AC89D2A5-A9AA-4638-8CF6-50F0A75143AF}" type="pres">
      <dgm:prSet presAssocID="{E7FEF2E3-E86E-4C16-B035-8BD09113B2A1}" presName="sibTrans" presStyleLbl="sibTrans1D1" presStyleIdx="2" presStyleCnt="6"/>
      <dgm:spPr/>
    </dgm:pt>
    <dgm:pt modelId="{416C6C1B-D867-46A8-A2C9-71475A93B732}" type="pres">
      <dgm:prSet presAssocID="{E7FEF2E3-E86E-4C16-B035-8BD09113B2A1}" presName="connectorText" presStyleLbl="sibTrans1D1" presStyleIdx="2" presStyleCnt="6"/>
      <dgm:spPr/>
    </dgm:pt>
    <dgm:pt modelId="{0056ED53-735E-4392-8309-ABA1DB553920}" type="pres">
      <dgm:prSet presAssocID="{D11984B2-B1A2-42F8-8B15-066651B8D7D0}" presName="node" presStyleLbl="node1" presStyleIdx="3" presStyleCnt="7">
        <dgm:presLayoutVars>
          <dgm:bulletEnabled val="1"/>
        </dgm:presLayoutVars>
      </dgm:prSet>
      <dgm:spPr/>
    </dgm:pt>
    <dgm:pt modelId="{A1B54DF4-2566-4ED2-B7F0-19503C78ECA5}" type="pres">
      <dgm:prSet presAssocID="{EFE69EDD-8EAA-4412-81B9-E3C07F74EB51}" presName="sibTrans" presStyleLbl="sibTrans1D1" presStyleIdx="3" presStyleCnt="6"/>
      <dgm:spPr/>
    </dgm:pt>
    <dgm:pt modelId="{7778DD25-48C3-4D27-BDCD-91C030233354}" type="pres">
      <dgm:prSet presAssocID="{EFE69EDD-8EAA-4412-81B9-E3C07F74EB51}" presName="connectorText" presStyleLbl="sibTrans1D1" presStyleIdx="3" presStyleCnt="6"/>
      <dgm:spPr/>
    </dgm:pt>
    <dgm:pt modelId="{A65EF0EB-6A89-4FFE-8A5A-926ED14BFCFF}" type="pres">
      <dgm:prSet presAssocID="{35C1B5CF-A22E-43E3-AEC9-5541609CFCEF}" presName="node" presStyleLbl="node1" presStyleIdx="4" presStyleCnt="7">
        <dgm:presLayoutVars>
          <dgm:bulletEnabled val="1"/>
        </dgm:presLayoutVars>
      </dgm:prSet>
      <dgm:spPr/>
    </dgm:pt>
    <dgm:pt modelId="{74939FA8-A910-439C-8E56-1F670262769A}" type="pres">
      <dgm:prSet presAssocID="{7A91DE37-6D5A-4E3C-8681-0F9125C69534}" presName="sibTrans" presStyleLbl="sibTrans1D1" presStyleIdx="4" presStyleCnt="6"/>
      <dgm:spPr/>
    </dgm:pt>
    <dgm:pt modelId="{EEAC4A4F-9AB6-4CBD-8017-A3884F7EAAE0}" type="pres">
      <dgm:prSet presAssocID="{7A91DE37-6D5A-4E3C-8681-0F9125C69534}" presName="connectorText" presStyleLbl="sibTrans1D1" presStyleIdx="4" presStyleCnt="6"/>
      <dgm:spPr/>
    </dgm:pt>
    <dgm:pt modelId="{60734EE4-FE1D-401A-A408-329DCA9AD72D}" type="pres">
      <dgm:prSet presAssocID="{459C5FB9-2FD5-43D3-B620-68619CAA25A2}" presName="node" presStyleLbl="node1" presStyleIdx="5" presStyleCnt="7">
        <dgm:presLayoutVars>
          <dgm:bulletEnabled val="1"/>
        </dgm:presLayoutVars>
      </dgm:prSet>
      <dgm:spPr/>
    </dgm:pt>
    <dgm:pt modelId="{38C45779-0BDF-42EB-8C85-63D567C3DAF9}" type="pres">
      <dgm:prSet presAssocID="{AACA9AA9-190B-4DCB-8403-FA9CC8651D90}" presName="sibTrans" presStyleLbl="sibTrans1D1" presStyleIdx="5" presStyleCnt="6"/>
      <dgm:spPr/>
    </dgm:pt>
    <dgm:pt modelId="{1F3DFBFD-3492-4EEB-B928-759758B93356}" type="pres">
      <dgm:prSet presAssocID="{AACA9AA9-190B-4DCB-8403-FA9CC8651D90}" presName="connectorText" presStyleLbl="sibTrans1D1" presStyleIdx="5" presStyleCnt="6"/>
      <dgm:spPr/>
    </dgm:pt>
    <dgm:pt modelId="{57C3EEFC-874D-4148-9B4A-3A2EB4B31CA7}" type="pres">
      <dgm:prSet presAssocID="{5631A8C4-01CF-43C3-B023-508E96C29AFC}" presName="node" presStyleLbl="node1" presStyleIdx="6" presStyleCnt="7">
        <dgm:presLayoutVars>
          <dgm:bulletEnabled val="1"/>
        </dgm:presLayoutVars>
      </dgm:prSet>
      <dgm:spPr/>
    </dgm:pt>
  </dgm:ptLst>
  <dgm:cxnLst>
    <dgm:cxn modelId="{4D6E0704-A119-421C-81C8-144E767A1CBA}" type="presOf" srcId="{D11984B2-B1A2-42F8-8B15-066651B8D7D0}" destId="{0056ED53-735E-4392-8309-ABA1DB553920}" srcOrd="0" destOrd="0" presId="urn:microsoft.com/office/officeart/2016/7/layout/RepeatingBendingProcessNew"/>
    <dgm:cxn modelId="{D21B9D04-C1F8-4A53-A5EA-D99C0C1D3FBE}" srcId="{2B1355D9-CEC0-4B99-9AA9-7FBF5E8AB069}" destId="{459C5FB9-2FD5-43D3-B620-68619CAA25A2}" srcOrd="5" destOrd="0" parTransId="{AD45B845-0736-4C54-8667-D14AE198BA71}" sibTransId="{AACA9AA9-190B-4DCB-8403-FA9CC8651D90}"/>
    <dgm:cxn modelId="{94D45D0E-28AF-4B16-B6C7-534DB4501D81}" srcId="{2B1355D9-CEC0-4B99-9AA9-7FBF5E8AB069}" destId="{FBDE4227-2F68-4F81-A28A-936F9885602B}" srcOrd="1" destOrd="0" parTransId="{F9D0B05D-8332-4C40-B0E2-8F98416EDAAD}" sibTransId="{C29BDD9B-C466-4A5F-A805-D73BC9BBA03E}"/>
    <dgm:cxn modelId="{6CE24934-EEA8-4DAC-93BA-8F75C4338FEE}" type="presOf" srcId="{5631A8C4-01CF-43C3-B023-508E96C29AFC}" destId="{57C3EEFC-874D-4148-9B4A-3A2EB4B31CA7}" srcOrd="0" destOrd="0" presId="urn:microsoft.com/office/officeart/2016/7/layout/RepeatingBendingProcessNew"/>
    <dgm:cxn modelId="{C1E6FE3A-1511-4D30-8B02-571AF9B167DA}" type="presOf" srcId="{FBDE4227-2F68-4F81-A28A-936F9885602B}" destId="{BBB7FDCA-7558-41E4-9842-5A3BEEF8C4A3}" srcOrd="0" destOrd="0" presId="urn:microsoft.com/office/officeart/2016/7/layout/RepeatingBendingProcessNew"/>
    <dgm:cxn modelId="{7EE53E5F-4752-4D12-AAAB-C200E089DFD8}" type="presOf" srcId="{E7FEF2E3-E86E-4C16-B035-8BD09113B2A1}" destId="{AC89D2A5-A9AA-4638-8CF6-50F0A75143AF}" srcOrd="0" destOrd="0" presId="urn:microsoft.com/office/officeart/2016/7/layout/RepeatingBendingProcessNew"/>
    <dgm:cxn modelId="{EB81F556-662A-4592-9C7E-C07B350D9614}" type="presOf" srcId="{A9C3F967-96BC-4C0D-B94E-980A60E8CAAD}" destId="{88C2E1F4-70E6-4CAE-8FEB-CE7C7327E6E1}" srcOrd="0" destOrd="0" presId="urn:microsoft.com/office/officeart/2016/7/layout/RepeatingBendingProcessNew"/>
    <dgm:cxn modelId="{6271FF56-306D-449E-A9DE-B2232880454D}" srcId="{2B1355D9-CEC0-4B99-9AA9-7FBF5E8AB069}" destId="{FF786AB0-D159-4E9C-B801-95C9A2BAF8C0}" srcOrd="2" destOrd="0" parTransId="{BA6506AF-6DE9-42F7-9997-DBBBDC60ED55}" sibTransId="{E7FEF2E3-E86E-4C16-B035-8BD09113B2A1}"/>
    <dgm:cxn modelId="{E306EE5A-564E-4D6B-83A2-B4094EB271A9}" type="presOf" srcId="{2B1355D9-CEC0-4B99-9AA9-7FBF5E8AB069}" destId="{FA275E87-9FD9-4F5E-BA12-52947122BDF3}" srcOrd="0" destOrd="0" presId="urn:microsoft.com/office/officeart/2016/7/layout/RepeatingBendingProcessNew"/>
    <dgm:cxn modelId="{8CB37887-2AEC-4253-8303-E2F770A09846}" srcId="{2B1355D9-CEC0-4B99-9AA9-7FBF5E8AB069}" destId="{A9C3F967-96BC-4C0D-B94E-980A60E8CAAD}" srcOrd="0" destOrd="0" parTransId="{E6445BD2-27A2-4612-9869-90A9E2C0A6C1}" sibTransId="{FC722E9C-EE30-4CB1-9815-F88D38E4CD98}"/>
    <dgm:cxn modelId="{4EA06A98-8239-408E-B0E3-7AADAC38044D}" type="presOf" srcId="{7A91DE37-6D5A-4E3C-8681-0F9125C69534}" destId="{74939FA8-A910-439C-8E56-1F670262769A}" srcOrd="0" destOrd="0" presId="urn:microsoft.com/office/officeart/2016/7/layout/RepeatingBendingProcessNew"/>
    <dgm:cxn modelId="{3C990CA1-DCF3-419D-AA9F-EE7B178672EA}" type="presOf" srcId="{AACA9AA9-190B-4DCB-8403-FA9CC8651D90}" destId="{1F3DFBFD-3492-4EEB-B928-759758B93356}" srcOrd="1" destOrd="0" presId="urn:microsoft.com/office/officeart/2016/7/layout/RepeatingBendingProcessNew"/>
    <dgm:cxn modelId="{0B33F0AD-C540-4C14-A7B0-6031DF54259B}" type="presOf" srcId="{EFE69EDD-8EAA-4412-81B9-E3C07F74EB51}" destId="{7778DD25-48C3-4D27-BDCD-91C030233354}" srcOrd="1" destOrd="0" presId="urn:microsoft.com/office/officeart/2016/7/layout/RepeatingBendingProcessNew"/>
    <dgm:cxn modelId="{101F15B1-CA51-4D20-94A4-60227F9C4C00}" type="presOf" srcId="{E7FEF2E3-E86E-4C16-B035-8BD09113B2A1}" destId="{416C6C1B-D867-46A8-A2C9-71475A93B732}" srcOrd="1" destOrd="0" presId="urn:microsoft.com/office/officeart/2016/7/layout/RepeatingBendingProcessNew"/>
    <dgm:cxn modelId="{C9D4F7B7-90EF-422E-875C-85C2D2FA1A8F}" type="presOf" srcId="{FC722E9C-EE30-4CB1-9815-F88D38E4CD98}" destId="{B256A5B8-B75B-437E-9071-DFC9EEF1D8A2}" srcOrd="1" destOrd="0" presId="urn:microsoft.com/office/officeart/2016/7/layout/RepeatingBendingProcessNew"/>
    <dgm:cxn modelId="{F044D3BC-8C7B-45A0-A03D-5245D66CE22B}" srcId="{2B1355D9-CEC0-4B99-9AA9-7FBF5E8AB069}" destId="{35C1B5CF-A22E-43E3-AEC9-5541609CFCEF}" srcOrd="4" destOrd="0" parTransId="{F3FC98AD-CD25-4E4F-B9FE-EECD9E37E5AF}" sibTransId="{7A91DE37-6D5A-4E3C-8681-0F9125C69534}"/>
    <dgm:cxn modelId="{C55E82BD-3D8D-434F-A41B-CDB28E084720}" type="presOf" srcId="{FC722E9C-EE30-4CB1-9815-F88D38E4CD98}" destId="{12A2D282-1DB1-4F6C-8C99-319C23C8A509}" srcOrd="0" destOrd="0" presId="urn:microsoft.com/office/officeart/2016/7/layout/RepeatingBendingProcessNew"/>
    <dgm:cxn modelId="{A8F543C3-FBE8-4AA8-9E0C-B5294AB73DE3}" type="presOf" srcId="{FF786AB0-D159-4E9C-B801-95C9A2BAF8C0}" destId="{B62DA264-3F2E-4D48-8E9D-5702F92E4DD6}" srcOrd="0" destOrd="0" presId="urn:microsoft.com/office/officeart/2016/7/layout/RepeatingBendingProcessNew"/>
    <dgm:cxn modelId="{5879CFC3-135D-405A-A4FF-D645633C5C89}" type="presOf" srcId="{C29BDD9B-C466-4A5F-A805-D73BC9BBA03E}" destId="{66293F40-CD71-4C87-8A16-A1189FE91CE0}" srcOrd="1" destOrd="0" presId="urn:microsoft.com/office/officeart/2016/7/layout/RepeatingBendingProcessNew"/>
    <dgm:cxn modelId="{54074ECD-B483-4A6D-BEE8-3AB708B637E3}" type="presOf" srcId="{AACA9AA9-190B-4DCB-8403-FA9CC8651D90}" destId="{38C45779-0BDF-42EB-8C85-63D567C3DAF9}" srcOrd="0" destOrd="0" presId="urn:microsoft.com/office/officeart/2016/7/layout/RepeatingBendingProcessNew"/>
    <dgm:cxn modelId="{80140FD4-F969-45D6-B2BE-DFB0B6CC3572}" type="presOf" srcId="{C29BDD9B-C466-4A5F-A805-D73BC9BBA03E}" destId="{39708048-EF72-45D5-BC32-41D7D00BC661}" srcOrd="0" destOrd="0" presId="urn:microsoft.com/office/officeart/2016/7/layout/RepeatingBendingProcessNew"/>
    <dgm:cxn modelId="{CCCE38D7-1746-4A93-85D3-0AA9E8596B72}" type="presOf" srcId="{7A91DE37-6D5A-4E3C-8681-0F9125C69534}" destId="{EEAC4A4F-9AB6-4CBD-8017-A3884F7EAAE0}" srcOrd="1" destOrd="0" presId="urn:microsoft.com/office/officeart/2016/7/layout/RepeatingBendingProcessNew"/>
    <dgm:cxn modelId="{16CC83E0-A8EC-4198-A73C-D1D55ADF9765}" type="presOf" srcId="{EFE69EDD-8EAA-4412-81B9-E3C07F74EB51}" destId="{A1B54DF4-2566-4ED2-B7F0-19503C78ECA5}" srcOrd="0" destOrd="0" presId="urn:microsoft.com/office/officeart/2016/7/layout/RepeatingBendingProcessNew"/>
    <dgm:cxn modelId="{8CDF4DE5-3F10-45E7-BF42-02009387C9E8}" srcId="{2B1355D9-CEC0-4B99-9AA9-7FBF5E8AB069}" destId="{D11984B2-B1A2-42F8-8B15-066651B8D7D0}" srcOrd="3" destOrd="0" parTransId="{58197755-2F51-497C-9EA1-BB3D80DC24D5}" sibTransId="{EFE69EDD-8EAA-4412-81B9-E3C07F74EB51}"/>
    <dgm:cxn modelId="{34BFCFEC-D7C0-4DDA-BFEF-670A29849C3D}" type="presOf" srcId="{459C5FB9-2FD5-43D3-B620-68619CAA25A2}" destId="{60734EE4-FE1D-401A-A408-329DCA9AD72D}" srcOrd="0" destOrd="0" presId="urn:microsoft.com/office/officeart/2016/7/layout/RepeatingBendingProcessNew"/>
    <dgm:cxn modelId="{E140D9EF-5D5C-4BA5-B896-338F3E242EE0}" type="presOf" srcId="{35C1B5CF-A22E-43E3-AEC9-5541609CFCEF}" destId="{A65EF0EB-6A89-4FFE-8A5A-926ED14BFCFF}" srcOrd="0" destOrd="0" presId="urn:microsoft.com/office/officeart/2016/7/layout/RepeatingBendingProcessNew"/>
    <dgm:cxn modelId="{57390CFF-82EC-4861-94D4-80C9703310B8}" srcId="{2B1355D9-CEC0-4B99-9AA9-7FBF5E8AB069}" destId="{5631A8C4-01CF-43C3-B023-508E96C29AFC}" srcOrd="6" destOrd="0" parTransId="{B1744CCC-90CD-47F0-98FE-F9C19BCA1D8F}" sibTransId="{06C3ECC3-BDBA-446D-B03E-526C26C5447E}"/>
    <dgm:cxn modelId="{3D17CB46-8A8E-4A85-B837-CCC3C825F806}" type="presParOf" srcId="{FA275E87-9FD9-4F5E-BA12-52947122BDF3}" destId="{88C2E1F4-70E6-4CAE-8FEB-CE7C7327E6E1}" srcOrd="0" destOrd="0" presId="urn:microsoft.com/office/officeart/2016/7/layout/RepeatingBendingProcessNew"/>
    <dgm:cxn modelId="{2AE0666F-8B29-4DDB-8B30-56597CF2832D}" type="presParOf" srcId="{FA275E87-9FD9-4F5E-BA12-52947122BDF3}" destId="{12A2D282-1DB1-4F6C-8C99-319C23C8A509}" srcOrd="1" destOrd="0" presId="urn:microsoft.com/office/officeart/2016/7/layout/RepeatingBendingProcessNew"/>
    <dgm:cxn modelId="{CD82F3A9-7739-47BF-B19F-C3CA99A96EC6}" type="presParOf" srcId="{12A2D282-1DB1-4F6C-8C99-319C23C8A509}" destId="{B256A5B8-B75B-437E-9071-DFC9EEF1D8A2}" srcOrd="0" destOrd="0" presId="urn:microsoft.com/office/officeart/2016/7/layout/RepeatingBendingProcessNew"/>
    <dgm:cxn modelId="{729740B0-E524-47D4-A00A-0DD0F0AA7998}" type="presParOf" srcId="{FA275E87-9FD9-4F5E-BA12-52947122BDF3}" destId="{BBB7FDCA-7558-41E4-9842-5A3BEEF8C4A3}" srcOrd="2" destOrd="0" presId="urn:microsoft.com/office/officeart/2016/7/layout/RepeatingBendingProcessNew"/>
    <dgm:cxn modelId="{1207273E-6867-4A1C-AC92-C6D7AF0CBC94}" type="presParOf" srcId="{FA275E87-9FD9-4F5E-BA12-52947122BDF3}" destId="{39708048-EF72-45D5-BC32-41D7D00BC661}" srcOrd="3" destOrd="0" presId="urn:microsoft.com/office/officeart/2016/7/layout/RepeatingBendingProcessNew"/>
    <dgm:cxn modelId="{B8D28609-6191-4402-A4BA-DEF042FA8EAF}" type="presParOf" srcId="{39708048-EF72-45D5-BC32-41D7D00BC661}" destId="{66293F40-CD71-4C87-8A16-A1189FE91CE0}" srcOrd="0" destOrd="0" presId="urn:microsoft.com/office/officeart/2016/7/layout/RepeatingBendingProcessNew"/>
    <dgm:cxn modelId="{9311A6B3-BD29-45E2-8848-271709AE2658}" type="presParOf" srcId="{FA275E87-9FD9-4F5E-BA12-52947122BDF3}" destId="{B62DA264-3F2E-4D48-8E9D-5702F92E4DD6}" srcOrd="4" destOrd="0" presId="urn:microsoft.com/office/officeart/2016/7/layout/RepeatingBendingProcessNew"/>
    <dgm:cxn modelId="{F32D3F41-252C-4BFE-B887-30A5E3F9F9F5}" type="presParOf" srcId="{FA275E87-9FD9-4F5E-BA12-52947122BDF3}" destId="{AC89D2A5-A9AA-4638-8CF6-50F0A75143AF}" srcOrd="5" destOrd="0" presId="urn:microsoft.com/office/officeart/2016/7/layout/RepeatingBendingProcessNew"/>
    <dgm:cxn modelId="{1D45857C-0CCD-4AC7-930F-7AB29551B23A}" type="presParOf" srcId="{AC89D2A5-A9AA-4638-8CF6-50F0A75143AF}" destId="{416C6C1B-D867-46A8-A2C9-71475A93B732}" srcOrd="0" destOrd="0" presId="urn:microsoft.com/office/officeart/2016/7/layout/RepeatingBendingProcessNew"/>
    <dgm:cxn modelId="{397A76C0-B4E4-4961-AAA7-4726EEAF47BF}" type="presParOf" srcId="{FA275E87-9FD9-4F5E-BA12-52947122BDF3}" destId="{0056ED53-735E-4392-8309-ABA1DB553920}" srcOrd="6" destOrd="0" presId="urn:microsoft.com/office/officeart/2016/7/layout/RepeatingBendingProcessNew"/>
    <dgm:cxn modelId="{9859AE3B-194A-4A65-982D-1FD00D6BE915}" type="presParOf" srcId="{FA275E87-9FD9-4F5E-BA12-52947122BDF3}" destId="{A1B54DF4-2566-4ED2-B7F0-19503C78ECA5}" srcOrd="7" destOrd="0" presId="urn:microsoft.com/office/officeart/2016/7/layout/RepeatingBendingProcessNew"/>
    <dgm:cxn modelId="{C60DAC9B-D256-481D-9438-8CEC4B06B677}" type="presParOf" srcId="{A1B54DF4-2566-4ED2-B7F0-19503C78ECA5}" destId="{7778DD25-48C3-4D27-BDCD-91C030233354}" srcOrd="0" destOrd="0" presId="urn:microsoft.com/office/officeart/2016/7/layout/RepeatingBendingProcessNew"/>
    <dgm:cxn modelId="{49D54B24-EC42-4887-B3E8-2F4F6A0C040B}" type="presParOf" srcId="{FA275E87-9FD9-4F5E-BA12-52947122BDF3}" destId="{A65EF0EB-6A89-4FFE-8A5A-926ED14BFCFF}" srcOrd="8" destOrd="0" presId="urn:microsoft.com/office/officeart/2016/7/layout/RepeatingBendingProcessNew"/>
    <dgm:cxn modelId="{7E643219-F8B9-426D-8F84-BE6987752AF6}" type="presParOf" srcId="{FA275E87-9FD9-4F5E-BA12-52947122BDF3}" destId="{74939FA8-A910-439C-8E56-1F670262769A}" srcOrd="9" destOrd="0" presId="urn:microsoft.com/office/officeart/2016/7/layout/RepeatingBendingProcessNew"/>
    <dgm:cxn modelId="{0A119246-769E-48E4-B712-0F09EB83143D}" type="presParOf" srcId="{74939FA8-A910-439C-8E56-1F670262769A}" destId="{EEAC4A4F-9AB6-4CBD-8017-A3884F7EAAE0}" srcOrd="0" destOrd="0" presId="urn:microsoft.com/office/officeart/2016/7/layout/RepeatingBendingProcessNew"/>
    <dgm:cxn modelId="{9B5AF05F-347B-4014-A822-D595BACD2AEB}" type="presParOf" srcId="{FA275E87-9FD9-4F5E-BA12-52947122BDF3}" destId="{60734EE4-FE1D-401A-A408-329DCA9AD72D}" srcOrd="10" destOrd="0" presId="urn:microsoft.com/office/officeart/2016/7/layout/RepeatingBendingProcessNew"/>
    <dgm:cxn modelId="{B350E8CA-45F1-4133-8E76-97DAD2DC14E2}" type="presParOf" srcId="{FA275E87-9FD9-4F5E-BA12-52947122BDF3}" destId="{38C45779-0BDF-42EB-8C85-63D567C3DAF9}" srcOrd="11" destOrd="0" presId="urn:microsoft.com/office/officeart/2016/7/layout/RepeatingBendingProcessNew"/>
    <dgm:cxn modelId="{5F259075-2498-49F8-9F54-A79EC278FAB3}" type="presParOf" srcId="{38C45779-0BDF-42EB-8C85-63D567C3DAF9}" destId="{1F3DFBFD-3492-4EEB-B928-759758B93356}" srcOrd="0" destOrd="0" presId="urn:microsoft.com/office/officeart/2016/7/layout/RepeatingBendingProcessNew"/>
    <dgm:cxn modelId="{F3ED746E-98B9-4A6B-AB5E-85EF8E018067}" type="presParOf" srcId="{FA275E87-9FD9-4F5E-BA12-52947122BDF3}" destId="{57C3EEFC-874D-4148-9B4A-3A2EB4B31CA7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1355D9-CEC0-4B99-9AA9-7FBF5E8AB0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C3F967-96BC-4C0D-B94E-980A60E8CAAD}">
      <dgm:prSet/>
      <dgm:spPr/>
      <dgm:t>
        <a:bodyPr/>
        <a:lstStyle/>
        <a:p>
          <a:r>
            <a:rPr lang="en-US" dirty="0"/>
            <a:t>1</a:t>
          </a:r>
          <a:br>
            <a:rPr lang="en-US" dirty="0"/>
          </a:br>
          <a:r>
            <a:rPr lang="en-US" dirty="0"/>
            <a:t>select </a:t>
          </a:r>
          <a:r>
            <a:rPr lang="en-US" dirty="0" err="1"/>
            <a:t>first_name</a:t>
          </a:r>
          <a:r>
            <a:rPr lang="en-US" dirty="0"/>
            <a:t> , </a:t>
          </a:r>
          <a:r>
            <a:rPr lang="en-US" dirty="0" err="1"/>
            <a:t>last_name</a:t>
          </a:r>
          <a:r>
            <a:rPr lang="en-US" dirty="0"/>
            <a:t> from actor</a:t>
          </a:r>
        </a:p>
      </dgm:t>
    </dgm:pt>
    <dgm:pt modelId="{E6445BD2-27A2-4612-9869-90A9E2C0A6C1}" type="parTrans" cxnId="{8CB37887-2AEC-4253-8303-E2F770A09846}">
      <dgm:prSet/>
      <dgm:spPr/>
      <dgm:t>
        <a:bodyPr/>
        <a:lstStyle/>
        <a:p>
          <a:endParaRPr lang="en-US"/>
        </a:p>
      </dgm:t>
    </dgm:pt>
    <dgm:pt modelId="{FC722E9C-EE30-4CB1-9815-F88D38E4CD98}" type="sibTrans" cxnId="{8CB37887-2AEC-4253-8303-E2F770A09846}">
      <dgm:prSet custT="1"/>
      <dgm:spPr/>
      <dgm:t>
        <a:bodyPr/>
        <a:lstStyle/>
        <a:p>
          <a:endParaRPr lang="en-US" sz="500"/>
        </a:p>
      </dgm:t>
    </dgm:pt>
    <dgm:pt modelId="{DDAD2E78-F4A3-4D55-86FB-C4B0181298AE}">
      <dgm:prSet/>
      <dgm:spPr/>
      <dgm:t>
        <a:bodyPr/>
        <a:lstStyle/>
        <a:p>
          <a:r>
            <a:rPr lang="en-US" dirty="0"/>
            <a:t>3
limit 10 ;</a:t>
          </a:r>
        </a:p>
      </dgm:t>
    </dgm:pt>
    <dgm:pt modelId="{124673FB-3748-4F23-B0E5-346CA1DB30AA}" type="parTrans" cxnId="{E8FC449C-DC07-4009-87F7-46C47B5C9BA1}">
      <dgm:prSet/>
      <dgm:spPr/>
      <dgm:t>
        <a:bodyPr/>
        <a:lstStyle/>
        <a:p>
          <a:endParaRPr lang="en-US"/>
        </a:p>
      </dgm:t>
    </dgm:pt>
    <dgm:pt modelId="{4D9C65E1-F753-4459-943E-353CC10A9EBC}" type="sibTrans" cxnId="{E8FC449C-DC07-4009-87F7-46C47B5C9BA1}">
      <dgm:prSet/>
      <dgm:spPr/>
      <dgm:t>
        <a:bodyPr/>
        <a:lstStyle/>
        <a:p>
          <a:endParaRPr lang="en-US"/>
        </a:p>
      </dgm:t>
    </dgm:pt>
    <dgm:pt modelId="{BC3112F9-3C72-4D6A-9C83-A28805282CBF}">
      <dgm:prSet/>
      <dgm:spPr/>
      <dgm:t>
        <a:bodyPr/>
        <a:lstStyle/>
        <a:p>
          <a:r>
            <a:rPr lang="en-US" dirty="0"/>
            <a:t>2
order by </a:t>
          </a:r>
          <a:r>
            <a:rPr lang="en-US" dirty="0" err="1"/>
            <a:t>actor.last_name</a:t>
          </a:r>
          <a:r>
            <a:rPr lang="en-US" dirty="0"/>
            <a:t> </a:t>
          </a:r>
          <a:r>
            <a:rPr lang="en-US" dirty="0" err="1"/>
            <a:t>asc</a:t>
          </a:r>
          <a:endParaRPr lang="en-US" dirty="0"/>
        </a:p>
      </dgm:t>
    </dgm:pt>
    <dgm:pt modelId="{2366F6D6-023F-4111-8BDF-286413B70365}" type="parTrans" cxnId="{50E4CB35-D949-402B-AE53-C7BC8569FD2C}">
      <dgm:prSet/>
      <dgm:spPr/>
      <dgm:t>
        <a:bodyPr/>
        <a:lstStyle/>
        <a:p>
          <a:endParaRPr lang="en-US"/>
        </a:p>
      </dgm:t>
    </dgm:pt>
    <dgm:pt modelId="{64844B66-4CFC-43DE-BED6-EE5FA0648B6B}" type="sibTrans" cxnId="{50E4CB35-D949-402B-AE53-C7BC8569FD2C}">
      <dgm:prSet/>
      <dgm:spPr/>
      <dgm:t>
        <a:bodyPr/>
        <a:lstStyle/>
        <a:p>
          <a:endParaRPr lang="en-US"/>
        </a:p>
      </dgm:t>
    </dgm:pt>
    <dgm:pt modelId="{FA275E87-9FD9-4F5E-BA12-52947122BDF3}" type="pres">
      <dgm:prSet presAssocID="{2B1355D9-CEC0-4B99-9AA9-7FBF5E8AB069}" presName="Name0" presStyleCnt="0">
        <dgm:presLayoutVars>
          <dgm:dir/>
          <dgm:resizeHandles val="exact"/>
        </dgm:presLayoutVars>
      </dgm:prSet>
      <dgm:spPr/>
    </dgm:pt>
    <dgm:pt modelId="{88C2E1F4-70E6-4CAE-8FEB-CE7C7327E6E1}" type="pres">
      <dgm:prSet presAssocID="{A9C3F967-96BC-4C0D-B94E-980A60E8CAAD}" presName="node" presStyleLbl="node1" presStyleIdx="0" presStyleCnt="3">
        <dgm:presLayoutVars>
          <dgm:bulletEnabled val="1"/>
        </dgm:presLayoutVars>
      </dgm:prSet>
      <dgm:spPr/>
    </dgm:pt>
    <dgm:pt modelId="{92183D4C-0EA7-4B8F-B65F-7BB96C2AB20C}" type="pres">
      <dgm:prSet presAssocID="{FC722E9C-EE30-4CB1-9815-F88D38E4CD98}" presName="sibTrans" presStyleLbl="sibTrans1D1" presStyleIdx="0" presStyleCnt="2"/>
      <dgm:spPr/>
    </dgm:pt>
    <dgm:pt modelId="{0B689DDB-FCA9-446D-A692-2A39AF59295C}" type="pres">
      <dgm:prSet presAssocID="{FC722E9C-EE30-4CB1-9815-F88D38E4CD98}" presName="connectorText" presStyleLbl="sibTrans1D1" presStyleIdx="0" presStyleCnt="2"/>
      <dgm:spPr/>
    </dgm:pt>
    <dgm:pt modelId="{1B6F7B94-B5DE-4C2A-ADDF-5EAFEDF4C88E}" type="pres">
      <dgm:prSet presAssocID="{BC3112F9-3C72-4D6A-9C83-A28805282CBF}" presName="node" presStyleLbl="node1" presStyleIdx="1" presStyleCnt="3">
        <dgm:presLayoutVars>
          <dgm:bulletEnabled val="1"/>
        </dgm:presLayoutVars>
      </dgm:prSet>
      <dgm:spPr/>
    </dgm:pt>
    <dgm:pt modelId="{469CD086-52A7-4039-BA0E-F83799AFADD6}" type="pres">
      <dgm:prSet presAssocID="{64844B66-4CFC-43DE-BED6-EE5FA0648B6B}" presName="sibTrans" presStyleLbl="sibTrans1D1" presStyleIdx="1" presStyleCnt="2"/>
      <dgm:spPr/>
    </dgm:pt>
    <dgm:pt modelId="{995B9C79-C278-4D53-B4BD-D87077B165B6}" type="pres">
      <dgm:prSet presAssocID="{64844B66-4CFC-43DE-BED6-EE5FA0648B6B}" presName="connectorText" presStyleLbl="sibTrans1D1" presStyleIdx="1" presStyleCnt="2"/>
      <dgm:spPr/>
    </dgm:pt>
    <dgm:pt modelId="{455B5B49-2572-4554-B1CB-9453D00D39F3}" type="pres">
      <dgm:prSet presAssocID="{DDAD2E78-F4A3-4D55-86FB-C4B0181298AE}" presName="node" presStyleLbl="node1" presStyleIdx="2" presStyleCnt="3">
        <dgm:presLayoutVars>
          <dgm:bulletEnabled val="1"/>
        </dgm:presLayoutVars>
      </dgm:prSet>
      <dgm:spPr/>
    </dgm:pt>
  </dgm:ptLst>
  <dgm:cxnLst>
    <dgm:cxn modelId="{B6B35C14-7703-44D8-855E-8FB3676BDAA9}" type="presOf" srcId="{FC722E9C-EE30-4CB1-9815-F88D38E4CD98}" destId="{92183D4C-0EA7-4B8F-B65F-7BB96C2AB20C}" srcOrd="0" destOrd="0" presId="urn:microsoft.com/office/officeart/2016/7/layout/RepeatingBendingProcessNew"/>
    <dgm:cxn modelId="{47F7D228-9EDB-488F-B0E0-CCC798AC9E51}" type="presOf" srcId="{64844B66-4CFC-43DE-BED6-EE5FA0648B6B}" destId="{469CD086-52A7-4039-BA0E-F83799AFADD6}" srcOrd="0" destOrd="0" presId="urn:microsoft.com/office/officeart/2016/7/layout/RepeatingBendingProcessNew"/>
    <dgm:cxn modelId="{50E4CB35-D949-402B-AE53-C7BC8569FD2C}" srcId="{2B1355D9-CEC0-4B99-9AA9-7FBF5E8AB069}" destId="{BC3112F9-3C72-4D6A-9C83-A28805282CBF}" srcOrd="1" destOrd="0" parTransId="{2366F6D6-023F-4111-8BDF-286413B70365}" sibTransId="{64844B66-4CFC-43DE-BED6-EE5FA0648B6B}"/>
    <dgm:cxn modelId="{5652966A-E990-4630-964E-EE6164AFB703}" type="presOf" srcId="{DDAD2E78-F4A3-4D55-86FB-C4B0181298AE}" destId="{455B5B49-2572-4554-B1CB-9453D00D39F3}" srcOrd="0" destOrd="0" presId="urn:microsoft.com/office/officeart/2016/7/layout/RepeatingBendingProcessNew"/>
    <dgm:cxn modelId="{EB81F556-662A-4592-9C7E-C07B350D9614}" type="presOf" srcId="{A9C3F967-96BC-4C0D-B94E-980A60E8CAAD}" destId="{88C2E1F4-70E6-4CAE-8FEB-CE7C7327E6E1}" srcOrd="0" destOrd="0" presId="urn:microsoft.com/office/officeart/2016/7/layout/RepeatingBendingProcessNew"/>
    <dgm:cxn modelId="{E306EE5A-564E-4D6B-83A2-B4094EB271A9}" type="presOf" srcId="{2B1355D9-CEC0-4B99-9AA9-7FBF5E8AB069}" destId="{FA275E87-9FD9-4F5E-BA12-52947122BDF3}" srcOrd="0" destOrd="0" presId="urn:microsoft.com/office/officeart/2016/7/layout/RepeatingBendingProcessNew"/>
    <dgm:cxn modelId="{8CB37887-2AEC-4253-8303-E2F770A09846}" srcId="{2B1355D9-CEC0-4B99-9AA9-7FBF5E8AB069}" destId="{A9C3F967-96BC-4C0D-B94E-980A60E8CAAD}" srcOrd="0" destOrd="0" parTransId="{E6445BD2-27A2-4612-9869-90A9E2C0A6C1}" sibTransId="{FC722E9C-EE30-4CB1-9815-F88D38E4CD98}"/>
    <dgm:cxn modelId="{E8FC449C-DC07-4009-87F7-46C47B5C9BA1}" srcId="{2B1355D9-CEC0-4B99-9AA9-7FBF5E8AB069}" destId="{DDAD2E78-F4A3-4D55-86FB-C4B0181298AE}" srcOrd="2" destOrd="0" parTransId="{124673FB-3748-4F23-B0E5-346CA1DB30AA}" sibTransId="{4D9C65E1-F753-4459-943E-353CC10A9EBC}"/>
    <dgm:cxn modelId="{28C622B9-A714-45CD-8826-ED737CC85A0F}" type="presOf" srcId="{64844B66-4CFC-43DE-BED6-EE5FA0648B6B}" destId="{995B9C79-C278-4D53-B4BD-D87077B165B6}" srcOrd="1" destOrd="0" presId="urn:microsoft.com/office/officeart/2016/7/layout/RepeatingBendingProcessNew"/>
    <dgm:cxn modelId="{D8CD30D4-B12C-4109-8D5A-2852023D60D0}" type="presOf" srcId="{BC3112F9-3C72-4D6A-9C83-A28805282CBF}" destId="{1B6F7B94-B5DE-4C2A-ADDF-5EAFEDF4C88E}" srcOrd="0" destOrd="0" presId="urn:microsoft.com/office/officeart/2016/7/layout/RepeatingBendingProcessNew"/>
    <dgm:cxn modelId="{0032B0DB-CFCF-45D0-8493-DDADDF68BB43}" type="presOf" srcId="{FC722E9C-EE30-4CB1-9815-F88D38E4CD98}" destId="{0B689DDB-FCA9-446D-A692-2A39AF59295C}" srcOrd="1" destOrd="0" presId="urn:microsoft.com/office/officeart/2016/7/layout/RepeatingBendingProcessNew"/>
    <dgm:cxn modelId="{3D17CB46-8A8E-4A85-B837-CCC3C825F806}" type="presParOf" srcId="{FA275E87-9FD9-4F5E-BA12-52947122BDF3}" destId="{88C2E1F4-70E6-4CAE-8FEB-CE7C7327E6E1}" srcOrd="0" destOrd="0" presId="urn:microsoft.com/office/officeart/2016/7/layout/RepeatingBendingProcessNew"/>
    <dgm:cxn modelId="{C714349C-B21A-4AA8-93B3-ED47322AB67A}" type="presParOf" srcId="{FA275E87-9FD9-4F5E-BA12-52947122BDF3}" destId="{92183D4C-0EA7-4B8F-B65F-7BB96C2AB20C}" srcOrd="1" destOrd="0" presId="urn:microsoft.com/office/officeart/2016/7/layout/RepeatingBendingProcessNew"/>
    <dgm:cxn modelId="{49080E92-E54E-4E39-A266-7467A14E8E8D}" type="presParOf" srcId="{92183D4C-0EA7-4B8F-B65F-7BB96C2AB20C}" destId="{0B689DDB-FCA9-446D-A692-2A39AF59295C}" srcOrd="0" destOrd="0" presId="urn:microsoft.com/office/officeart/2016/7/layout/RepeatingBendingProcessNew"/>
    <dgm:cxn modelId="{E29AE208-BC24-4DB7-A6AA-498E795BAAA3}" type="presParOf" srcId="{FA275E87-9FD9-4F5E-BA12-52947122BDF3}" destId="{1B6F7B94-B5DE-4C2A-ADDF-5EAFEDF4C88E}" srcOrd="2" destOrd="0" presId="urn:microsoft.com/office/officeart/2016/7/layout/RepeatingBendingProcessNew"/>
    <dgm:cxn modelId="{F5CB70B1-2B10-4D5D-A6F7-06FFB4F18182}" type="presParOf" srcId="{FA275E87-9FD9-4F5E-BA12-52947122BDF3}" destId="{469CD086-52A7-4039-BA0E-F83799AFADD6}" srcOrd="3" destOrd="0" presId="urn:microsoft.com/office/officeart/2016/7/layout/RepeatingBendingProcessNew"/>
    <dgm:cxn modelId="{FA0011F6-FBFF-4F11-B959-0602F6F11D79}" type="presParOf" srcId="{469CD086-52A7-4039-BA0E-F83799AFADD6}" destId="{995B9C79-C278-4D53-B4BD-D87077B165B6}" srcOrd="0" destOrd="0" presId="urn:microsoft.com/office/officeart/2016/7/layout/RepeatingBendingProcessNew"/>
    <dgm:cxn modelId="{93C508AA-2F85-4DFC-AB69-86647E6E3FA7}" type="presParOf" srcId="{FA275E87-9FD9-4F5E-BA12-52947122BDF3}" destId="{455B5B49-2572-4554-B1CB-9453D00D39F3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B1355D9-CEC0-4B99-9AA9-7FBF5E8AB0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C3F967-96BC-4C0D-B94E-980A60E8CAAD}">
      <dgm:prSet/>
      <dgm:spPr/>
      <dgm:t>
        <a:bodyPr/>
        <a:lstStyle/>
        <a:p>
          <a:pPr algn="ctr"/>
          <a:r>
            <a:rPr lang="en-US" dirty="0"/>
            <a:t>1</a:t>
          </a:r>
          <a:br>
            <a:rPr lang="en-US" dirty="0"/>
          </a:br>
          <a:r>
            <a:rPr lang="en-US" dirty="0"/>
            <a:t>select round(avg(</a:t>
          </a:r>
          <a:r>
            <a:rPr lang="en-US" dirty="0" err="1"/>
            <a:t>film.length</a:t>
          </a:r>
          <a:r>
            <a:rPr lang="en-US" dirty="0"/>
            <a:t>),2) as </a:t>
          </a:r>
          <a:r>
            <a:rPr lang="en-US" dirty="0" err="1"/>
            <a:t>avg_lenght</a:t>
          </a:r>
          <a:r>
            <a:rPr lang="en-US" dirty="0"/>
            <a:t> , category.name as </a:t>
          </a:r>
          <a:r>
            <a:rPr lang="en-US" dirty="0" err="1"/>
            <a:t>category_name</a:t>
          </a:r>
          <a:endParaRPr lang="en-US" dirty="0"/>
        </a:p>
      </dgm:t>
    </dgm:pt>
    <dgm:pt modelId="{E6445BD2-27A2-4612-9869-90A9E2C0A6C1}" type="parTrans" cxnId="{8CB37887-2AEC-4253-8303-E2F770A09846}">
      <dgm:prSet/>
      <dgm:spPr/>
      <dgm:t>
        <a:bodyPr/>
        <a:lstStyle/>
        <a:p>
          <a:pPr algn="ctr"/>
          <a:endParaRPr lang="en-US"/>
        </a:p>
      </dgm:t>
    </dgm:pt>
    <dgm:pt modelId="{FC722E9C-EE30-4CB1-9815-F88D38E4CD98}" type="sibTrans" cxnId="{8CB37887-2AEC-4253-8303-E2F770A09846}">
      <dgm:prSet custT="1"/>
      <dgm:spPr/>
      <dgm:t>
        <a:bodyPr/>
        <a:lstStyle/>
        <a:p>
          <a:pPr algn="ctr"/>
          <a:endParaRPr lang="en-US" sz="500"/>
        </a:p>
      </dgm:t>
    </dgm:pt>
    <dgm:pt modelId="{FF786AB0-D159-4E9C-B801-95C9A2BAF8C0}">
      <dgm:prSet/>
      <dgm:spPr/>
      <dgm:t>
        <a:bodyPr/>
        <a:lstStyle/>
        <a:p>
          <a:pPr algn="ctr"/>
          <a:r>
            <a:rPr lang="en-US" dirty="0"/>
            <a:t>3</a:t>
          </a:r>
          <a:br>
            <a:rPr lang="en-US" dirty="0"/>
          </a:br>
          <a:r>
            <a:rPr lang="en-US" dirty="0"/>
            <a:t>inner join </a:t>
          </a:r>
          <a:r>
            <a:rPr lang="en-US" dirty="0" err="1"/>
            <a:t>film_category</a:t>
          </a:r>
          <a:endParaRPr lang="en-US" dirty="0"/>
        </a:p>
      </dgm:t>
    </dgm:pt>
    <dgm:pt modelId="{BA6506AF-6DE9-42F7-9997-DBBBDC60ED55}" type="parTrans" cxnId="{6271FF56-306D-449E-A9DE-B2232880454D}">
      <dgm:prSet/>
      <dgm:spPr/>
      <dgm:t>
        <a:bodyPr/>
        <a:lstStyle/>
        <a:p>
          <a:endParaRPr lang="en-US"/>
        </a:p>
      </dgm:t>
    </dgm:pt>
    <dgm:pt modelId="{E7FEF2E3-E86E-4C16-B035-8BD09113B2A1}" type="sibTrans" cxnId="{6271FF56-306D-449E-A9DE-B2232880454D}">
      <dgm:prSet/>
      <dgm:spPr/>
      <dgm:t>
        <a:bodyPr/>
        <a:lstStyle/>
        <a:p>
          <a:endParaRPr lang="en-US"/>
        </a:p>
      </dgm:t>
    </dgm:pt>
    <dgm:pt modelId="{FBDE4227-2F68-4F81-A28A-936F9885602B}">
      <dgm:prSet/>
      <dgm:spPr/>
      <dgm:t>
        <a:bodyPr/>
        <a:lstStyle/>
        <a:p>
          <a:pPr algn="ctr"/>
          <a:r>
            <a:rPr lang="en-US" dirty="0"/>
            <a:t>2</a:t>
          </a:r>
          <a:br>
            <a:rPr lang="en-US" dirty="0"/>
          </a:br>
          <a:r>
            <a:rPr lang="en-US" dirty="0"/>
            <a:t>from film</a:t>
          </a:r>
        </a:p>
      </dgm:t>
    </dgm:pt>
    <dgm:pt modelId="{F9D0B05D-8332-4C40-B0E2-8F98416EDAAD}" type="parTrans" cxnId="{94D45D0E-28AF-4B16-B6C7-534DB4501D81}">
      <dgm:prSet/>
      <dgm:spPr/>
      <dgm:t>
        <a:bodyPr/>
        <a:lstStyle/>
        <a:p>
          <a:endParaRPr lang="en-US"/>
        </a:p>
      </dgm:t>
    </dgm:pt>
    <dgm:pt modelId="{C29BDD9B-C466-4A5F-A805-D73BC9BBA03E}" type="sibTrans" cxnId="{94D45D0E-28AF-4B16-B6C7-534DB4501D81}">
      <dgm:prSet/>
      <dgm:spPr/>
      <dgm:t>
        <a:bodyPr/>
        <a:lstStyle/>
        <a:p>
          <a:endParaRPr lang="en-US"/>
        </a:p>
      </dgm:t>
    </dgm:pt>
    <dgm:pt modelId="{D11984B2-B1A2-42F8-8B15-066651B8D7D0}">
      <dgm:prSet/>
      <dgm:spPr/>
      <dgm:t>
        <a:bodyPr/>
        <a:lstStyle/>
        <a:p>
          <a:pPr algn="ctr"/>
          <a:r>
            <a:rPr lang="en-US" dirty="0"/>
            <a:t>4</a:t>
          </a:r>
          <a:br>
            <a:rPr lang="en-US" dirty="0"/>
          </a:br>
          <a:r>
            <a:rPr lang="en-US" dirty="0"/>
            <a:t>on </a:t>
          </a:r>
          <a:r>
            <a:rPr lang="en-US" dirty="0" err="1"/>
            <a:t>film.film_id</a:t>
          </a:r>
          <a:r>
            <a:rPr lang="en-US" dirty="0"/>
            <a:t> = </a:t>
          </a:r>
          <a:r>
            <a:rPr lang="en-US" dirty="0" err="1"/>
            <a:t>film_category.film_id</a:t>
          </a:r>
          <a:endParaRPr lang="en-US" dirty="0"/>
        </a:p>
      </dgm:t>
    </dgm:pt>
    <dgm:pt modelId="{58197755-2F51-497C-9EA1-BB3D80DC24D5}" type="parTrans" cxnId="{8CDF4DE5-3F10-45E7-BF42-02009387C9E8}">
      <dgm:prSet/>
      <dgm:spPr/>
      <dgm:t>
        <a:bodyPr/>
        <a:lstStyle/>
        <a:p>
          <a:endParaRPr lang="en-US"/>
        </a:p>
      </dgm:t>
    </dgm:pt>
    <dgm:pt modelId="{EFE69EDD-8EAA-4412-81B9-E3C07F74EB51}" type="sibTrans" cxnId="{8CDF4DE5-3F10-45E7-BF42-02009387C9E8}">
      <dgm:prSet/>
      <dgm:spPr/>
      <dgm:t>
        <a:bodyPr/>
        <a:lstStyle/>
        <a:p>
          <a:endParaRPr lang="en-US"/>
        </a:p>
      </dgm:t>
    </dgm:pt>
    <dgm:pt modelId="{35C1B5CF-A22E-43E3-AEC9-5541609CFCEF}">
      <dgm:prSet/>
      <dgm:spPr/>
      <dgm:t>
        <a:bodyPr/>
        <a:lstStyle/>
        <a:p>
          <a:pPr algn="ctr"/>
          <a:r>
            <a:rPr lang="en-US" dirty="0"/>
            <a:t>5</a:t>
          </a:r>
          <a:br>
            <a:rPr lang="en-US"/>
          </a:br>
          <a:r>
            <a:rPr lang="en-US"/>
            <a:t>inner join category</a:t>
          </a:r>
          <a:endParaRPr lang="en-US" dirty="0"/>
        </a:p>
      </dgm:t>
    </dgm:pt>
    <dgm:pt modelId="{F3FC98AD-CD25-4E4F-B9FE-EECD9E37E5AF}" type="parTrans" cxnId="{F044D3BC-8C7B-45A0-A03D-5245D66CE22B}">
      <dgm:prSet/>
      <dgm:spPr/>
      <dgm:t>
        <a:bodyPr/>
        <a:lstStyle/>
        <a:p>
          <a:endParaRPr lang="en-US"/>
        </a:p>
      </dgm:t>
    </dgm:pt>
    <dgm:pt modelId="{7A91DE37-6D5A-4E3C-8681-0F9125C69534}" type="sibTrans" cxnId="{F044D3BC-8C7B-45A0-A03D-5245D66CE22B}">
      <dgm:prSet/>
      <dgm:spPr/>
      <dgm:t>
        <a:bodyPr/>
        <a:lstStyle/>
        <a:p>
          <a:endParaRPr lang="en-US"/>
        </a:p>
      </dgm:t>
    </dgm:pt>
    <dgm:pt modelId="{459C5FB9-2FD5-43D3-B620-68619CAA25A2}">
      <dgm:prSet/>
      <dgm:spPr/>
      <dgm:t>
        <a:bodyPr/>
        <a:lstStyle/>
        <a:p>
          <a:pPr algn="ctr"/>
          <a:r>
            <a:rPr lang="en-US" dirty="0"/>
            <a:t>6</a:t>
          </a:r>
          <a:br>
            <a:rPr lang="en-US" dirty="0"/>
          </a:br>
          <a:r>
            <a:rPr lang="en-US" dirty="0"/>
            <a:t>on  </a:t>
          </a:r>
          <a:r>
            <a:rPr lang="en-US" dirty="0" err="1"/>
            <a:t>film_category.category_id</a:t>
          </a:r>
          <a:r>
            <a:rPr lang="en-US" dirty="0"/>
            <a:t> = </a:t>
          </a:r>
          <a:r>
            <a:rPr lang="en-US" dirty="0" err="1"/>
            <a:t>category.category_id</a:t>
          </a:r>
          <a:endParaRPr lang="en-US" dirty="0"/>
        </a:p>
      </dgm:t>
    </dgm:pt>
    <dgm:pt modelId="{AD45B845-0736-4C54-8667-D14AE198BA71}" type="parTrans" cxnId="{D21B9D04-C1F8-4A53-A5EA-D99C0C1D3FBE}">
      <dgm:prSet/>
      <dgm:spPr/>
      <dgm:t>
        <a:bodyPr/>
        <a:lstStyle/>
        <a:p>
          <a:endParaRPr lang="en-US"/>
        </a:p>
      </dgm:t>
    </dgm:pt>
    <dgm:pt modelId="{AACA9AA9-190B-4DCB-8403-FA9CC8651D90}" type="sibTrans" cxnId="{D21B9D04-C1F8-4A53-A5EA-D99C0C1D3FBE}">
      <dgm:prSet/>
      <dgm:spPr/>
      <dgm:t>
        <a:bodyPr/>
        <a:lstStyle/>
        <a:p>
          <a:endParaRPr lang="en-US"/>
        </a:p>
      </dgm:t>
    </dgm:pt>
    <dgm:pt modelId="{5631A8C4-01CF-43C3-B023-508E96C29AFC}">
      <dgm:prSet/>
      <dgm:spPr/>
      <dgm:t>
        <a:bodyPr/>
        <a:lstStyle/>
        <a:p>
          <a:pPr algn="ctr"/>
          <a:r>
            <a:rPr lang="en-US" dirty="0"/>
            <a:t>7</a:t>
          </a:r>
          <a:br>
            <a:rPr lang="en-US" dirty="0"/>
          </a:br>
          <a:r>
            <a:rPr lang="en-US" dirty="0"/>
            <a:t>where category.name = 'comedy';</a:t>
          </a:r>
        </a:p>
      </dgm:t>
    </dgm:pt>
    <dgm:pt modelId="{B1744CCC-90CD-47F0-98FE-F9C19BCA1D8F}" type="parTrans" cxnId="{57390CFF-82EC-4861-94D4-80C9703310B8}">
      <dgm:prSet/>
      <dgm:spPr/>
      <dgm:t>
        <a:bodyPr/>
        <a:lstStyle/>
        <a:p>
          <a:endParaRPr lang="en-US"/>
        </a:p>
      </dgm:t>
    </dgm:pt>
    <dgm:pt modelId="{06C3ECC3-BDBA-446D-B03E-526C26C5447E}" type="sibTrans" cxnId="{57390CFF-82EC-4861-94D4-80C9703310B8}">
      <dgm:prSet/>
      <dgm:spPr/>
      <dgm:t>
        <a:bodyPr/>
        <a:lstStyle/>
        <a:p>
          <a:endParaRPr lang="en-US"/>
        </a:p>
      </dgm:t>
    </dgm:pt>
    <dgm:pt modelId="{FA275E87-9FD9-4F5E-BA12-52947122BDF3}" type="pres">
      <dgm:prSet presAssocID="{2B1355D9-CEC0-4B99-9AA9-7FBF5E8AB069}" presName="Name0" presStyleCnt="0">
        <dgm:presLayoutVars>
          <dgm:dir/>
          <dgm:resizeHandles val="exact"/>
        </dgm:presLayoutVars>
      </dgm:prSet>
      <dgm:spPr/>
    </dgm:pt>
    <dgm:pt modelId="{88C2E1F4-70E6-4CAE-8FEB-CE7C7327E6E1}" type="pres">
      <dgm:prSet presAssocID="{A9C3F967-96BC-4C0D-B94E-980A60E8CAAD}" presName="node" presStyleLbl="node1" presStyleIdx="0" presStyleCnt="7" custScaleY="125924">
        <dgm:presLayoutVars>
          <dgm:bulletEnabled val="1"/>
        </dgm:presLayoutVars>
      </dgm:prSet>
      <dgm:spPr/>
    </dgm:pt>
    <dgm:pt modelId="{12A2D282-1DB1-4F6C-8C99-319C23C8A509}" type="pres">
      <dgm:prSet presAssocID="{FC722E9C-EE30-4CB1-9815-F88D38E4CD98}" presName="sibTrans" presStyleLbl="sibTrans1D1" presStyleIdx="0" presStyleCnt="6"/>
      <dgm:spPr/>
    </dgm:pt>
    <dgm:pt modelId="{B256A5B8-B75B-437E-9071-DFC9EEF1D8A2}" type="pres">
      <dgm:prSet presAssocID="{FC722E9C-EE30-4CB1-9815-F88D38E4CD98}" presName="connectorText" presStyleLbl="sibTrans1D1" presStyleIdx="0" presStyleCnt="6"/>
      <dgm:spPr/>
    </dgm:pt>
    <dgm:pt modelId="{BBB7FDCA-7558-41E4-9842-5A3BEEF8C4A3}" type="pres">
      <dgm:prSet presAssocID="{FBDE4227-2F68-4F81-A28A-936F9885602B}" presName="node" presStyleLbl="node1" presStyleIdx="1" presStyleCnt="7">
        <dgm:presLayoutVars>
          <dgm:bulletEnabled val="1"/>
        </dgm:presLayoutVars>
      </dgm:prSet>
      <dgm:spPr/>
    </dgm:pt>
    <dgm:pt modelId="{39708048-EF72-45D5-BC32-41D7D00BC661}" type="pres">
      <dgm:prSet presAssocID="{C29BDD9B-C466-4A5F-A805-D73BC9BBA03E}" presName="sibTrans" presStyleLbl="sibTrans1D1" presStyleIdx="1" presStyleCnt="6"/>
      <dgm:spPr/>
    </dgm:pt>
    <dgm:pt modelId="{66293F40-CD71-4C87-8A16-A1189FE91CE0}" type="pres">
      <dgm:prSet presAssocID="{C29BDD9B-C466-4A5F-A805-D73BC9BBA03E}" presName="connectorText" presStyleLbl="sibTrans1D1" presStyleIdx="1" presStyleCnt="6"/>
      <dgm:spPr/>
    </dgm:pt>
    <dgm:pt modelId="{B62DA264-3F2E-4D48-8E9D-5702F92E4DD6}" type="pres">
      <dgm:prSet presAssocID="{FF786AB0-D159-4E9C-B801-95C9A2BAF8C0}" presName="node" presStyleLbl="node1" presStyleIdx="2" presStyleCnt="7">
        <dgm:presLayoutVars>
          <dgm:bulletEnabled val="1"/>
        </dgm:presLayoutVars>
      </dgm:prSet>
      <dgm:spPr/>
    </dgm:pt>
    <dgm:pt modelId="{AC89D2A5-A9AA-4638-8CF6-50F0A75143AF}" type="pres">
      <dgm:prSet presAssocID="{E7FEF2E3-E86E-4C16-B035-8BD09113B2A1}" presName="sibTrans" presStyleLbl="sibTrans1D1" presStyleIdx="2" presStyleCnt="6"/>
      <dgm:spPr/>
    </dgm:pt>
    <dgm:pt modelId="{416C6C1B-D867-46A8-A2C9-71475A93B732}" type="pres">
      <dgm:prSet presAssocID="{E7FEF2E3-E86E-4C16-B035-8BD09113B2A1}" presName="connectorText" presStyleLbl="sibTrans1D1" presStyleIdx="2" presStyleCnt="6"/>
      <dgm:spPr/>
    </dgm:pt>
    <dgm:pt modelId="{0056ED53-735E-4392-8309-ABA1DB553920}" type="pres">
      <dgm:prSet presAssocID="{D11984B2-B1A2-42F8-8B15-066651B8D7D0}" presName="node" presStyleLbl="node1" presStyleIdx="3" presStyleCnt="7">
        <dgm:presLayoutVars>
          <dgm:bulletEnabled val="1"/>
        </dgm:presLayoutVars>
      </dgm:prSet>
      <dgm:spPr/>
    </dgm:pt>
    <dgm:pt modelId="{A1B54DF4-2566-4ED2-B7F0-19503C78ECA5}" type="pres">
      <dgm:prSet presAssocID="{EFE69EDD-8EAA-4412-81B9-E3C07F74EB51}" presName="sibTrans" presStyleLbl="sibTrans1D1" presStyleIdx="3" presStyleCnt="6"/>
      <dgm:spPr/>
    </dgm:pt>
    <dgm:pt modelId="{7778DD25-48C3-4D27-BDCD-91C030233354}" type="pres">
      <dgm:prSet presAssocID="{EFE69EDD-8EAA-4412-81B9-E3C07F74EB51}" presName="connectorText" presStyleLbl="sibTrans1D1" presStyleIdx="3" presStyleCnt="6"/>
      <dgm:spPr/>
    </dgm:pt>
    <dgm:pt modelId="{A65EF0EB-6A89-4FFE-8A5A-926ED14BFCFF}" type="pres">
      <dgm:prSet presAssocID="{35C1B5CF-A22E-43E3-AEC9-5541609CFCEF}" presName="node" presStyleLbl="node1" presStyleIdx="4" presStyleCnt="7">
        <dgm:presLayoutVars>
          <dgm:bulletEnabled val="1"/>
        </dgm:presLayoutVars>
      </dgm:prSet>
      <dgm:spPr/>
    </dgm:pt>
    <dgm:pt modelId="{74939FA8-A910-439C-8E56-1F670262769A}" type="pres">
      <dgm:prSet presAssocID="{7A91DE37-6D5A-4E3C-8681-0F9125C69534}" presName="sibTrans" presStyleLbl="sibTrans1D1" presStyleIdx="4" presStyleCnt="6"/>
      <dgm:spPr/>
    </dgm:pt>
    <dgm:pt modelId="{EEAC4A4F-9AB6-4CBD-8017-A3884F7EAAE0}" type="pres">
      <dgm:prSet presAssocID="{7A91DE37-6D5A-4E3C-8681-0F9125C69534}" presName="connectorText" presStyleLbl="sibTrans1D1" presStyleIdx="4" presStyleCnt="6"/>
      <dgm:spPr/>
    </dgm:pt>
    <dgm:pt modelId="{60734EE4-FE1D-401A-A408-329DCA9AD72D}" type="pres">
      <dgm:prSet presAssocID="{459C5FB9-2FD5-43D3-B620-68619CAA25A2}" presName="node" presStyleLbl="node1" presStyleIdx="5" presStyleCnt="7">
        <dgm:presLayoutVars>
          <dgm:bulletEnabled val="1"/>
        </dgm:presLayoutVars>
      </dgm:prSet>
      <dgm:spPr/>
    </dgm:pt>
    <dgm:pt modelId="{38C45779-0BDF-42EB-8C85-63D567C3DAF9}" type="pres">
      <dgm:prSet presAssocID="{AACA9AA9-190B-4DCB-8403-FA9CC8651D90}" presName="sibTrans" presStyleLbl="sibTrans1D1" presStyleIdx="5" presStyleCnt="6"/>
      <dgm:spPr/>
    </dgm:pt>
    <dgm:pt modelId="{1F3DFBFD-3492-4EEB-B928-759758B93356}" type="pres">
      <dgm:prSet presAssocID="{AACA9AA9-190B-4DCB-8403-FA9CC8651D90}" presName="connectorText" presStyleLbl="sibTrans1D1" presStyleIdx="5" presStyleCnt="6"/>
      <dgm:spPr/>
    </dgm:pt>
    <dgm:pt modelId="{57C3EEFC-874D-4148-9B4A-3A2EB4B31CA7}" type="pres">
      <dgm:prSet presAssocID="{5631A8C4-01CF-43C3-B023-508E96C29AFC}" presName="node" presStyleLbl="node1" presStyleIdx="6" presStyleCnt="7">
        <dgm:presLayoutVars>
          <dgm:bulletEnabled val="1"/>
        </dgm:presLayoutVars>
      </dgm:prSet>
      <dgm:spPr/>
    </dgm:pt>
  </dgm:ptLst>
  <dgm:cxnLst>
    <dgm:cxn modelId="{4D6E0704-A119-421C-81C8-144E767A1CBA}" type="presOf" srcId="{D11984B2-B1A2-42F8-8B15-066651B8D7D0}" destId="{0056ED53-735E-4392-8309-ABA1DB553920}" srcOrd="0" destOrd="0" presId="urn:microsoft.com/office/officeart/2016/7/layout/RepeatingBendingProcessNew"/>
    <dgm:cxn modelId="{D21B9D04-C1F8-4A53-A5EA-D99C0C1D3FBE}" srcId="{2B1355D9-CEC0-4B99-9AA9-7FBF5E8AB069}" destId="{459C5FB9-2FD5-43D3-B620-68619CAA25A2}" srcOrd="5" destOrd="0" parTransId="{AD45B845-0736-4C54-8667-D14AE198BA71}" sibTransId="{AACA9AA9-190B-4DCB-8403-FA9CC8651D90}"/>
    <dgm:cxn modelId="{94D45D0E-28AF-4B16-B6C7-534DB4501D81}" srcId="{2B1355D9-CEC0-4B99-9AA9-7FBF5E8AB069}" destId="{FBDE4227-2F68-4F81-A28A-936F9885602B}" srcOrd="1" destOrd="0" parTransId="{F9D0B05D-8332-4C40-B0E2-8F98416EDAAD}" sibTransId="{C29BDD9B-C466-4A5F-A805-D73BC9BBA03E}"/>
    <dgm:cxn modelId="{6CE24934-EEA8-4DAC-93BA-8F75C4338FEE}" type="presOf" srcId="{5631A8C4-01CF-43C3-B023-508E96C29AFC}" destId="{57C3EEFC-874D-4148-9B4A-3A2EB4B31CA7}" srcOrd="0" destOrd="0" presId="urn:microsoft.com/office/officeart/2016/7/layout/RepeatingBendingProcessNew"/>
    <dgm:cxn modelId="{C1E6FE3A-1511-4D30-8B02-571AF9B167DA}" type="presOf" srcId="{FBDE4227-2F68-4F81-A28A-936F9885602B}" destId="{BBB7FDCA-7558-41E4-9842-5A3BEEF8C4A3}" srcOrd="0" destOrd="0" presId="urn:microsoft.com/office/officeart/2016/7/layout/RepeatingBendingProcessNew"/>
    <dgm:cxn modelId="{7EE53E5F-4752-4D12-AAAB-C200E089DFD8}" type="presOf" srcId="{E7FEF2E3-E86E-4C16-B035-8BD09113B2A1}" destId="{AC89D2A5-A9AA-4638-8CF6-50F0A75143AF}" srcOrd="0" destOrd="0" presId="urn:microsoft.com/office/officeart/2016/7/layout/RepeatingBendingProcessNew"/>
    <dgm:cxn modelId="{EB81F556-662A-4592-9C7E-C07B350D9614}" type="presOf" srcId="{A9C3F967-96BC-4C0D-B94E-980A60E8CAAD}" destId="{88C2E1F4-70E6-4CAE-8FEB-CE7C7327E6E1}" srcOrd="0" destOrd="0" presId="urn:microsoft.com/office/officeart/2016/7/layout/RepeatingBendingProcessNew"/>
    <dgm:cxn modelId="{6271FF56-306D-449E-A9DE-B2232880454D}" srcId="{2B1355D9-CEC0-4B99-9AA9-7FBF5E8AB069}" destId="{FF786AB0-D159-4E9C-B801-95C9A2BAF8C0}" srcOrd="2" destOrd="0" parTransId="{BA6506AF-6DE9-42F7-9997-DBBBDC60ED55}" sibTransId="{E7FEF2E3-E86E-4C16-B035-8BD09113B2A1}"/>
    <dgm:cxn modelId="{E306EE5A-564E-4D6B-83A2-B4094EB271A9}" type="presOf" srcId="{2B1355D9-CEC0-4B99-9AA9-7FBF5E8AB069}" destId="{FA275E87-9FD9-4F5E-BA12-52947122BDF3}" srcOrd="0" destOrd="0" presId="urn:microsoft.com/office/officeart/2016/7/layout/RepeatingBendingProcessNew"/>
    <dgm:cxn modelId="{8CB37887-2AEC-4253-8303-E2F770A09846}" srcId="{2B1355D9-CEC0-4B99-9AA9-7FBF5E8AB069}" destId="{A9C3F967-96BC-4C0D-B94E-980A60E8CAAD}" srcOrd="0" destOrd="0" parTransId="{E6445BD2-27A2-4612-9869-90A9E2C0A6C1}" sibTransId="{FC722E9C-EE30-4CB1-9815-F88D38E4CD98}"/>
    <dgm:cxn modelId="{4EA06A98-8239-408E-B0E3-7AADAC38044D}" type="presOf" srcId="{7A91DE37-6D5A-4E3C-8681-0F9125C69534}" destId="{74939FA8-A910-439C-8E56-1F670262769A}" srcOrd="0" destOrd="0" presId="urn:microsoft.com/office/officeart/2016/7/layout/RepeatingBendingProcessNew"/>
    <dgm:cxn modelId="{3C990CA1-DCF3-419D-AA9F-EE7B178672EA}" type="presOf" srcId="{AACA9AA9-190B-4DCB-8403-FA9CC8651D90}" destId="{1F3DFBFD-3492-4EEB-B928-759758B93356}" srcOrd="1" destOrd="0" presId="urn:microsoft.com/office/officeart/2016/7/layout/RepeatingBendingProcessNew"/>
    <dgm:cxn modelId="{0B33F0AD-C540-4C14-A7B0-6031DF54259B}" type="presOf" srcId="{EFE69EDD-8EAA-4412-81B9-E3C07F74EB51}" destId="{7778DD25-48C3-4D27-BDCD-91C030233354}" srcOrd="1" destOrd="0" presId="urn:microsoft.com/office/officeart/2016/7/layout/RepeatingBendingProcessNew"/>
    <dgm:cxn modelId="{101F15B1-CA51-4D20-94A4-60227F9C4C00}" type="presOf" srcId="{E7FEF2E3-E86E-4C16-B035-8BD09113B2A1}" destId="{416C6C1B-D867-46A8-A2C9-71475A93B732}" srcOrd="1" destOrd="0" presId="urn:microsoft.com/office/officeart/2016/7/layout/RepeatingBendingProcessNew"/>
    <dgm:cxn modelId="{C9D4F7B7-90EF-422E-875C-85C2D2FA1A8F}" type="presOf" srcId="{FC722E9C-EE30-4CB1-9815-F88D38E4CD98}" destId="{B256A5B8-B75B-437E-9071-DFC9EEF1D8A2}" srcOrd="1" destOrd="0" presId="urn:microsoft.com/office/officeart/2016/7/layout/RepeatingBendingProcessNew"/>
    <dgm:cxn modelId="{F044D3BC-8C7B-45A0-A03D-5245D66CE22B}" srcId="{2B1355D9-CEC0-4B99-9AA9-7FBF5E8AB069}" destId="{35C1B5CF-A22E-43E3-AEC9-5541609CFCEF}" srcOrd="4" destOrd="0" parTransId="{F3FC98AD-CD25-4E4F-B9FE-EECD9E37E5AF}" sibTransId="{7A91DE37-6D5A-4E3C-8681-0F9125C69534}"/>
    <dgm:cxn modelId="{C55E82BD-3D8D-434F-A41B-CDB28E084720}" type="presOf" srcId="{FC722E9C-EE30-4CB1-9815-F88D38E4CD98}" destId="{12A2D282-1DB1-4F6C-8C99-319C23C8A509}" srcOrd="0" destOrd="0" presId="urn:microsoft.com/office/officeart/2016/7/layout/RepeatingBendingProcessNew"/>
    <dgm:cxn modelId="{A8F543C3-FBE8-4AA8-9E0C-B5294AB73DE3}" type="presOf" srcId="{FF786AB0-D159-4E9C-B801-95C9A2BAF8C0}" destId="{B62DA264-3F2E-4D48-8E9D-5702F92E4DD6}" srcOrd="0" destOrd="0" presId="urn:microsoft.com/office/officeart/2016/7/layout/RepeatingBendingProcessNew"/>
    <dgm:cxn modelId="{5879CFC3-135D-405A-A4FF-D645633C5C89}" type="presOf" srcId="{C29BDD9B-C466-4A5F-A805-D73BC9BBA03E}" destId="{66293F40-CD71-4C87-8A16-A1189FE91CE0}" srcOrd="1" destOrd="0" presId="urn:microsoft.com/office/officeart/2016/7/layout/RepeatingBendingProcessNew"/>
    <dgm:cxn modelId="{54074ECD-B483-4A6D-BEE8-3AB708B637E3}" type="presOf" srcId="{AACA9AA9-190B-4DCB-8403-FA9CC8651D90}" destId="{38C45779-0BDF-42EB-8C85-63D567C3DAF9}" srcOrd="0" destOrd="0" presId="urn:microsoft.com/office/officeart/2016/7/layout/RepeatingBendingProcessNew"/>
    <dgm:cxn modelId="{80140FD4-F969-45D6-B2BE-DFB0B6CC3572}" type="presOf" srcId="{C29BDD9B-C466-4A5F-A805-D73BC9BBA03E}" destId="{39708048-EF72-45D5-BC32-41D7D00BC661}" srcOrd="0" destOrd="0" presId="urn:microsoft.com/office/officeart/2016/7/layout/RepeatingBendingProcessNew"/>
    <dgm:cxn modelId="{CCCE38D7-1746-4A93-85D3-0AA9E8596B72}" type="presOf" srcId="{7A91DE37-6D5A-4E3C-8681-0F9125C69534}" destId="{EEAC4A4F-9AB6-4CBD-8017-A3884F7EAAE0}" srcOrd="1" destOrd="0" presId="urn:microsoft.com/office/officeart/2016/7/layout/RepeatingBendingProcessNew"/>
    <dgm:cxn modelId="{16CC83E0-A8EC-4198-A73C-D1D55ADF9765}" type="presOf" srcId="{EFE69EDD-8EAA-4412-81B9-E3C07F74EB51}" destId="{A1B54DF4-2566-4ED2-B7F0-19503C78ECA5}" srcOrd="0" destOrd="0" presId="urn:microsoft.com/office/officeart/2016/7/layout/RepeatingBendingProcessNew"/>
    <dgm:cxn modelId="{8CDF4DE5-3F10-45E7-BF42-02009387C9E8}" srcId="{2B1355D9-CEC0-4B99-9AA9-7FBF5E8AB069}" destId="{D11984B2-B1A2-42F8-8B15-066651B8D7D0}" srcOrd="3" destOrd="0" parTransId="{58197755-2F51-497C-9EA1-BB3D80DC24D5}" sibTransId="{EFE69EDD-8EAA-4412-81B9-E3C07F74EB51}"/>
    <dgm:cxn modelId="{34BFCFEC-D7C0-4DDA-BFEF-670A29849C3D}" type="presOf" srcId="{459C5FB9-2FD5-43D3-B620-68619CAA25A2}" destId="{60734EE4-FE1D-401A-A408-329DCA9AD72D}" srcOrd="0" destOrd="0" presId="urn:microsoft.com/office/officeart/2016/7/layout/RepeatingBendingProcessNew"/>
    <dgm:cxn modelId="{E140D9EF-5D5C-4BA5-B896-338F3E242EE0}" type="presOf" srcId="{35C1B5CF-A22E-43E3-AEC9-5541609CFCEF}" destId="{A65EF0EB-6A89-4FFE-8A5A-926ED14BFCFF}" srcOrd="0" destOrd="0" presId="urn:microsoft.com/office/officeart/2016/7/layout/RepeatingBendingProcessNew"/>
    <dgm:cxn modelId="{57390CFF-82EC-4861-94D4-80C9703310B8}" srcId="{2B1355D9-CEC0-4B99-9AA9-7FBF5E8AB069}" destId="{5631A8C4-01CF-43C3-B023-508E96C29AFC}" srcOrd="6" destOrd="0" parTransId="{B1744CCC-90CD-47F0-98FE-F9C19BCA1D8F}" sibTransId="{06C3ECC3-BDBA-446D-B03E-526C26C5447E}"/>
    <dgm:cxn modelId="{3D17CB46-8A8E-4A85-B837-CCC3C825F806}" type="presParOf" srcId="{FA275E87-9FD9-4F5E-BA12-52947122BDF3}" destId="{88C2E1F4-70E6-4CAE-8FEB-CE7C7327E6E1}" srcOrd="0" destOrd="0" presId="urn:microsoft.com/office/officeart/2016/7/layout/RepeatingBendingProcessNew"/>
    <dgm:cxn modelId="{2AE0666F-8B29-4DDB-8B30-56597CF2832D}" type="presParOf" srcId="{FA275E87-9FD9-4F5E-BA12-52947122BDF3}" destId="{12A2D282-1DB1-4F6C-8C99-319C23C8A509}" srcOrd="1" destOrd="0" presId="urn:microsoft.com/office/officeart/2016/7/layout/RepeatingBendingProcessNew"/>
    <dgm:cxn modelId="{CD82F3A9-7739-47BF-B19F-C3CA99A96EC6}" type="presParOf" srcId="{12A2D282-1DB1-4F6C-8C99-319C23C8A509}" destId="{B256A5B8-B75B-437E-9071-DFC9EEF1D8A2}" srcOrd="0" destOrd="0" presId="urn:microsoft.com/office/officeart/2016/7/layout/RepeatingBendingProcessNew"/>
    <dgm:cxn modelId="{729740B0-E524-47D4-A00A-0DD0F0AA7998}" type="presParOf" srcId="{FA275E87-9FD9-4F5E-BA12-52947122BDF3}" destId="{BBB7FDCA-7558-41E4-9842-5A3BEEF8C4A3}" srcOrd="2" destOrd="0" presId="urn:microsoft.com/office/officeart/2016/7/layout/RepeatingBendingProcessNew"/>
    <dgm:cxn modelId="{1207273E-6867-4A1C-AC92-C6D7AF0CBC94}" type="presParOf" srcId="{FA275E87-9FD9-4F5E-BA12-52947122BDF3}" destId="{39708048-EF72-45D5-BC32-41D7D00BC661}" srcOrd="3" destOrd="0" presId="urn:microsoft.com/office/officeart/2016/7/layout/RepeatingBendingProcessNew"/>
    <dgm:cxn modelId="{B8D28609-6191-4402-A4BA-DEF042FA8EAF}" type="presParOf" srcId="{39708048-EF72-45D5-BC32-41D7D00BC661}" destId="{66293F40-CD71-4C87-8A16-A1189FE91CE0}" srcOrd="0" destOrd="0" presId="urn:microsoft.com/office/officeart/2016/7/layout/RepeatingBendingProcessNew"/>
    <dgm:cxn modelId="{9311A6B3-BD29-45E2-8848-271709AE2658}" type="presParOf" srcId="{FA275E87-9FD9-4F5E-BA12-52947122BDF3}" destId="{B62DA264-3F2E-4D48-8E9D-5702F92E4DD6}" srcOrd="4" destOrd="0" presId="urn:microsoft.com/office/officeart/2016/7/layout/RepeatingBendingProcessNew"/>
    <dgm:cxn modelId="{F32D3F41-252C-4BFE-B887-30A5E3F9F9F5}" type="presParOf" srcId="{FA275E87-9FD9-4F5E-BA12-52947122BDF3}" destId="{AC89D2A5-A9AA-4638-8CF6-50F0A75143AF}" srcOrd="5" destOrd="0" presId="urn:microsoft.com/office/officeart/2016/7/layout/RepeatingBendingProcessNew"/>
    <dgm:cxn modelId="{1D45857C-0CCD-4AC7-930F-7AB29551B23A}" type="presParOf" srcId="{AC89D2A5-A9AA-4638-8CF6-50F0A75143AF}" destId="{416C6C1B-D867-46A8-A2C9-71475A93B732}" srcOrd="0" destOrd="0" presId="urn:microsoft.com/office/officeart/2016/7/layout/RepeatingBendingProcessNew"/>
    <dgm:cxn modelId="{397A76C0-B4E4-4961-AAA7-4726EEAF47BF}" type="presParOf" srcId="{FA275E87-9FD9-4F5E-BA12-52947122BDF3}" destId="{0056ED53-735E-4392-8309-ABA1DB553920}" srcOrd="6" destOrd="0" presId="urn:microsoft.com/office/officeart/2016/7/layout/RepeatingBendingProcessNew"/>
    <dgm:cxn modelId="{9859AE3B-194A-4A65-982D-1FD00D6BE915}" type="presParOf" srcId="{FA275E87-9FD9-4F5E-BA12-52947122BDF3}" destId="{A1B54DF4-2566-4ED2-B7F0-19503C78ECA5}" srcOrd="7" destOrd="0" presId="urn:microsoft.com/office/officeart/2016/7/layout/RepeatingBendingProcessNew"/>
    <dgm:cxn modelId="{C60DAC9B-D256-481D-9438-8CEC4B06B677}" type="presParOf" srcId="{A1B54DF4-2566-4ED2-B7F0-19503C78ECA5}" destId="{7778DD25-48C3-4D27-BDCD-91C030233354}" srcOrd="0" destOrd="0" presId="urn:microsoft.com/office/officeart/2016/7/layout/RepeatingBendingProcessNew"/>
    <dgm:cxn modelId="{49D54B24-EC42-4887-B3E8-2F4F6A0C040B}" type="presParOf" srcId="{FA275E87-9FD9-4F5E-BA12-52947122BDF3}" destId="{A65EF0EB-6A89-4FFE-8A5A-926ED14BFCFF}" srcOrd="8" destOrd="0" presId="urn:microsoft.com/office/officeart/2016/7/layout/RepeatingBendingProcessNew"/>
    <dgm:cxn modelId="{7E643219-F8B9-426D-8F84-BE6987752AF6}" type="presParOf" srcId="{FA275E87-9FD9-4F5E-BA12-52947122BDF3}" destId="{74939FA8-A910-439C-8E56-1F670262769A}" srcOrd="9" destOrd="0" presId="urn:microsoft.com/office/officeart/2016/7/layout/RepeatingBendingProcessNew"/>
    <dgm:cxn modelId="{0A119246-769E-48E4-B712-0F09EB83143D}" type="presParOf" srcId="{74939FA8-A910-439C-8E56-1F670262769A}" destId="{EEAC4A4F-9AB6-4CBD-8017-A3884F7EAAE0}" srcOrd="0" destOrd="0" presId="urn:microsoft.com/office/officeart/2016/7/layout/RepeatingBendingProcessNew"/>
    <dgm:cxn modelId="{9B5AF05F-347B-4014-A822-D595BACD2AEB}" type="presParOf" srcId="{FA275E87-9FD9-4F5E-BA12-52947122BDF3}" destId="{60734EE4-FE1D-401A-A408-329DCA9AD72D}" srcOrd="10" destOrd="0" presId="urn:microsoft.com/office/officeart/2016/7/layout/RepeatingBendingProcessNew"/>
    <dgm:cxn modelId="{B350E8CA-45F1-4133-8E76-97DAD2DC14E2}" type="presParOf" srcId="{FA275E87-9FD9-4F5E-BA12-52947122BDF3}" destId="{38C45779-0BDF-42EB-8C85-63D567C3DAF9}" srcOrd="11" destOrd="0" presId="urn:microsoft.com/office/officeart/2016/7/layout/RepeatingBendingProcessNew"/>
    <dgm:cxn modelId="{5F259075-2498-49F8-9F54-A79EC278FAB3}" type="presParOf" srcId="{38C45779-0BDF-42EB-8C85-63D567C3DAF9}" destId="{1F3DFBFD-3492-4EEB-B928-759758B93356}" srcOrd="0" destOrd="0" presId="urn:microsoft.com/office/officeart/2016/7/layout/RepeatingBendingProcessNew"/>
    <dgm:cxn modelId="{F3ED746E-98B9-4A6B-AB5E-85EF8E018067}" type="presParOf" srcId="{FA275E87-9FD9-4F5E-BA12-52947122BDF3}" destId="{57C3EEFC-874D-4148-9B4A-3A2EB4B31CA7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B1355D9-CEC0-4B99-9AA9-7FBF5E8AB0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C3F967-96BC-4C0D-B94E-980A60E8CAAD}">
      <dgm:prSet/>
      <dgm:spPr/>
      <dgm:t>
        <a:bodyPr/>
        <a:lstStyle/>
        <a:p>
          <a:pPr algn="ctr"/>
          <a:r>
            <a:rPr lang="en-US" dirty="0"/>
            <a:t>1</a:t>
          </a:r>
          <a:br>
            <a:rPr lang="en-US" dirty="0"/>
          </a:br>
          <a:r>
            <a:rPr lang="en-US" dirty="0"/>
            <a:t>select </a:t>
          </a:r>
          <a:r>
            <a:rPr lang="en-US" dirty="0" err="1"/>
            <a:t>customer.customer_id</a:t>
          </a:r>
          <a:r>
            <a:rPr lang="en-US" dirty="0"/>
            <a:t>, </a:t>
          </a:r>
          <a:r>
            <a:rPr lang="en-US" dirty="0" err="1"/>
            <a:t>customer.first_name</a:t>
          </a:r>
          <a:r>
            <a:rPr lang="en-US" dirty="0"/>
            <a:t> , </a:t>
          </a:r>
          <a:r>
            <a:rPr lang="en-US" dirty="0" err="1"/>
            <a:t>customer.last_name</a:t>
          </a:r>
          <a:r>
            <a:rPr lang="en-US" dirty="0"/>
            <a:t> , </a:t>
          </a:r>
          <a:r>
            <a:rPr lang="en-US" dirty="0" err="1"/>
            <a:t>film.film_id</a:t>
          </a:r>
          <a:r>
            <a:rPr lang="en-US" dirty="0"/>
            <a:t> , </a:t>
          </a:r>
          <a:r>
            <a:rPr lang="en-US" dirty="0" err="1"/>
            <a:t>film.title</a:t>
          </a:r>
          <a:endParaRPr lang="en-US" dirty="0"/>
        </a:p>
      </dgm:t>
    </dgm:pt>
    <dgm:pt modelId="{E6445BD2-27A2-4612-9869-90A9E2C0A6C1}" type="parTrans" cxnId="{8CB37887-2AEC-4253-8303-E2F770A09846}">
      <dgm:prSet/>
      <dgm:spPr/>
      <dgm:t>
        <a:bodyPr/>
        <a:lstStyle/>
        <a:p>
          <a:pPr algn="ctr"/>
          <a:endParaRPr lang="en-US"/>
        </a:p>
      </dgm:t>
    </dgm:pt>
    <dgm:pt modelId="{FC722E9C-EE30-4CB1-9815-F88D38E4CD98}" type="sibTrans" cxnId="{8CB37887-2AEC-4253-8303-E2F770A09846}">
      <dgm:prSet custT="1"/>
      <dgm:spPr/>
      <dgm:t>
        <a:bodyPr/>
        <a:lstStyle/>
        <a:p>
          <a:pPr algn="ctr"/>
          <a:endParaRPr lang="en-US" sz="500"/>
        </a:p>
      </dgm:t>
    </dgm:pt>
    <dgm:pt modelId="{FF786AB0-D159-4E9C-B801-95C9A2BAF8C0}">
      <dgm:prSet/>
      <dgm:spPr/>
      <dgm:t>
        <a:bodyPr/>
        <a:lstStyle/>
        <a:p>
          <a:pPr algn="ctr"/>
          <a:r>
            <a:rPr lang="en-US" dirty="0"/>
            <a:t>3</a:t>
          </a:r>
          <a:br>
            <a:rPr lang="en-US" dirty="0"/>
          </a:br>
          <a:r>
            <a:rPr lang="en-US" dirty="0"/>
            <a:t>inner join rental</a:t>
          </a:r>
        </a:p>
      </dgm:t>
    </dgm:pt>
    <dgm:pt modelId="{BA6506AF-6DE9-42F7-9997-DBBBDC60ED55}" type="parTrans" cxnId="{6271FF56-306D-449E-A9DE-B2232880454D}">
      <dgm:prSet/>
      <dgm:spPr/>
      <dgm:t>
        <a:bodyPr/>
        <a:lstStyle/>
        <a:p>
          <a:endParaRPr lang="en-US"/>
        </a:p>
      </dgm:t>
    </dgm:pt>
    <dgm:pt modelId="{E7FEF2E3-E86E-4C16-B035-8BD09113B2A1}" type="sibTrans" cxnId="{6271FF56-306D-449E-A9DE-B2232880454D}">
      <dgm:prSet/>
      <dgm:spPr/>
      <dgm:t>
        <a:bodyPr/>
        <a:lstStyle/>
        <a:p>
          <a:endParaRPr lang="en-US"/>
        </a:p>
      </dgm:t>
    </dgm:pt>
    <dgm:pt modelId="{FBDE4227-2F68-4F81-A28A-936F9885602B}">
      <dgm:prSet/>
      <dgm:spPr/>
      <dgm:t>
        <a:bodyPr/>
        <a:lstStyle/>
        <a:p>
          <a:pPr algn="ctr"/>
          <a:r>
            <a:rPr lang="en-US" dirty="0"/>
            <a:t>2</a:t>
          </a:r>
          <a:br>
            <a:rPr lang="en-US" dirty="0"/>
          </a:br>
          <a:r>
            <a:rPr lang="en-US" dirty="0"/>
            <a:t>from customer</a:t>
          </a:r>
        </a:p>
      </dgm:t>
    </dgm:pt>
    <dgm:pt modelId="{F9D0B05D-8332-4C40-B0E2-8F98416EDAAD}" type="parTrans" cxnId="{94D45D0E-28AF-4B16-B6C7-534DB4501D81}">
      <dgm:prSet/>
      <dgm:spPr/>
      <dgm:t>
        <a:bodyPr/>
        <a:lstStyle/>
        <a:p>
          <a:endParaRPr lang="en-US"/>
        </a:p>
      </dgm:t>
    </dgm:pt>
    <dgm:pt modelId="{C29BDD9B-C466-4A5F-A805-D73BC9BBA03E}" type="sibTrans" cxnId="{94D45D0E-28AF-4B16-B6C7-534DB4501D81}">
      <dgm:prSet/>
      <dgm:spPr/>
      <dgm:t>
        <a:bodyPr/>
        <a:lstStyle/>
        <a:p>
          <a:endParaRPr lang="en-US"/>
        </a:p>
      </dgm:t>
    </dgm:pt>
    <dgm:pt modelId="{D11984B2-B1A2-42F8-8B15-066651B8D7D0}">
      <dgm:prSet/>
      <dgm:spPr/>
      <dgm:t>
        <a:bodyPr/>
        <a:lstStyle/>
        <a:p>
          <a:pPr algn="ctr"/>
          <a:r>
            <a:rPr lang="en-US" dirty="0"/>
            <a:t>4</a:t>
          </a:r>
          <a:br>
            <a:rPr lang="en-US" dirty="0"/>
          </a:br>
          <a:r>
            <a:rPr lang="en-US"/>
            <a:t>on customer.customer_id = rental.customer_id</a:t>
          </a:r>
          <a:endParaRPr lang="en-US" dirty="0"/>
        </a:p>
      </dgm:t>
    </dgm:pt>
    <dgm:pt modelId="{58197755-2F51-497C-9EA1-BB3D80DC24D5}" type="parTrans" cxnId="{8CDF4DE5-3F10-45E7-BF42-02009387C9E8}">
      <dgm:prSet/>
      <dgm:spPr/>
      <dgm:t>
        <a:bodyPr/>
        <a:lstStyle/>
        <a:p>
          <a:endParaRPr lang="en-US"/>
        </a:p>
      </dgm:t>
    </dgm:pt>
    <dgm:pt modelId="{EFE69EDD-8EAA-4412-81B9-E3C07F74EB51}" type="sibTrans" cxnId="{8CDF4DE5-3F10-45E7-BF42-02009387C9E8}">
      <dgm:prSet/>
      <dgm:spPr/>
      <dgm:t>
        <a:bodyPr/>
        <a:lstStyle/>
        <a:p>
          <a:endParaRPr lang="en-US"/>
        </a:p>
      </dgm:t>
    </dgm:pt>
    <dgm:pt modelId="{35C1B5CF-A22E-43E3-AEC9-5541609CFCEF}">
      <dgm:prSet/>
      <dgm:spPr/>
      <dgm:t>
        <a:bodyPr/>
        <a:lstStyle/>
        <a:p>
          <a:pPr algn="ctr"/>
          <a:r>
            <a:rPr lang="en-US" dirty="0"/>
            <a:t>5</a:t>
          </a:r>
          <a:br>
            <a:rPr lang="en-US" dirty="0"/>
          </a:br>
          <a:r>
            <a:rPr lang="en-US" dirty="0"/>
            <a:t>inner join film</a:t>
          </a:r>
        </a:p>
      </dgm:t>
    </dgm:pt>
    <dgm:pt modelId="{F3FC98AD-CD25-4E4F-B9FE-EECD9E37E5AF}" type="parTrans" cxnId="{F044D3BC-8C7B-45A0-A03D-5245D66CE22B}">
      <dgm:prSet/>
      <dgm:spPr/>
      <dgm:t>
        <a:bodyPr/>
        <a:lstStyle/>
        <a:p>
          <a:endParaRPr lang="en-US"/>
        </a:p>
      </dgm:t>
    </dgm:pt>
    <dgm:pt modelId="{7A91DE37-6D5A-4E3C-8681-0F9125C69534}" type="sibTrans" cxnId="{F044D3BC-8C7B-45A0-A03D-5245D66CE22B}">
      <dgm:prSet/>
      <dgm:spPr/>
      <dgm:t>
        <a:bodyPr/>
        <a:lstStyle/>
        <a:p>
          <a:endParaRPr lang="en-US"/>
        </a:p>
      </dgm:t>
    </dgm:pt>
    <dgm:pt modelId="{459C5FB9-2FD5-43D3-B620-68619CAA25A2}">
      <dgm:prSet/>
      <dgm:spPr/>
      <dgm:t>
        <a:bodyPr/>
        <a:lstStyle/>
        <a:p>
          <a:pPr algn="ctr"/>
          <a:r>
            <a:rPr lang="en-US" dirty="0"/>
            <a:t>6</a:t>
          </a:r>
          <a:br>
            <a:rPr lang="en-US"/>
          </a:br>
          <a:r>
            <a:rPr lang="en-US"/>
            <a:t>where customer.first_name in ( 'jose' , 'karl')</a:t>
          </a:r>
          <a:endParaRPr lang="en-US" dirty="0"/>
        </a:p>
      </dgm:t>
    </dgm:pt>
    <dgm:pt modelId="{AD45B845-0736-4C54-8667-D14AE198BA71}" type="parTrans" cxnId="{D21B9D04-C1F8-4A53-A5EA-D99C0C1D3FBE}">
      <dgm:prSet/>
      <dgm:spPr/>
      <dgm:t>
        <a:bodyPr/>
        <a:lstStyle/>
        <a:p>
          <a:endParaRPr lang="en-US"/>
        </a:p>
      </dgm:t>
    </dgm:pt>
    <dgm:pt modelId="{AACA9AA9-190B-4DCB-8403-FA9CC8651D90}" type="sibTrans" cxnId="{D21B9D04-C1F8-4A53-A5EA-D99C0C1D3FBE}">
      <dgm:prSet/>
      <dgm:spPr/>
      <dgm:t>
        <a:bodyPr/>
        <a:lstStyle/>
        <a:p>
          <a:endParaRPr lang="en-US"/>
        </a:p>
      </dgm:t>
    </dgm:pt>
    <dgm:pt modelId="{5631A8C4-01CF-43C3-B023-508E96C29AFC}">
      <dgm:prSet/>
      <dgm:spPr/>
      <dgm:t>
        <a:bodyPr/>
        <a:lstStyle/>
        <a:p>
          <a:pPr algn="ctr"/>
          <a:r>
            <a:rPr lang="en-US" dirty="0"/>
            <a:t>7</a:t>
          </a:r>
          <a:br>
            <a:rPr lang="en-US" dirty="0"/>
          </a:br>
          <a:r>
            <a:rPr lang="en-US" dirty="0"/>
            <a:t>group by </a:t>
          </a:r>
          <a:r>
            <a:rPr lang="en-US" dirty="0" err="1"/>
            <a:t>customer.customer_id</a:t>
          </a:r>
          <a:r>
            <a:rPr lang="en-US" dirty="0"/>
            <a:t>, </a:t>
          </a:r>
          <a:r>
            <a:rPr lang="en-US" dirty="0" err="1"/>
            <a:t>customer.first_name</a:t>
          </a:r>
          <a:r>
            <a:rPr lang="en-US" dirty="0"/>
            <a:t> , </a:t>
          </a:r>
          <a:r>
            <a:rPr lang="en-US" dirty="0" err="1"/>
            <a:t>customer.last_name</a:t>
          </a:r>
          <a:r>
            <a:rPr lang="en-US" dirty="0"/>
            <a:t> , </a:t>
          </a:r>
          <a:r>
            <a:rPr lang="en-US" dirty="0" err="1"/>
            <a:t>film.film_id</a:t>
          </a:r>
          <a:r>
            <a:rPr lang="en-US" dirty="0"/>
            <a:t> , </a:t>
          </a:r>
          <a:r>
            <a:rPr lang="en-US" dirty="0" err="1"/>
            <a:t>film.title</a:t>
          </a:r>
          <a:r>
            <a:rPr lang="en-US" dirty="0"/>
            <a:t> ;</a:t>
          </a:r>
        </a:p>
      </dgm:t>
    </dgm:pt>
    <dgm:pt modelId="{B1744CCC-90CD-47F0-98FE-F9C19BCA1D8F}" type="parTrans" cxnId="{57390CFF-82EC-4861-94D4-80C9703310B8}">
      <dgm:prSet/>
      <dgm:spPr/>
      <dgm:t>
        <a:bodyPr/>
        <a:lstStyle/>
        <a:p>
          <a:endParaRPr lang="en-US"/>
        </a:p>
      </dgm:t>
    </dgm:pt>
    <dgm:pt modelId="{06C3ECC3-BDBA-446D-B03E-526C26C5447E}" type="sibTrans" cxnId="{57390CFF-82EC-4861-94D4-80C9703310B8}">
      <dgm:prSet/>
      <dgm:spPr/>
      <dgm:t>
        <a:bodyPr/>
        <a:lstStyle/>
        <a:p>
          <a:endParaRPr lang="en-US"/>
        </a:p>
      </dgm:t>
    </dgm:pt>
    <dgm:pt modelId="{FA275E87-9FD9-4F5E-BA12-52947122BDF3}" type="pres">
      <dgm:prSet presAssocID="{2B1355D9-CEC0-4B99-9AA9-7FBF5E8AB069}" presName="Name0" presStyleCnt="0">
        <dgm:presLayoutVars>
          <dgm:dir/>
          <dgm:resizeHandles val="exact"/>
        </dgm:presLayoutVars>
      </dgm:prSet>
      <dgm:spPr/>
    </dgm:pt>
    <dgm:pt modelId="{88C2E1F4-70E6-4CAE-8FEB-CE7C7327E6E1}" type="pres">
      <dgm:prSet presAssocID="{A9C3F967-96BC-4C0D-B94E-980A60E8CAAD}" presName="node" presStyleLbl="node1" presStyleIdx="0" presStyleCnt="7" custScaleY="125924">
        <dgm:presLayoutVars>
          <dgm:bulletEnabled val="1"/>
        </dgm:presLayoutVars>
      </dgm:prSet>
      <dgm:spPr/>
    </dgm:pt>
    <dgm:pt modelId="{12A2D282-1DB1-4F6C-8C99-319C23C8A509}" type="pres">
      <dgm:prSet presAssocID="{FC722E9C-EE30-4CB1-9815-F88D38E4CD98}" presName="sibTrans" presStyleLbl="sibTrans1D1" presStyleIdx="0" presStyleCnt="6"/>
      <dgm:spPr/>
    </dgm:pt>
    <dgm:pt modelId="{B256A5B8-B75B-437E-9071-DFC9EEF1D8A2}" type="pres">
      <dgm:prSet presAssocID="{FC722E9C-EE30-4CB1-9815-F88D38E4CD98}" presName="connectorText" presStyleLbl="sibTrans1D1" presStyleIdx="0" presStyleCnt="6"/>
      <dgm:spPr/>
    </dgm:pt>
    <dgm:pt modelId="{BBB7FDCA-7558-41E4-9842-5A3BEEF8C4A3}" type="pres">
      <dgm:prSet presAssocID="{FBDE4227-2F68-4F81-A28A-936F9885602B}" presName="node" presStyleLbl="node1" presStyleIdx="1" presStyleCnt="7">
        <dgm:presLayoutVars>
          <dgm:bulletEnabled val="1"/>
        </dgm:presLayoutVars>
      </dgm:prSet>
      <dgm:spPr/>
    </dgm:pt>
    <dgm:pt modelId="{39708048-EF72-45D5-BC32-41D7D00BC661}" type="pres">
      <dgm:prSet presAssocID="{C29BDD9B-C466-4A5F-A805-D73BC9BBA03E}" presName="sibTrans" presStyleLbl="sibTrans1D1" presStyleIdx="1" presStyleCnt="6"/>
      <dgm:spPr/>
    </dgm:pt>
    <dgm:pt modelId="{66293F40-CD71-4C87-8A16-A1189FE91CE0}" type="pres">
      <dgm:prSet presAssocID="{C29BDD9B-C466-4A5F-A805-D73BC9BBA03E}" presName="connectorText" presStyleLbl="sibTrans1D1" presStyleIdx="1" presStyleCnt="6"/>
      <dgm:spPr/>
    </dgm:pt>
    <dgm:pt modelId="{B62DA264-3F2E-4D48-8E9D-5702F92E4DD6}" type="pres">
      <dgm:prSet presAssocID="{FF786AB0-D159-4E9C-B801-95C9A2BAF8C0}" presName="node" presStyleLbl="node1" presStyleIdx="2" presStyleCnt="7">
        <dgm:presLayoutVars>
          <dgm:bulletEnabled val="1"/>
        </dgm:presLayoutVars>
      </dgm:prSet>
      <dgm:spPr/>
    </dgm:pt>
    <dgm:pt modelId="{AC89D2A5-A9AA-4638-8CF6-50F0A75143AF}" type="pres">
      <dgm:prSet presAssocID="{E7FEF2E3-E86E-4C16-B035-8BD09113B2A1}" presName="sibTrans" presStyleLbl="sibTrans1D1" presStyleIdx="2" presStyleCnt="6"/>
      <dgm:spPr/>
    </dgm:pt>
    <dgm:pt modelId="{416C6C1B-D867-46A8-A2C9-71475A93B732}" type="pres">
      <dgm:prSet presAssocID="{E7FEF2E3-E86E-4C16-B035-8BD09113B2A1}" presName="connectorText" presStyleLbl="sibTrans1D1" presStyleIdx="2" presStyleCnt="6"/>
      <dgm:spPr/>
    </dgm:pt>
    <dgm:pt modelId="{0056ED53-735E-4392-8309-ABA1DB553920}" type="pres">
      <dgm:prSet presAssocID="{D11984B2-B1A2-42F8-8B15-066651B8D7D0}" presName="node" presStyleLbl="node1" presStyleIdx="3" presStyleCnt="7">
        <dgm:presLayoutVars>
          <dgm:bulletEnabled val="1"/>
        </dgm:presLayoutVars>
      </dgm:prSet>
      <dgm:spPr/>
    </dgm:pt>
    <dgm:pt modelId="{A1B54DF4-2566-4ED2-B7F0-19503C78ECA5}" type="pres">
      <dgm:prSet presAssocID="{EFE69EDD-8EAA-4412-81B9-E3C07F74EB51}" presName="sibTrans" presStyleLbl="sibTrans1D1" presStyleIdx="3" presStyleCnt="6"/>
      <dgm:spPr/>
    </dgm:pt>
    <dgm:pt modelId="{7778DD25-48C3-4D27-BDCD-91C030233354}" type="pres">
      <dgm:prSet presAssocID="{EFE69EDD-8EAA-4412-81B9-E3C07F74EB51}" presName="connectorText" presStyleLbl="sibTrans1D1" presStyleIdx="3" presStyleCnt="6"/>
      <dgm:spPr/>
    </dgm:pt>
    <dgm:pt modelId="{A65EF0EB-6A89-4FFE-8A5A-926ED14BFCFF}" type="pres">
      <dgm:prSet presAssocID="{35C1B5CF-A22E-43E3-AEC9-5541609CFCEF}" presName="node" presStyleLbl="node1" presStyleIdx="4" presStyleCnt="7">
        <dgm:presLayoutVars>
          <dgm:bulletEnabled val="1"/>
        </dgm:presLayoutVars>
      </dgm:prSet>
      <dgm:spPr/>
    </dgm:pt>
    <dgm:pt modelId="{74939FA8-A910-439C-8E56-1F670262769A}" type="pres">
      <dgm:prSet presAssocID="{7A91DE37-6D5A-4E3C-8681-0F9125C69534}" presName="sibTrans" presStyleLbl="sibTrans1D1" presStyleIdx="4" presStyleCnt="6"/>
      <dgm:spPr/>
    </dgm:pt>
    <dgm:pt modelId="{EEAC4A4F-9AB6-4CBD-8017-A3884F7EAAE0}" type="pres">
      <dgm:prSet presAssocID="{7A91DE37-6D5A-4E3C-8681-0F9125C69534}" presName="connectorText" presStyleLbl="sibTrans1D1" presStyleIdx="4" presStyleCnt="6"/>
      <dgm:spPr/>
    </dgm:pt>
    <dgm:pt modelId="{60734EE4-FE1D-401A-A408-329DCA9AD72D}" type="pres">
      <dgm:prSet presAssocID="{459C5FB9-2FD5-43D3-B620-68619CAA25A2}" presName="node" presStyleLbl="node1" presStyleIdx="5" presStyleCnt="7">
        <dgm:presLayoutVars>
          <dgm:bulletEnabled val="1"/>
        </dgm:presLayoutVars>
      </dgm:prSet>
      <dgm:spPr/>
    </dgm:pt>
    <dgm:pt modelId="{38C45779-0BDF-42EB-8C85-63D567C3DAF9}" type="pres">
      <dgm:prSet presAssocID="{AACA9AA9-190B-4DCB-8403-FA9CC8651D90}" presName="sibTrans" presStyleLbl="sibTrans1D1" presStyleIdx="5" presStyleCnt="6"/>
      <dgm:spPr/>
    </dgm:pt>
    <dgm:pt modelId="{1F3DFBFD-3492-4EEB-B928-759758B93356}" type="pres">
      <dgm:prSet presAssocID="{AACA9AA9-190B-4DCB-8403-FA9CC8651D90}" presName="connectorText" presStyleLbl="sibTrans1D1" presStyleIdx="5" presStyleCnt="6"/>
      <dgm:spPr/>
    </dgm:pt>
    <dgm:pt modelId="{57C3EEFC-874D-4148-9B4A-3A2EB4B31CA7}" type="pres">
      <dgm:prSet presAssocID="{5631A8C4-01CF-43C3-B023-508E96C29AFC}" presName="node" presStyleLbl="node1" presStyleIdx="6" presStyleCnt="7">
        <dgm:presLayoutVars>
          <dgm:bulletEnabled val="1"/>
        </dgm:presLayoutVars>
      </dgm:prSet>
      <dgm:spPr/>
    </dgm:pt>
  </dgm:ptLst>
  <dgm:cxnLst>
    <dgm:cxn modelId="{4D6E0704-A119-421C-81C8-144E767A1CBA}" type="presOf" srcId="{D11984B2-B1A2-42F8-8B15-066651B8D7D0}" destId="{0056ED53-735E-4392-8309-ABA1DB553920}" srcOrd="0" destOrd="0" presId="urn:microsoft.com/office/officeart/2016/7/layout/RepeatingBendingProcessNew"/>
    <dgm:cxn modelId="{D21B9D04-C1F8-4A53-A5EA-D99C0C1D3FBE}" srcId="{2B1355D9-CEC0-4B99-9AA9-7FBF5E8AB069}" destId="{459C5FB9-2FD5-43D3-B620-68619CAA25A2}" srcOrd="5" destOrd="0" parTransId="{AD45B845-0736-4C54-8667-D14AE198BA71}" sibTransId="{AACA9AA9-190B-4DCB-8403-FA9CC8651D90}"/>
    <dgm:cxn modelId="{94D45D0E-28AF-4B16-B6C7-534DB4501D81}" srcId="{2B1355D9-CEC0-4B99-9AA9-7FBF5E8AB069}" destId="{FBDE4227-2F68-4F81-A28A-936F9885602B}" srcOrd="1" destOrd="0" parTransId="{F9D0B05D-8332-4C40-B0E2-8F98416EDAAD}" sibTransId="{C29BDD9B-C466-4A5F-A805-D73BC9BBA03E}"/>
    <dgm:cxn modelId="{6CE24934-EEA8-4DAC-93BA-8F75C4338FEE}" type="presOf" srcId="{5631A8C4-01CF-43C3-B023-508E96C29AFC}" destId="{57C3EEFC-874D-4148-9B4A-3A2EB4B31CA7}" srcOrd="0" destOrd="0" presId="urn:microsoft.com/office/officeart/2016/7/layout/RepeatingBendingProcessNew"/>
    <dgm:cxn modelId="{C1E6FE3A-1511-4D30-8B02-571AF9B167DA}" type="presOf" srcId="{FBDE4227-2F68-4F81-A28A-936F9885602B}" destId="{BBB7FDCA-7558-41E4-9842-5A3BEEF8C4A3}" srcOrd="0" destOrd="0" presId="urn:microsoft.com/office/officeart/2016/7/layout/RepeatingBendingProcessNew"/>
    <dgm:cxn modelId="{7EE53E5F-4752-4D12-AAAB-C200E089DFD8}" type="presOf" srcId="{E7FEF2E3-E86E-4C16-B035-8BD09113B2A1}" destId="{AC89D2A5-A9AA-4638-8CF6-50F0A75143AF}" srcOrd="0" destOrd="0" presId="urn:microsoft.com/office/officeart/2016/7/layout/RepeatingBendingProcessNew"/>
    <dgm:cxn modelId="{EB81F556-662A-4592-9C7E-C07B350D9614}" type="presOf" srcId="{A9C3F967-96BC-4C0D-B94E-980A60E8CAAD}" destId="{88C2E1F4-70E6-4CAE-8FEB-CE7C7327E6E1}" srcOrd="0" destOrd="0" presId="urn:microsoft.com/office/officeart/2016/7/layout/RepeatingBendingProcessNew"/>
    <dgm:cxn modelId="{6271FF56-306D-449E-A9DE-B2232880454D}" srcId="{2B1355D9-CEC0-4B99-9AA9-7FBF5E8AB069}" destId="{FF786AB0-D159-4E9C-B801-95C9A2BAF8C0}" srcOrd="2" destOrd="0" parTransId="{BA6506AF-6DE9-42F7-9997-DBBBDC60ED55}" sibTransId="{E7FEF2E3-E86E-4C16-B035-8BD09113B2A1}"/>
    <dgm:cxn modelId="{E306EE5A-564E-4D6B-83A2-B4094EB271A9}" type="presOf" srcId="{2B1355D9-CEC0-4B99-9AA9-7FBF5E8AB069}" destId="{FA275E87-9FD9-4F5E-BA12-52947122BDF3}" srcOrd="0" destOrd="0" presId="urn:microsoft.com/office/officeart/2016/7/layout/RepeatingBendingProcessNew"/>
    <dgm:cxn modelId="{8CB37887-2AEC-4253-8303-E2F770A09846}" srcId="{2B1355D9-CEC0-4B99-9AA9-7FBF5E8AB069}" destId="{A9C3F967-96BC-4C0D-B94E-980A60E8CAAD}" srcOrd="0" destOrd="0" parTransId="{E6445BD2-27A2-4612-9869-90A9E2C0A6C1}" sibTransId="{FC722E9C-EE30-4CB1-9815-F88D38E4CD98}"/>
    <dgm:cxn modelId="{4EA06A98-8239-408E-B0E3-7AADAC38044D}" type="presOf" srcId="{7A91DE37-6D5A-4E3C-8681-0F9125C69534}" destId="{74939FA8-A910-439C-8E56-1F670262769A}" srcOrd="0" destOrd="0" presId="urn:microsoft.com/office/officeart/2016/7/layout/RepeatingBendingProcessNew"/>
    <dgm:cxn modelId="{3C990CA1-DCF3-419D-AA9F-EE7B178672EA}" type="presOf" srcId="{AACA9AA9-190B-4DCB-8403-FA9CC8651D90}" destId="{1F3DFBFD-3492-4EEB-B928-759758B93356}" srcOrd="1" destOrd="0" presId="urn:microsoft.com/office/officeart/2016/7/layout/RepeatingBendingProcessNew"/>
    <dgm:cxn modelId="{0B33F0AD-C540-4C14-A7B0-6031DF54259B}" type="presOf" srcId="{EFE69EDD-8EAA-4412-81B9-E3C07F74EB51}" destId="{7778DD25-48C3-4D27-BDCD-91C030233354}" srcOrd="1" destOrd="0" presId="urn:microsoft.com/office/officeart/2016/7/layout/RepeatingBendingProcessNew"/>
    <dgm:cxn modelId="{101F15B1-CA51-4D20-94A4-60227F9C4C00}" type="presOf" srcId="{E7FEF2E3-E86E-4C16-B035-8BD09113B2A1}" destId="{416C6C1B-D867-46A8-A2C9-71475A93B732}" srcOrd="1" destOrd="0" presId="urn:microsoft.com/office/officeart/2016/7/layout/RepeatingBendingProcessNew"/>
    <dgm:cxn modelId="{C9D4F7B7-90EF-422E-875C-85C2D2FA1A8F}" type="presOf" srcId="{FC722E9C-EE30-4CB1-9815-F88D38E4CD98}" destId="{B256A5B8-B75B-437E-9071-DFC9EEF1D8A2}" srcOrd="1" destOrd="0" presId="urn:microsoft.com/office/officeart/2016/7/layout/RepeatingBendingProcessNew"/>
    <dgm:cxn modelId="{F044D3BC-8C7B-45A0-A03D-5245D66CE22B}" srcId="{2B1355D9-CEC0-4B99-9AA9-7FBF5E8AB069}" destId="{35C1B5CF-A22E-43E3-AEC9-5541609CFCEF}" srcOrd="4" destOrd="0" parTransId="{F3FC98AD-CD25-4E4F-B9FE-EECD9E37E5AF}" sibTransId="{7A91DE37-6D5A-4E3C-8681-0F9125C69534}"/>
    <dgm:cxn modelId="{C55E82BD-3D8D-434F-A41B-CDB28E084720}" type="presOf" srcId="{FC722E9C-EE30-4CB1-9815-F88D38E4CD98}" destId="{12A2D282-1DB1-4F6C-8C99-319C23C8A509}" srcOrd="0" destOrd="0" presId="urn:microsoft.com/office/officeart/2016/7/layout/RepeatingBendingProcessNew"/>
    <dgm:cxn modelId="{A8F543C3-FBE8-4AA8-9E0C-B5294AB73DE3}" type="presOf" srcId="{FF786AB0-D159-4E9C-B801-95C9A2BAF8C0}" destId="{B62DA264-3F2E-4D48-8E9D-5702F92E4DD6}" srcOrd="0" destOrd="0" presId="urn:microsoft.com/office/officeart/2016/7/layout/RepeatingBendingProcessNew"/>
    <dgm:cxn modelId="{5879CFC3-135D-405A-A4FF-D645633C5C89}" type="presOf" srcId="{C29BDD9B-C466-4A5F-A805-D73BC9BBA03E}" destId="{66293F40-CD71-4C87-8A16-A1189FE91CE0}" srcOrd="1" destOrd="0" presId="urn:microsoft.com/office/officeart/2016/7/layout/RepeatingBendingProcessNew"/>
    <dgm:cxn modelId="{54074ECD-B483-4A6D-BEE8-3AB708B637E3}" type="presOf" srcId="{AACA9AA9-190B-4DCB-8403-FA9CC8651D90}" destId="{38C45779-0BDF-42EB-8C85-63D567C3DAF9}" srcOrd="0" destOrd="0" presId="urn:microsoft.com/office/officeart/2016/7/layout/RepeatingBendingProcessNew"/>
    <dgm:cxn modelId="{80140FD4-F969-45D6-B2BE-DFB0B6CC3572}" type="presOf" srcId="{C29BDD9B-C466-4A5F-A805-D73BC9BBA03E}" destId="{39708048-EF72-45D5-BC32-41D7D00BC661}" srcOrd="0" destOrd="0" presId="urn:microsoft.com/office/officeart/2016/7/layout/RepeatingBendingProcessNew"/>
    <dgm:cxn modelId="{CCCE38D7-1746-4A93-85D3-0AA9E8596B72}" type="presOf" srcId="{7A91DE37-6D5A-4E3C-8681-0F9125C69534}" destId="{EEAC4A4F-9AB6-4CBD-8017-A3884F7EAAE0}" srcOrd="1" destOrd="0" presId="urn:microsoft.com/office/officeart/2016/7/layout/RepeatingBendingProcessNew"/>
    <dgm:cxn modelId="{16CC83E0-A8EC-4198-A73C-D1D55ADF9765}" type="presOf" srcId="{EFE69EDD-8EAA-4412-81B9-E3C07F74EB51}" destId="{A1B54DF4-2566-4ED2-B7F0-19503C78ECA5}" srcOrd="0" destOrd="0" presId="urn:microsoft.com/office/officeart/2016/7/layout/RepeatingBendingProcessNew"/>
    <dgm:cxn modelId="{8CDF4DE5-3F10-45E7-BF42-02009387C9E8}" srcId="{2B1355D9-CEC0-4B99-9AA9-7FBF5E8AB069}" destId="{D11984B2-B1A2-42F8-8B15-066651B8D7D0}" srcOrd="3" destOrd="0" parTransId="{58197755-2F51-497C-9EA1-BB3D80DC24D5}" sibTransId="{EFE69EDD-8EAA-4412-81B9-E3C07F74EB51}"/>
    <dgm:cxn modelId="{34BFCFEC-D7C0-4DDA-BFEF-670A29849C3D}" type="presOf" srcId="{459C5FB9-2FD5-43D3-B620-68619CAA25A2}" destId="{60734EE4-FE1D-401A-A408-329DCA9AD72D}" srcOrd="0" destOrd="0" presId="urn:microsoft.com/office/officeart/2016/7/layout/RepeatingBendingProcessNew"/>
    <dgm:cxn modelId="{E140D9EF-5D5C-4BA5-B896-338F3E242EE0}" type="presOf" srcId="{35C1B5CF-A22E-43E3-AEC9-5541609CFCEF}" destId="{A65EF0EB-6A89-4FFE-8A5A-926ED14BFCFF}" srcOrd="0" destOrd="0" presId="urn:microsoft.com/office/officeart/2016/7/layout/RepeatingBendingProcessNew"/>
    <dgm:cxn modelId="{57390CFF-82EC-4861-94D4-80C9703310B8}" srcId="{2B1355D9-CEC0-4B99-9AA9-7FBF5E8AB069}" destId="{5631A8C4-01CF-43C3-B023-508E96C29AFC}" srcOrd="6" destOrd="0" parTransId="{B1744CCC-90CD-47F0-98FE-F9C19BCA1D8F}" sibTransId="{06C3ECC3-BDBA-446D-B03E-526C26C5447E}"/>
    <dgm:cxn modelId="{3D17CB46-8A8E-4A85-B837-CCC3C825F806}" type="presParOf" srcId="{FA275E87-9FD9-4F5E-BA12-52947122BDF3}" destId="{88C2E1F4-70E6-4CAE-8FEB-CE7C7327E6E1}" srcOrd="0" destOrd="0" presId="urn:microsoft.com/office/officeart/2016/7/layout/RepeatingBendingProcessNew"/>
    <dgm:cxn modelId="{2AE0666F-8B29-4DDB-8B30-56597CF2832D}" type="presParOf" srcId="{FA275E87-9FD9-4F5E-BA12-52947122BDF3}" destId="{12A2D282-1DB1-4F6C-8C99-319C23C8A509}" srcOrd="1" destOrd="0" presId="urn:microsoft.com/office/officeart/2016/7/layout/RepeatingBendingProcessNew"/>
    <dgm:cxn modelId="{CD82F3A9-7739-47BF-B19F-C3CA99A96EC6}" type="presParOf" srcId="{12A2D282-1DB1-4F6C-8C99-319C23C8A509}" destId="{B256A5B8-B75B-437E-9071-DFC9EEF1D8A2}" srcOrd="0" destOrd="0" presId="urn:microsoft.com/office/officeart/2016/7/layout/RepeatingBendingProcessNew"/>
    <dgm:cxn modelId="{729740B0-E524-47D4-A00A-0DD0F0AA7998}" type="presParOf" srcId="{FA275E87-9FD9-4F5E-BA12-52947122BDF3}" destId="{BBB7FDCA-7558-41E4-9842-5A3BEEF8C4A3}" srcOrd="2" destOrd="0" presId="urn:microsoft.com/office/officeart/2016/7/layout/RepeatingBendingProcessNew"/>
    <dgm:cxn modelId="{1207273E-6867-4A1C-AC92-C6D7AF0CBC94}" type="presParOf" srcId="{FA275E87-9FD9-4F5E-BA12-52947122BDF3}" destId="{39708048-EF72-45D5-BC32-41D7D00BC661}" srcOrd="3" destOrd="0" presId="urn:microsoft.com/office/officeart/2016/7/layout/RepeatingBendingProcessNew"/>
    <dgm:cxn modelId="{B8D28609-6191-4402-A4BA-DEF042FA8EAF}" type="presParOf" srcId="{39708048-EF72-45D5-BC32-41D7D00BC661}" destId="{66293F40-CD71-4C87-8A16-A1189FE91CE0}" srcOrd="0" destOrd="0" presId="urn:microsoft.com/office/officeart/2016/7/layout/RepeatingBendingProcessNew"/>
    <dgm:cxn modelId="{9311A6B3-BD29-45E2-8848-271709AE2658}" type="presParOf" srcId="{FA275E87-9FD9-4F5E-BA12-52947122BDF3}" destId="{B62DA264-3F2E-4D48-8E9D-5702F92E4DD6}" srcOrd="4" destOrd="0" presId="urn:microsoft.com/office/officeart/2016/7/layout/RepeatingBendingProcessNew"/>
    <dgm:cxn modelId="{F32D3F41-252C-4BFE-B887-30A5E3F9F9F5}" type="presParOf" srcId="{FA275E87-9FD9-4F5E-BA12-52947122BDF3}" destId="{AC89D2A5-A9AA-4638-8CF6-50F0A75143AF}" srcOrd="5" destOrd="0" presId="urn:microsoft.com/office/officeart/2016/7/layout/RepeatingBendingProcessNew"/>
    <dgm:cxn modelId="{1D45857C-0CCD-4AC7-930F-7AB29551B23A}" type="presParOf" srcId="{AC89D2A5-A9AA-4638-8CF6-50F0A75143AF}" destId="{416C6C1B-D867-46A8-A2C9-71475A93B732}" srcOrd="0" destOrd="0" presId="urn:microsoft.com/office/officeart/2016/7/layout/RepeatingBendingProcessNew"/>
    <dgm:cxn modelId="{397A76C0-B4E4-4961-AAA7-4726EEAF47BF}" type="presParOf" srcId="{FA275E87-9FD9-4F5E-BA12-52947122BDF3}" destId="{0056ED53-735E-4392-8309-ABA1DB553920}" srcOrd="6" destOrd="0" presId="urn:microsoft.com/office/officeart/2016/7/layout/RepeatingBendingProcessNew"/>
    <dgm:cxn modelId="{9859AE3B-194A-4A65-982D-1FD00D6BE915}" type="presParOf" srcId="{FA275E87-9FD9-4F5E-BA12-52947122BDF3}" destId="{A1B54DF4-2566-4ED2-B7F0-19503C78ECA5}" srcOrd="7" destOrd="0" presId="urn:microsoft.com/office/officeart/2016/7/layout/RepeatingBendingProcessNew"/>
    <dgm:cxn modelId="{C60DAC9B-D256-481D-9438-8CEC4B06B677}" type="presParOf" srcId="{A1B54DF4-2566-4ED2-B7F0-19503C78ECA5}" destId="{7778DD25-48C3-4D27-BDCD-91C030233354}" srcOrd="0" destOrd="0" presId="urn:microsoft.com/office/officeart/2016/7/layout/RepeatingBendingProcessNew"/>
    <dgm:cxn modelId="{49D54B24-EC42-4887-B3E8-2F4F6A0C040B}" type="presParOf" srcId="{FA275E87-9FD9-4F5E-BA12-52947122BDF3}" destId="{A65EF0EB-6A89-4FFE-8A5A-926ED14BFCFF}" srcOrd="8" destOrd="0" presId="urn:microsoft.com/office/officeart/2016/7/layout/RepeatingBendingProcessNew"/>
    <dgm:cxn modelId="{7E643219-F8B9-426D-8F84-BE6987752AF6}" type="presParOf" srcId="{FA275E87-9FD9-4F5E-BA12-52947122BDF3}" destId="{74939FA8-A910-439C-8E56-1F670262769A}" srcOrd="9" destOrd="0" presId="urn:microsoft.com/office/officeart/2016/7/layout/RepeatingBendingProcessNew"/>
    <dgm:cxn modelId="{0A119246-769E-48E4-B712-0F09EB83143D}" type="presParOf" srcId="{74939FA8-A910-439C-8E56-1F670262769A}" destId="{EEAC4A4F-9AB6-4CBD-8017-A3884F7EAAE0}" srcOrd="0" destOrd="0" presId="urn:microsoft.com/office/officeart/2016/7/layout/RepeatingBendingProcessNew"/>
    <dgm:cxn modelId="{9B5AF05F-347B-4014-A822-D595BACD2AEB}" type="presParOf" srcId="{FA275E87-9FD9-4F5E-BA12-52947122BDF3}" destId="{60734EE4-FE1D-401A-A408-329DCA9AD72D}" srcOrd="10" destOrd="0" presId="urn:microsoft.com/office/officeart/2016/7/layout/RepeatingBendingProcessNew"/>
    <dgm:cxn modelId="{B350E8CA-45F1-4133-8E76-97DAD2DC14E2}" type="presParOf" srcId="{FA275E87-9FD9-4F5E-BA12-52947122BDF3}" destId="{38C45779-0BDF-42EB-8C85-63D567C3DAF9}" srcOrd="11" destOrd="0" presId="urn:microsoft.com/office/officeart/2016/7/layout/RepeatingBendingProcessNew"/>
    <dgm:cxn modelId="{5F259075-2498-49F8-9F54-A79EC278FAB3}" type="presParOf" srcId="{38C45779-0BDF-42EB-8C85-63D567C3DAF9}" destId="{1F3DFBFD-3492-4EEB-B928-759758B93356}" srcOrd="0" destOrd="0" presId="urn:microsoft.com/office/officeart/2016/7/layout/RepeatingBendingProcessNew"/>
    <dgm:cxn modelId="{F3ED746E-98B9-4A6B-AB5E-85EF8E018067}" type="presParOf" srcId="{FA275E87-9FD9-4F5E-BA12-52947122BDF3}" destId="{57C3EEFC-874D-4148-9B4A-3A2EB4B31CA7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B1355D9-CEC0-4B99-9AA9-7FBF5E8AB0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C3F967-96BC-4C0D-B94E-980A60E8CAAD}">
      <dgm:prSet/>
      <dgm:spPr/>
      <dgm:t>
        <a:bodyPr/>
        <a:lstStyle/>
        <a:p>
          <a:pPr algn="ctr"/>
          <a:r>
            <a:rPr lang="en-US" dirty="0"/>
            <a:t>1</a:t>
          </a:r>
          <a:br>
            <a:rPr lang="en-US" dirty="0"/>
          </a:br>
          <a:r>
            <a:rPr lang="en-US" dirty="0"/>
            <a:t>select category.name ,  count(</a:t>
          </a:r>
          <a:r>
            <a:rPr lang="en-US" dirty="0" err="1"/>
            <a:t>film_category.film_id</a:t>
          </a:r>
          <a:r>
            <a:rPr lang="en-US" dirty="0"/>
            <a:t>) as </a:t>
          </a:r>
          <a:r>
            <a:rPr lang="en-US" dirty="0" err="1"/>
            <a:t>film_cat</a:t>
          </a:r>
          <a:endParaRPr lang="en-US" dirty="0"/>
        </a:p>
      </dgm:t>
    </dgm:pt>
    <dgm:pt modelId="{E6445BD2-27A2-4612-9869-90A9E2C0A6C1}" type="parTrans" cxnId="{8CB37887-2AEC-4253-8303-E2F770A09846}">
      <dgm:prSet/>
      <dgm:spPr/>
      <dgm:t>
        <a:bodyPr/>
        <a:lstStyle/>
        <a:p>
          <a:pPr algn="ctr"/>
          <a:endParaRPr lang="en-US"/>
        </a:p>
      </dgm:t>
    </dgm:pt>
    <dgm:pt modelId="{FC722E9C-EE30-4CB1-9815-F88D38E4CD98}" type="sibTrans" cxnId="{8CB37887-2AEC-4253-8303-E2F770A09846}">
      <dgm:prSet custT="1"/>
      <dgm:spPr/>
      <dgm:t>
        <a:bodyPr/>
        <a:lstStyle/>
        <a:p>
          <a:pPr algn="ctr"/>
          <a:endParaRPr lang="en-US" sz="500"/>
        </a:p>
      </dgm:t>
    </dgm:pt>
    <dgm:pt modelId="{FF786AB0-D159-4E9C-B801-95C9A2BAF8C0}">
      <dgm:prSet/>
      <dgm:spPr/>
      <dgm:t>
        <a:bodyPr/>
        <a:lstStyle/>
        <a:p>
          <a:pPr algn="ctr"/>
          <a:r>
            <a:rPr lang="en-US" dirty="0"/>
            <a:t>3</a:t>
          </a:r>
          <a:br>
            <a:rPr lang="en-US" dirty="0"/>
          </a:br>
          <a:r>
            <a:rPr lang="en-US" dirty="0"/>
            <a:t>inner join </a:t>
          </a:r>
          <a:r>
            <a:rPr lang="en-US" dirty="0" err="1"/>
            <a:t>film_category</a:t>
          </a:r>
          <a:endParaRPr lang="en-US" dirty="0"/>
        </a:p>
      </dgm:t>
    </dgm:pt>
    <dgm:pt modelId="{BA6506AF-6DE9-42F7-9997-DBBBDC60ED55}" type="parTrans" cxnId="{6271FF56-306D-449E-A9DE-B2232880454D}">
      <dgm:prSet/>
      <dgm:spPr/>
      <dgm:t>
        <a:bodyPr/>
        <a:lstStyle/>
        <a:p>
          <a:endParaRPr lang="en-US"/>
        </a:p>
      </dgm:t>
    </dgm:pt>
    <dgm:pt modelId="{E7FEF2E3-E86E-4C16-B035-8BD09113B2A1}" type="sibTrans" cxnId="{6271FF56-306D-449E-A9DE-B2232880454D}">
      <dgm:prSet/>
      <dgm:spPr/>
      <dgm:t>
        <a:bodyPr/>
        <a:lstStyle/>
        <a:p>
          <a:endParaRPr lang="en-US"/>
        </a:p>
      </dgm:t>
    </dgm:pt>
    <dgm:pt modelId="{FBDE4227-2F68-4F81-A28A-936F9885602B}">
      <dgm:prSet/>
      <dgm:spPr/>
      <dgm:t>
        <a:bodyPr/>
        <a:lstStyle/>
        <a:p>
          <a:pPr algn="ctr"/>
          <a:r>
            <a:rPr lang="en-US" dirty="0"/>
            <a:t>2</a:t>
          </a:r>
          <a:br>
            <a:rPr lang="en-US" dirty="0"/>
          </a:br>
          <a:r>
            <a:rPr lang="en-US" dirty="0"/>
            <a:t>from category</a:t>
          </a:r>
        </a:p>
      </dgm:t>
    </dgm:pt>
    <dgm:pt modelId="{F9D0B05D-8332-4C40-B0E2-8F98416EDAAD}" type="parTrans" cxnId="{94D45D0E-28AF-4B16-B6C7-534DB4501D81}">
      <dgm:prSet/>
      <dgm:spPr/>
      <dgm:t>
        <a:bodyPr/>
        <a:lstStyle/>
        <a:p>
          <a:endParaRPr lang="en-US"/>
        </a:p>
      </dgm:t>
    </dgm:pt>
    <dgm:pt modelId="{C29BDD9B-C466-4A5F-A805-D73BC9BBA03E}" type="sibTrans" cxnId="{94D45D0E-28AF-4B16-B6C7-534DB4501D81}">
      <dgm:prSet/>
      <dgm:spPr/>
      <dgm:t>
        <a:bodyPr/>
        <a:lstStyle/>
        <a:p>
          <a:endParaRPr lang="en-US"/>
        </a:p>
      </dgm:t>
    </dgm:pt>
    <dgm:pt modelId="{D11984B2-B1A2-42F8-8B15-066651B8D7D0}">
      <dgm:prSet/>
      <dgm:spPr/>
      <dgm:t>
        <a:bodyPr/>
        <a:lstStyle/>
        <a:p>
          <a:pPr algn="ctr"/>
          <a:r>
            <a:rPr lang="en-US" dirty="0"/>
            <a:t>4</a:t>
          </a:r>
          <a:br>
            <a:rPr lang="en-US" dirty="0"/>
          </a:br>
          <a:r>
            <a:rPr lang="en-US" dirty="0"/>
            <a:t>on </a:t>
          </a:r>
          <a:r>
            <a:rPr lang="en-US" dirty="0" err="1"/>
            <a:t>category.category_id</a:t>
          </a:r>
          <a:r>
            <a:rPr lang="en-US" dirty="0"/>
            <a:t>  = </a:t>
          </a:r>
          <a:r>
            <a:rPr lang="en-US" dirty="0" err="1"/>
            <a:t>film_category.category_id</a:t>
          </a:r>
          <a:endParaRPr lang="en-US" dirty="0"/>
        </a:p>
      </dgm:t>
    </dgm:pt>
    <dgm:pt modelId="{58197755-2F51-497C-9EA1-BB3D80DC24D5}" type="parTrans" cxnId="{8CDF4DE5-3F10-45E7-BF42-02009387C9E8}">
      <dgm:prSet/>
      <dgm:spPr/>
      <dgm:t>
        <a:bodyPr/>
        <a:lstStyle/>
        <a:p>
          <a:endParaRPr lang="en-US"/>
        </a:p>
      </dgm:t>
    </dgm:pt>
    <dgm:pt modelId="{EFE69EDD-8EAA-4412-81B9-E3C07F74EB51}" type="sibTrans" cxnId="{8CDF4DE5-3F10-45E7-BF42-02009387C9E8}">
      <dgm:prSet/>
      <dgm:spPr/>
      <dgm:t>
        <a:bodyPr/>
        <a:lstStyle/>
        <a:p>
          <a:endParaRPr lang="en-US"/>
        </a:p>
      </dgm:t>
    </dgm:pt>
    <dgm:pt modelId="{35C1B5CF-A22E-43E3-AEC9-5541609CFCEF}">
      <dgm:prSet/>
      <dgm:spPr/>
      <dgm:t>
        <a:bodyPr/>
        <a:lstStyle/>
        <a:p>
          <a:pPr algn="ctr"/>
          <a:r>
            <a:rPr lang="en-US" dirty="0"/>
            <a:t>5</a:t>
          </a:r>
          <a:br>
            <a:rPr lang="en-US" dirty="0"/>
          </a:br>
          <a:r>
            <a:rPr lang="en-US" dirty="0"/>
            <a:t>group by category.name</a:t>
          </a:r>
        </a:p>
      </dgm:t>
    </dgm:pt>
    <dgm:pt modelId="{F3FC98AD-CD25-4E4F-B9FE-EECD9E37E5AF}" type="parTrans" cxnId="{F044D3BC-8C7B-45A0-A03D-5245D66CE22B}">
      <dgm:prSet/>
      <dgm:spPr/>
      <dgm:t>
        <a:bodyPr/>
        <a:lstStyle/>
        <a:p>
          <a:endParaRPr lang="en-US"/>
        </a:p>
      </dgm:t>
    </dgm:pt>
    <dgm:pt modelId="{7A91DE37-6D5A-4E3C-8681-0F9125C69534}" type="sibTrans" cxnId="{F044D3BC-8C7B-45A0-A03D-5245D66CE22B}">
      <dgm:prSet/>
      <dgm:spPr/>
      <dgm:t>
        <a:bodyPr/>
        <a:lstStyle/>
        <a:p>
          <a:endParaRPr lang="en-US"/>
        </a:p>
      </dgm:t>
    </dgm:pt>
    <dgm:pt modelId="{459C5FB9-2FD5-43D3-B620-68619CAA25A2}">
      <dgm:prSet/>
      <dgm:spPr/>
      <dgm:t>
        <a:bodyPr/>
        <a:lstStyle/>
        <a:p>
          <a:pPr algn="ctr"/>
          <a:r>
            <a:rPr lang="en-US" dirty="0"/>
            <a:t>6</a:t>
          </a:r>
          <a:br>
            <a:rPr lang="en-US"/>
          </a:br>
          <a:r>
            <a:rPr lang="en-US"/>
            <a:t>order by film_cat desc</a:t>
          </a:r>
          <a:endParaRPr lang="en-US" dirty="0"/>
        </a:p>
      </dgm:t>
    </dgm:pt>
    <dgm:pt modelId="{AD45B845-0736-4C54-8667-D14AE198BA71}" type="parTrans" cxnId="{D21B9D04-C1F8-4A53-A5EA-D99C0C1D3FBE}">
      <dgm:prSet/>
      <dgm:spPr/>
      <dgm:t>
        <a:bodyPr/>
        <a:lstStyle/>
        <a:p>
          <a:endParaRPr lang="en-US"/>
        </a:p>
      </dgm:t>
    </dgm:pt>
    <dgm:pt modelId="{AACA9AA9-190B-4DCB-8403-FA9CC8651D90}" type="sibTrans" cxnId="{D21B9D04-C1F8-4A53-A5EA-D99C0C1D3FBE}">
      <dgm:prSet/>
      <dgm:spPr/>
      <dgm:t>
        <a:bodyPr/>
        <a:lstStyle/>
        <a:p>
          <a:endParaRPr lang="en-US"/>
        </a:p>
      </dgm:t>
    </dgm:pt>
    <dgm:pt modelId="{5631A8C4-01CF-43C3-B023-508E96C29AFC}">
      <dgm:prSet/>
      <dgm:spPr/>
      <dgm:t>
        <a:bodyPr/>
        <a:lstStyle/>
        <a:p>
          <a:pPr algn="ctr"/>
          <a:r>
            <a:rPr lang="en-US" dirty="0"/>
            <a:t>7</a:t>
          </a:r>
          <a:br>
            <a:rPr lang="en-US" dirty="0"/>
          </a:br>
          <a:r>
            <a:rPr lang="en-US" dirty="0"/>
            <a:t>limit 1</a:t>
          </a:r>
        </a:p>
      </dgm:t>
    </dgm:pt>
    <dgm:pt modelId="{B1744CCC-90CD-47F0-98FE-F9C19BCA1D8F}" type="parTrans" cxnId="{57390CFF-82EC-4861-94D4-80C9703310B8}">
      <dgm:prSet/>
      <dgm:spPr/>
      <dgm:t>
        <a:bodyPr/>
        <a:lstStyle/>
        <a:p>
          <a:endParaRPr lang="en-US"/>
        </a:p>
      </dgm:t>
    </dgm:pt>
    <dgm:pt modelId="{06C3ECC3-BDBA-446D-B03E-526C26C5447E}" type="sibTrans" cxnId="{57390CFF-82EC-4861-94D4-80C9703310B8}">
      <dgm:prSet/>
      <dgm:spPr/>
      <dgm:t>
        <a:bodyPr/>
        <a:lstStyle/>
        <a:p>
          <a:endParaRPr lang="en-US"/>
        </a:p>
      </dgm:t>
    </dgm:pt>
    <dgm:pt modelId="{FA275E87-9FD9-4F5E-BA12-52947122BDF3}" type="pres">
      <dgm:prSet presAssocID="{2B1355D9-CEC0-4B99-9AA9-7FBF5E8AB069}" presName="Name0" presStyleCnt="0">
        <dgm:presLayoutVars>
          <dgm:dir/>
          <dgm:resizeHandles val="exact"/>
        </dgm:presLayoutVars>
      </dgm:prSet>
      <dgm:spPr/>
    </dgm:pt>
    <dgm:pt modelId="{88C2E1F4-70E6-4CAE-8FEB-CE7C7327E6E1}" type="pres">
      <dgm:prSet presAssocID="{A9C3F967-96BC-4C0D-B94E-980A60E8CAAD}" presName="node" presStyleLbl="node1" presStyleIdx="0" presStyleCnt="7" custScaleY="125924">
        <dgm:presLayoutVars>
          <dgm:bulletEnabled val="1"/>
        </dgm:presLayoutVars>
      </dgm:prSet>
      <dgm:spPr/>
    </dgm:pt>
    <dgm:pt modelId="{12A2D282-1DB1-4F6C-8C99-319C23C8A509}" type="pres">
      <dgm:prSet presAssocID="{FC722E9C-EE30-4CB1-9815-F88D38E4CD98}" presName="sibTrans" presStyleLbl="sibTrans1D1" presStyleIdx="0" presStyleCnt="6"/>
      <dgm:spPr/>
    </dgm:pt>
    <dgm:pt modelId="{B256A5B8-B75B-437E-9071-DFC9EEF1D8A2}" type="pres">
      <dgm:prSet presAssocID="{FC722E9C-EE30-4CB1-9815-F88D38E4CD98}" presName="connectorText" presStyleLbl="sibTrans1D1" presStyleIdx="0" presStyleCnt="6"/>
      <dgm:spPr/>
    </dgm:pt>
    <dgm:pt modelId="{BBB7FDCA-7558-41E4-9842-5A3BEEF8C4A3}" type="pres">
      <dgm:prSet presAssocID="{FBDE4227-2F68-4F81-A28A-936F9885602B}" presName="node" presStyleLbl="node1" presStyleIdx="1" presStyleCnt="7">
        <dgm:presLayoutVars>
          <dgm:bulletEnabled val="1"/>
        </dgm:presLayoutVars>
      </dgm:prSet>
      <dgm:spPr/>
    </dgm:pt>
    <dgm:pt modelId="{39708048-EF72-45D5-BC32-41D7D00BC661}" type="pres">
      <dgm:prSet presAssocID="{C29BDD9B-C466-4A5F-A805-D73BC9BBA03E}" presName="sibTrans" presStyleLbl="sibTrans1D1" presStyleIdx="1" presStyleCnt="6"/>
      <dgm:spPr/>
    </dgm:pt>
    <dgm:pt modelId="{66293F40-CD71-4C87-8A16-A1189FE91CE0}" type="pres">
      <dgm:prSet presAssocID="{C29BDD9B-C466-4A5F-A805-D73BC9BBA03E}" presName="connectorText" presStyleLbl="sibTrans1D1" presStyleIdx="1" presStyleCnt="6"/>
      <dgm:spPr/>
    </dgm:pt>
    <dgm:pt modelId="{B62DA264-3F2E-4D48-8E9D-5702F92E4DD6}" type="pres">
      <dgm:prSet presAssocID="{FF786AB0-D159-4E9C-B801-95C9A2BAF8C0}" presName="node" presStyleLbl="node1" presStyleIdx="2" presStyleCnt="7">
        <dgm:presLayoutVars>
          <dgm:bulletEnabled val="1"/>
        </dgm:presLayoutVars>
      </dgm:prSet>
      <dgm:spPr/>
    </dgm:pt>
    <dgm:pt modelId="{AC89D2A5-A9AA-4638-8CF6-50F0A75143AF}" type="pres">
      <dgm:prSet presAssocID="{E7FEF2E3-E86E-4C16-B035-8BD09113B2A1}" presName="sibTrans" presStyleLbl="sibTrans1D1" presStyleIdx="2" presStyleCnt="6"/>
      <dgm:spPr/>
    </dgm:pt>
    <dgm:pt modelId="{416C6C1B-D867-46A8-A2C9-71475A93B732}" type="pres">
      <dgm:prSet presAssocID="{E7FEF2E3-E86E-4C16-B035-8BD09113B2A1}" presName="connectorText" presStyleLbl="sibTrans1D1" presStyleIdx="2" presStyleCnt="6"/>
      <dgm:spPr/>
    </dgm:pt>
    <dgm:pt modelId="{0056ED53-735E-4392-8309-ABA1DB553920}" type="pres">
      <dgm:prSet presAssocID="{D11984B2-B1A2-42F8-8B15-066651B8D7D0}" presName="node" presStyleLbl="node1" presStyleIdx="3" presStyleCnt="7">
        <dgm:presLayoutVars>
          <dgm:bulletEnabled val="1"/>
        </dgm:presLayoutVars>
      </dgm:prSet>
      <dgm:spPr/>
    </dgm:pt>
    <dgm:pt modelId="{A1B54DF4-2566-4ED2-B7F0-19503C78ECA5}" type="pres">
      <dgm:prSet presAssocID="{EFE69EDD-8EAA-4412-81B9-E3C07F74EB51}" presName="sibTrans" presStyleLbl="sibTrans1D1" presStyleIdx="3" presStyleCnt="6"/>
      <dgm:spPr/>
    </dgm:pt>
    <dgm:pt modelId="{7778DD25-48C3-4D27-BDCD-91C030233354}" type="pres">
      <dgm:prSet presAssocID="{EFE69EDD-8EAA-4412-81B9-E3C07F74EB51}" presName="connectorText" presStyleLbl="sibTrans1D1" presStyleIdx="3" presStyleCnt="6"/>
      <dgm:spPr/>
    </dgm:pt>
    <dgm:pt modelId="{A65EF0EB-6A89-4FFE-8A5A-926ED14BFCFF}" type="pres">
      <dgm:prSet presAssocID="{35C1B5CF-A22E-43E3-AEC9-5541609CFCEF}" presName="node" presStyleLbl="node1" presStyleIdx="4" presStyleCnt="7">
        <dgm:presLayoutVars>
          <dgm:bulletEnabled val="1"/>
        </dgm:presLayoutVars>
      </dgm:prSet>
      <dgm:spPr/>
    </dgm:pt>
    <dgm:pt modelId="{74939FA8-A910-439C-8E56-1F670262769A}" type="pres">
      <dgm:prSet presAssocID="{7A91DE37-6D5A-4E3C-8681-0F9125C69534}" presName="sibTrans" presStyleLbl="sibTrans1D1" presStyleIdx="4" presStyleCnt="6"/>
      <dgm:spPr/>
    </dgm:pt>
    <dgm:pt modelId="{EEAC4A4F-9AB6-4CBD-8017-A3884F7EAAE0}" type="pres">
      <dgm:prSet presAssocID="{7A91DE37-6D5A-4E3C-8681-0F9125C69534}" presName="connectorText" presStyleLbl="sibTrans1D1" presStyleIdx="4" presStyleCnt="6"/>
      <dgm:spPr/>
    </dgm:pt>
    <dgm:pt modelId="{60734EE4-FE1D-401A-A408-329DCA9AD72D}" type="pres">
      <dgm:prSet presAssocID="{459C5FB9-2FD5-43D3-B620-68619CAA25A2}" presName="node" presStyleLbl="node1" presStyleIdx="5" presStyleCnt="7">
        <dgm:presLayoutVars>
          <dgm:bulletEnabled val="1"/>
        </dgm:presLayoutVars>
      </dgm:prSet>
      <dgm:spPr/>
    </dgm:pt>
    <dgm:pt modelId="{38C45779-0BDF-42EB-8C85-63D567C3DAF9}" type="pres">
      <dgm:prSet presAssocID="{AACA9AA9-190B-4DCB-8403-FA9CC8651D90}" presName="sibTrans" presStyleLbl="sibTrans1D1" presStyleIdx="5" presStyleCnt="6"/>
      <dgm:spPr/>
    </dgm:pt>
    <dgm:pt modelId="{1F3DFBFD-3492-4EEB-B928-759758B93356}" type="pres">
      <dgm:prSet presAssocID="{AACA9AA9-190B-4DCB-8403-FA9CC8651D90}" presName="connectorText" presStyleLbl="sibTrans1D1" presStyleIdx="5" presStyleCnt="6"/>
      <dgm:spPr/>
    </dgm:pt>
    <dgm:pt modelId="{57C3EEFC-874D-4148-9B4A-3A2EB4B31CA7}" type="pres">
      <dgm:prSet presAssocID="{5631A8C4-01CF-43C3-B023-508E96C29AFC}" presName="node" presStyleLbl="node1" presStyleIdx="6" presStyleCnt="7">
        <dgm:presLayoutVars>
          <dgm:bulletEnabled val="1"/>
        </dgm:presLayoutVars>
      </dgm:prSet>
      <dgm:spPr/>
    </dgm:pt>
  </dgm:ptLst>
  <dgm:cxnLst>
    <dgm:cxn modelId="{4D6E0704-A119-421C-81C8-144E767A1CBA}" type="presOf" srcId="{D11984B2-B1A2-42F8-8B15-066651B8D7D0}" destId="{0056ED53-735E-4392-8309-ABA1DB553920}" srcOrd="0" destOrd="0" presId="urn:microsoft.com/office/officeart/2016/7/layout/RepeatingBendingProcessNew"/>
    <dgm:cxn modelId="{D21B9D04-C1F8-4A53-A5EA-D99C0C1D3FBE}" srcId="{2B1355D9-CEC0-4B99-9AA9-7FBF5E8AB069}" destId="{459C5FB9-2FD5-43D3-B620-68619CAA25A2}" srcOrd="5" destOrd="0" parTransId="{AD45B845-0736-4C54-8667-D14AE198BA71}" sibTransId="{AACA9AA9-190B-4DCB-8403-FA9CC8651D90}"/>
    <dgm:cxn modelId="{94D45D0E-28AF-4B16-B6C7-534DB4501D81}" srcId="{2B1355D9-CEC0-4B99-9AA9-7FBF5E8AB069}" destId="{FBDE4227-2F68-4F81-A28A-936F9885602B}" srcOrd="1" destOrd="0" parTransId="{F9D0B05D-8332-4C40-B0E2-8F98416EDAAD}" sibTransId="{C29BDD9B-C466-4A5F-A805-D73BC9BBA03E}"/>
    <dgm:cxn modelId="{6CE24934-EEA8-4DAC-93BA-8F75C4338FEE}" type="presOf" srcId="{5631A8C4-01CF-43C3-B023-508E96C29AFC}" destId="{57C3EEFC-874D-4148-9B4A-3A2EB4B31CA7}" srcOrd="0" destOrd="0" presId="urn:microsoft.com/office/officeart/2016/7/layout/RepeatingBendingProcessNew"/>
    <dgm:cxn modelId="{C1E6FE3A-1511-4D30-8B02-571AF9B167DA}" type="presOf" srcId="{FBDE4227-2F68-4F81-A28A-936F9885602B}" destId="{BBB7FDCA-7558-41E4-9842-5A3BEEF8C4A3}" srcOrd="0" destOrd="0" presId="urn:microsoft.com/office/officeart/2016/7/layout/RepeatingBendingProcessNew"/>
    <dgm:cxn modelId="{7EE53E5F-4752-4D12-AAAB-C200E089DFD8}" type="presOf" srcId="{E7FEF2E3-E86E-4C16-B035-8BD09113B2A1}" destId="{AC89D2A5-A9AA-4638-8CF6-50F0A75143AF}" srcOrd="0" destOrd="0" presId="urn:microsoft.com/office/officeart/2016/7/layout/RepeatingBendingProcessNew"/>
    <dgm:cxn modelId="{EB81F556-662A-4592-9C7E-C07B350D9614}" type="presOf" srcId="{A9C3F967-96BC-4C0D-B94E-980A60E8CAAD}" destId="{88C2E1F4-70E6-4CAE-8FEB-CE7C7327E6E1}" srcOrd="0" destOrd="0" presId="urn:microsoft.com/office/officeart/2016/7/layout/RepeatingBendingProcessNew"/>
    <dgm:cxn modelId="{6271FF56-306D-449E-A9DE-B2232880454D}" srcId="{2B1355D9-CEC0-4B99-9AA9-7FBF5E8AB069}" destId="{FF786AB0-D159-4E9C-B801-95C9A2BAF8C0}" srcOrd="2" destOrd="0" parTransId="{BA6506AF-6DE9-42F7-9997-DBBBDC60ED55}" sibTransId="{E7FEF2E3-E86E-4C16-B035-8BD09113B2A1}"/>
    <dgm:cxn modelId="{E306EE5A-564E-4D6B-83A2-B4094EB271A9}" type="presOf" srcId="{2B1355D9-CEC0-4B99-9AA9-7FBF5E8AB069}" destId="{FA275E87-9FD9-4F5E-BA12-52947122BDF3}" srcOrd="0" destOrd="0" presId="urn:microsoft.com/office/officeart/2016/7/layout/RepeatingBendingProcessNew"/>
    <dgm:cxn modelId="{8CB37887-2AEC-4253-8303-E2F770A09846}" srcId="{2B1355D9-CEC0-4B99-9AA9-7FBF5E8AB069}" destId="{A9C3F967-96BC-4C0D-B94E-980A60E8CAAD}" srcOrd="0" destOrd="0" parTransId="{E6445BD2-27A2-4612-9869-90A9E2C0A6C1}" sibTransId="{FC722E9C-EE30-4CB1-9815-F88D38E4CD98}"/>
    <dgm:cxn modelId="{4EA06A98-8239-408E-B0E3-7AADAC38044D}" type="presOf" srcId="{7A91DE37-6D5A-4E3C-8681-0F9125C69534}" destId="{74939FA8-A910-439C-8E56-1F670262769A}" srcOrd="0" destOrd="0" presId="urn:microsoft.com/office/officeart/2016/7/layout/RepeatingBendingProcessNew"/>
    <dgm:cxn modelId="{3C990CA1-DCF3-419D-AA9F-EE7B178672EA}" type="presOf" srcId="{AACA9AA9-190B-4DCB-8403-FA9CC8651D90}" destId="{1F3DFBFD-3492-4EEB-B928-759758B93356}" srcOrd="1" destOrd="0" presId="urn:microsoft.com/office/officeart/2016/7/layout/RepeatingBendingProcessNew"/>
    <dgm:cxn modelId="{0B33F0AD-C540-4C14-A7B0-6031DF54259B}" type="presOf" srcId="{EFE69EDD-8EAA-4412-81B9-E3C07F74EB51}" destId="{7778DD25-48C3-4D27-BDCD-91C030233354}" srcOrd="1" destOrd="0" presId="urn:microsoft.com/office/officeart/2016/7/layout/RepeatingBendingProcessNew"/>
    <dgm:cxn modelId="{101F15B1-CA51-4D20-94A4-60227F9C4C00}" type="presOf" srcId="{E7FEF2E3-E86E-4C16-B035-8BD09113B2A1}" destId="{416C6C1B-D867-46A8-A2C9-71475A93B732}" srcOrd="1" destOrd="0" presId="urn:microsoft.com/office/officeart/2016/7/layout/RepeatingBendingProcessNew"/>
    <dgm:cxn modelId="{C9D4F7B7-90EF-422E-875C-85C2D2FA1A8F}" type="presOf" srcId="{FC722E9C-EE30-4CB1-9815-F88D38E4CD98}" destId="{B256A5B8-B75B-437E-9071-DFC9EEF1D8A2}" srcOrd="1" destOrd="0" presId="urn:microsoft.com/office/officeart/2016/7/layout/RepeatingBendingProcessNew"/>
    <dgm:cxn modelId="{F044D3BC-8C7B-45A0-A03D-5245D66CE22B}" srcId="{2B1355D9-CEC0-4B99-9AA9-7FBF5E8AB069}" destId="{35C1B5CF-A22E-43E3-AEC9-5541609CFCEF}" srcOrd="4" destOrd="0" parTransId="{F3FC98AD-CD25-4E4F-B9FE-EECD9E37E5AF}" sibTransId="{7A91DE37-6D5A-4E3C-8681-0F9125C69534}"/>
    <dgm:cxn modelId="{C55E82BD-3D8D-434F-A41B-CDB28E084720}" type="presOf" srcId="{FC722E9C-EE30-4CB1-9815-F88D38E4CD98}" destId="{12A2D282-1DB1-4F6C-8C99-319C23C8A509}" srcOrd="0" destOrd="0" presId="urn:microsoft.com/office/officeart/2016/7/layout/RepeatingBendingProcessNew"/>
    <dgm:cxn modelId="{A8F543C3-FBE8-4AA8-9E0C-B5294AB73DE3}" type="presOf" srcId="{FF786AB0-D159-4E9C-B801-95C9A2BAF8C0}" destId="{B62DA264-3F2E-4D48-8E9D-5702F92E4DD6}" srcOrd="0" destOrd="0" presId="urn:microsoft.com/office/officeart/2016/7/layout/RepeatingBendingProcessNew"/>
    <dgm:cxn modelId="{5879CFC3-135D-405A-A4FF-D645633C5C89}" type="presOf" srcId="{C29BDD9B-C466-4A5F-A805-D73BC9BBA03E}" destId="{66293F40-CD71-4C87-8A16-A1189FE91CE0}" srcOrd="1" destOrd="0" presId="urn:microsoft.com/office/officeart/2016/7/layout/RepeatingBendingProcessNew"/>
    <dgm:cxn modelId="{54074ECD-B483-4A6D-BEE8-3AB708B637E3}" type="presOf" srcId="{AACA9AA9-190B-4DCB-8403-FA9CC8651D90}" destId="{38C45779-0BDF-42EB-8C85-63D567C3DAF9}" srcOrd="0" destOrd="0" presId="urn:microsoft.com/office/officeart/2016/7/layout/RepeatingBendingProcessNew"/>
    <dgm:cxn modelId="{80140FD4-F969-45D6-B2BE-DFB0B6CC3572}" type="presOf" srcId="{C29BDD9B-C466-4A5F-A805-D73BC9BBA03E}" destId="{39708048-EF72-45D5-BC32-41D7D00BC661}" srcOrd="0" destOrd="0" presId="urn:microsoft.com/office/officeart/2016/7/layout/RepeatingBendingProcessNew"/>
    <dgm:cxn modelId="{CCCE38D7-1746-4A93-85D3-0AA9E8596B72}" type="presOf" srcId="{7A91DE37-6D5A-4E3C-8681-0F9125C69534}" destId="{EEAC4A4F-9AB6-4CBD-8017-A3884F7EAAE0}" srcOrd="1" destOrd="0" presId="urn:microsoft.com/office/officeart/2016/7/layout/RepeatingBendingProcessNew"/>
    <dgm:cxn modelId="{16CC83E0-A8EC-4198-A73C-D1D55ADF9765}" type="presOf" srcId="{EFE69EDD-8EAA-4412-81B9-E3C07F74EB51}" destId="{A1B54DF4-2566-4ED2-B7F0-19503C78ECA5}" srcOrd="0" destOrd="0" presId="urn:microsoft.com/office/officeart/2016/7/layout/RepeatingBendingProcessNew"/>
    <dgm:cxn modelId="{8CDF4DE5-3F10-45E7-BF42-02009387C9E8}" srcId="{2B1355D9-CEC0-4B99-9AA9-7FBF5E8AB069}" destId="{D11984B2-B1A2-42F8-8B15-066651B8D7D0}" srcOrd="3" destOrd="0" parTransId="{58197755-2F51-497C-9EA1-BB3D80DC24D5}" sibTransId="{EFE69EDD-8EAA-4412-81B9-E3C07F74EB51}"/>
    <dgm:cxn modelId="{34BFCFEC-D7C0-4DDA-BFEF-670A29849C3D}" type="presOf" srcId="{459C5FB9-2FD5-43D3-B620-68619CAA25A2}" destId="{60734EE4-FE1D-401A-A408-329DCA9AD72D}" srcOrd="0" destOrd="0" presId="urn:microsoft.com/office/officeart/2016/7/layout/RepeatingBendingProcessNew"/>
    <dgm:cxn modelId="{E140D9EF-5D5C-4BA5-B896-338F3E242EE0}" type="presOf" srcId="{35C1B5CF-A22E-43E3-AEC9-5541609CFCEF}" destId="{A65EF0EB-6A89-4FFE-8A5A-926ED14BFCFF}" srcOrd="0" destOrd="0" presId="urn:microsoft.com/office/officeart/2016/7/layout/RepeatingBendingProcessNew"/>
    <dgm:cxn modelId="{57390CFF-82EC-4861-94D4-80C9703310B8}" srcId="{2B1355D9-CEC0-4B99-9AA9-7FBF5E8AB069}" destId="{5631A8C4-01CF-43C3-B023-508E96C29AFC}" srcOrd="6" destOrd="0" parTransId="{B1744CCC-90CD-47F0-98FE-F9C19BCA1D8F}" sibTransId="{06C3ECC3-BDBA-446D-B03E-526C26C5447E}"/>
    <dgm:cxn modelId="{3D17CB46-8A8E-4A85-B837-CCC3C825F806}" type="presParOf" srcId="{FA275E87-9FD9-4F5E-BA12-52947122BDF3}" destId="{88C2E1F4-70E6-4CAE-8FEB-CE7C7327E6E1}" srcOrd="0" destOrd="0" presId="urn:microsoft.com/office/officeart/2016/7/layout/RepeatingBendingProcessNew"/>
    <dgm:cxn modelId="{2AE0666F-8B29-4DDB-8B30-56597CF2832D}" type="presParOf" srcId="{FA275E87-9FD9-4F5E-BA12-52947122BDF3}" destId="{12A2D282-1DB1-4F6C-8C99-319C23C8A509}" srcOrd="1" destOrd="0" presId="urn:microsoft.com/office/officeart/2016/7/layout/RepeatingBendingProcessNew"/>
    <dgm:cxn modelId="{CD82F3A9-7739-47BF-B19F-C3CA99A96EC6}" type="presParOf" srcId="{12A2D282-1DB1-4F6C-8C99-319C23C8A509}" destId="{B256A5B8-B75B-437E-9071-DFC9EEF1D8A2}" srcOrd="0" destOrd="0" presId="urn:microsoft.com/office/officeart/2016/7/layout/RepeatingBendingProcessNew"/>
    <dgm:cxn modelId="{729740B0-E524-47D4-A00A-0DD0F0AA7998}" type="presParOf" srcId="{FA275E87-9FD9-4F5E-BA12-52947122BDF3}" destId="{BBB7FDCA-7558-41E4-9842-5A3BEEF8C4A3}" srcOrd="2" destOrd="0" presId="urn:microsoft.com/office/officeart/2016/7/layout/RepeatingBendingProcessNew"/>
    <dgm:cxn modelId="{1207273E-6867-4A1C-AC92-C6D7AF0CBC94}" type="presParOf" srcId="{FA275E87-9FD9-4F5E-BA12-52947122BDF3}" destId="{39708048-EF72-45D5-BC32-41D7D00BC661}" srcOrd="3" destOrd="0" presId="urn:microsoft.com/office/officeart/2016/7/layout/RepeatingBendingProcessNew"/>
    <dgm:cxn modelId="{B8D28609-6191-4402-A4BA-DEF042FA8EAF}" type="presParOf" srcId="{39708048-EF72-45D5-BC32-41D7D00BC661}" destId="{66293F40-CD71-4C87-8A16-A1189FE91CE0}" srcOrd="0" destOrd="0" presId="urn:microsoft.com/office/officeart/2016/7/layout/RepeatingBendingProcessNew"/>
    <dgm:cxn modelId="{9311A6B3-BD29-45E2-8848-271709AE2658}" type="presParOf" srcId="{FA275E87-9FD9-4F5E-BA12-52947122BDF3}" destId="{B62DA264-3F2E-4D48-8E9D-5702F92E4DD6}" srcOrd="4" destOrd="0" presId="urn:microsoft.com/office/officeart/2016/7/layout/RepeatingBendingProcessNew"/>
    <dgm:cxn modelId="{F32D3F41-252C-4BFE-B887-30A5E3F9F9F5}" type="presParOf" srcId="{FA275E87-9FD9-4F5E-BA12-52947122BDF3}" destId="{AC89D2A5-A9AA-4638-8CF6-50F0A75143AF}" srcOrd="5" destOrd="0" presId="urn:microsoft.com/office/officeart/2016/7/layout/RepeatingBendingProcessNew"/>
    <dgm:cxn modelId="{1D45857C-0CCD-4AC7-930F-7AB29551B23A}" type="presParOf" srcId="{AC89D2A5-A9AA-4638-8CF6-50F0A75143AF}" destId="{416C6C1B-D867-46A8-A2C9-71475A93B732}" srcOrd="0" destOrd="0" presId="urn:microsoft.com/office/officeart/2016/7/layout/RepeatingBendingProcessNew"/>
    <dgm:cxn modelId="{397A76C0-B4E4-4961-AAA7-4726EEAF47BF}" type="presParOf" srcId="{FA275E87-9FD9-4F5E-BA12-52947122BDF3}" destId="{0056ED53-735E-4392-8309-ABA1DB553920}" srcOrd="6" destOrd="0" presId="urn:microsoft.com/office/officeart/2016/7/layout/RepeatingBendingProcessNew"/>
    <dgm:cxn modelId="{9859AE3B-194A-4A65-982D-1FD00D6BE915}" type="presParOf" srcId="{FA275E87-9FD9-4F5E-BA12-52947122BDF3}" destId="{A1B54DF4-2566-4ED2-B7F0-19503C78ECA5}" srcOrd="7" destOrd="0" presId="urn:microsoft.com/office/officeart/2016/7/layout/RepeatingBendingProcessNew"/>
    <dgm:cxn modelId="{C60DAC9B-D256-481D-9438-8CEC4B06B677}" type="presParOf" srcId="{A1B54DF4-2566-4ED2-B7F0-19503C78ECA5}" destId="{7778DD25-48C3-4D27-BDCD-91C030233354}" srcOrd="0" destOrd="0" presId="urn:microsoft.com/office/officeart/2016/7/layout/RepeatingBendingProcessNew"/>
    <dgm:cxn modelId="{49D54B24-EC42-4887-B3E8-2F4F6A0C040B}" type="presParOf" srcId="{FA275E87-9FD9-4F5E-BA12-52947122BDF3}" destId="{A65EF0EB-6A89-4FFE-8A5A-926ED14BFCFF}" srcOrd="8" destOrd="0" presId="urn:microsoft.com/office/officeart/2016/7/layout/RepeatingBendingProcessNew"/>
    <dgm:cxn modelId="{7E643219-F8B9-426D-8F84-BE6987752AF6}" type="presParOf" srcId="{FA275E87-9FD9-4F5E-BA12-52947122BDF3}" destId="{74939FA8-A910-439C-8E56-1F670262769A}" srcOrd="9" destOrd="0" presId="urn:microsoft.com/office/officeart/2016/7/layout/RepeatingBendingProcessNew"/>
    <dgm:cxn modelId="{0A119246-769E-48E4-B712-0F09EB83143D}" type="presParOf" srcId="{74939FA8-A910-439C-8E56-1F670262769A}" destId="{EEAC4A4F-9AB6-4CBD-8017-A3884F7EAAE0}" srcOrd="0" destOrd="0" presId="urn:microsoft.com/office/officeart/2016/7/layout/RepeatingBendingProcessNew"/>
    <dgm:cxn modelId="{9B5AF05F-347B-4014-A822-D595BACD2AEB}" type="presParOf" srcId="{FA275E87-9FD9-4F5E-BA12-52947122BDF3}" destId="{60734EE4-FE1D-401A-A408-329DCA9AD72D}" srcOrd="10" destOrd="0" presId="urn:microsoft.com/office/officeart/2016/7/layout/RepeatingBendingProcessNew"/>
    <dgm:cxn modelId="{B350E8CA-45F1-4133-8E76-97DAD2DC14E2}" type="presParOf" srcId="{FA275E87-9FD9-4F5E-BA12-52947122BDF3}" destId="{38C45779-0BDF-42EB-8C85-63D567C3DAF9}" srcOrd="11" destOrd="0" presId="urn:microsoft.com/office/officeart/2016/7/layout/RepeatingBendingProcessNew"/>
    <dgm:cxn modelId="{5F259075-2498-49F8-9F54-A79EC278FAB3}" type="presParOf" srcId="{38C45779-0BDF-42EB-8C85-63D567C3DAF9}" destId="{1F3DFBFD-3492-4EEB-B928-759758B93356}" srcOrd="0" destOrd="0" presId="urn:microsoft.com/office/officeart/2016/7/layout/RepeatingBendingProcessNew"/>
    <dgm:cxn modelId="{F3ED746E-98B9-4A6B-AB5E-85EF8E018067}" type="presParOf" srcId="{FA275E87-9FD9-4F5E-BA12-52947122BDF3}" destId="{57C3EEFC-874D-4148-9B4A-3A2EB4B31CA7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1355D9-CEC0-4B99-9AA9-7FBF5E8AB0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C3F967-96BC-4C0D-B94E-980A60E8CAAD}">
      <dgm:prSet/>
      <dgm:spPr/>
      <dgm:t>
        <a:bodyPr/>
        <a:lstStyle/>
        <a:p>
          <a:pPr algn="ctr"/>
          <a:r>
            <a:rPr lang="en-US" dirty="0"/>
            <a:t>1</a:t>
          </a:r>
          <a:br>
            <a:rPr lang="en-US" dirty="0"/>
          </a:br>
          <a:r>
            <a:rPr lang="en-US" dirty="0"/>
            <a:t>select title</a:t>
          </a:r>
        </a:p>
      </dgm:t>
    </dgm:pt>
    <dgm:pt modelId="{E6445BD2-27A2-4612-9869-90A9E2C0A6C1}" type="parTrans" cxnId="{8CB37887-2AEC-4253-8303-E2F770A09846}">
      <dgm:prSet/>
      <dgm:spPr/>
      <dgm:t>
        <a:bodyPr/>
        <a:lstStyle/>
        <a:p>
          <a:pPr algn="ctr"/>
          <a:endParaRPr lang="en-US"/>
        </a:p>
      </dgm:t>
    </dgm:pt>
    <dgm:pt modelId="{FC722E9C-EE30-4CB1-9815-F88D38E4CD98}" type="sibTrans" cxnId="{8CB37887-2AEC-4253-8303-E2F770A09846}">
      <dgm:prSet custT="1"/>
      <dgm:spPr/>
      <dgm:t>
        <a:bodyPr/>
        <a:lstStyle/>
        <a:p>
          <a:pPr algn="ctr"/>
          <a:endParaRPr lang="en-US" sz="500"/>
        </a:p>
      </dgm:t>
    </dgm:pt>
    <dgm:pt modelId="{A620A9A4-3321-43A3-83FB-6E831ECADBBE}">
      <dgm:prSet/>
      <dgm:spPr/>
      <dgm:t>
        <a:bodyPr/>
        <a:lstStyle/>
        <a:p>
          <a:pPr algn="ctr"/>
          <a:r>
            <a:rPr lang="en-US" dirty="0"/>
            <a:t>2</a:t>
          </a:r>
          <a:br>
            <a:rPr lang="en-US" dirty="0"/>
          </a:br>
          <a:r>
            <a:rPr lang="en-US" dirty="0"/>
            <a:t>from film</a:t>
          </a:r>
        </a:p>
      </dgm:t>
    </dgm:pt>
    <dgm:pt modelId="{BF4C6BD5-9B74-4CA3-BBE6-660F892A79C5}" type="parTrans" cxnId="{C6423744-5225-4E7E-95F4-5E31AB3CCC21}">
      <dgm:prSet/>
      <dgm:spPr/>
      <dgm:t>
        <a:bodyPr/>
        <a:lstStyle/>
        <a:p>
          <a:pPr algn="ctr"/>
          <a:endParaRPr lang="en-US"/>
        </a:p>
      </dgm:t>
    </dgm:pt>
    <dgm:pt modelId="{EB4062D2-7CC5-4D09-AEB3-A46688F799FD}" type="sibTrans" cxnId="{C6423744-5225-4E7E-95F4-5E31AB3CCC21}">
      <dgm:prSet/>
      <dgm:spPr/>
      <dgm:t>
        <a:bodyPr/>
        <a:lstStyle/>
        <a:p>
          <a:pPr algn="ctr"/>
          <a:endParaRPr lang="en-US"/>
        </a:p>
      </dgm:t>
    </dgm:pt>
    <dgm:pt modelId="{EF163F2F-B183-4A0F-98DD-276AD8572B3D}">
      <dgm:prSet/>
      <dgm:spPr/>
      <dgm:t>
        <a:bodyPr/>
        <a:lstStyle/>
        <a:p>
          <a:pPr algn="ctr"/>
          <a:r>
            <a:rPr lang="en-US" dirty="0"/>
            <a:t>3</a:t>
          </a:r>
          <a:br>
            <a:rPr lang="en-US" dirty="0"/>
          </a:br>
          <a:r>
            <a:rPr lang="en-US" dirty="0"/>
            <a:t>where </a:t>
          </a:r>
          <a:r>
            <a:rPr lang="en-US" dirty="0" err="1"/>
            <a:t>release_year</a:t>
          </a:r>
          <a:r>
            <a:rPr lang="en-US" dirty="0"/>
            <a:t> = 2006;</a:t>
          </a:r>
        </a:p>
      </dgm:t>
    </dgm:pt>
    <dgm:pt modelId="{12487CFC-A316-48F5-B72A-00E678299428}" type="parTrans" cxnId="{69AC7435-1A55-4657-8DEF-5868512B1A0D}">
      <dgm:prSet/>
      <dgm:spPr/>
      <dgm:t>
        <a:bodyPr/>
        <a:lstStyle/>
        <a:p>
          <a:pPr algn="ctr"/>
          <a:endParaRPr lang="en-US"/>
        </a:p>
      </dgm:t>
    </dgm:pt>
    <dgm:pt modelId="{C8EA058D-EFF7-4231-B8ED-5F1018741240}" type="sibTrans" cxnId="{69AC7435-1A55-4657-8DEF-5868512B1A0D}">
      <dgm:prSet/>
      <dgm:spPr/>
      <dgm:t>
        <a:bodyPr/>
        <a:lstStyle/>
        <a:p>
          <a:pPr algn="ctr"/>
          <a:endParaRPr lang="en-US"/>
        </a:p>
      </dgm:t>
    </dgm:pt>
    <dgm:pt modelId="{FA275E87-9FD9-4F5E-BA12-52947122BDF3}" type="pres">
      <dgm:prSet presAssocID="{2B1355D9-CEC0-4B99-9AA9-7FBF5E8AB069}" presName="Name0" presStyleCnt="0">
        <dgm:presLayoutVars>
          <dgm:dir/>
          <dgm:resizeHandles val="exact"/>
        </dgm:presLayoutVars>
      </dgm:prSet>
      <dgm:spPr/>
    </dgm:pt>
    <dgm:pt modelId="{88C2E1F4-70E6-4CAE-8FEB-CE7C7327E6E1}" type="pres">
      <dgm:prSet presAssocID="{A9C3F967-96BC-4C0D-B94E-980A60E8CAAD}" presName="node" presStyleLbl="node1" presStyleIdx="0" presStyleCnt="3">
        <dgm:presLayoutVars>
          <dgm:bulletEnabled val="1"/>
        </dgm:presLayoutVars>
      </dgm:prSet>
      <dgm:spPr/>
    </dgm:pt>
    <dgm:pt modelId="{92183D4C-0EA7-4B8F-B65F-7BB96C2AB20C}" type="pres">
      <dgm:prSet presAssocID="{FC722E9C-EE30-4CB1-9815-F88D38E4CD98}" presName="sibTrans" presStyleLbl="sibTrans1D1" presStyleIdx="0" presStyleCnt="2"/>
      <dgm:spPr/>
    </dgm:pt>
    <dgm:pt modelId="{0B689DDB-FCA9-446D-A692-2A39AF59295C}" type="pres">
      <dgm:prSet presAssocID="{FC722E9C-EE30-4CB1-9815-F88D38E4CD98}" presName="connectorText" presStyleLbl="sibTrans1D1" presStyleIdx="0" presStyleCnt="2"/>
      <dgm:spPr/>
    </dgm:pt>
    <dgm:pt modelId="{4EF1E6A4-0C19-413B-8B36-AB905DB7170C}" type="pres">
      <dgm:prSet presAssocID="{A620A9A4-3321-43A3-83FB-6E831ECADBBE}" presName="node" presStyleLbl="node1" presStyleIdx="1" presStyleCnt="3">
        <dgm:presLayoutVars>
          <dgm:bulletEnabled val="1"/>
        </dgm:presLayoutVars>
      </dgm:prSet>
      <dgm:spPr/>
    </dgm:pt>
    <dgm:pt modelId="{6D00920B-5FBE-47BC-84CE-43CE5DD802CA}" type="pres">
      <dgm:prSet presAssocID="{EB4062D2-7CC5-4D09-AEB3-A46688F799FD}" presName="sibTrans" presStyleLbl="sibTrans1D1" presStyleIdx="1" presStyleCnt="2"/>
      <dgm:spPr/>
    </dgm:pt>
    <dgm:pt modelId="{0D3E9AB9-0C64-45E6-84E3-0D4E1C22B73F}" type="pres">
      <dgm:prSet presAssocID="{EB4062D2-7CC5-4D09-AEB3-A46688F799FD}" presName="connectorText" presStyleLbl="sibTrans1D1" presStyleIdx="1" presStyleCnt="2"/>
      <dgm:spPr/>
    </dgm:pt>
    <dgm:pt modelId="{CF526E7C-8683-4F5F-93FB-B570A9004F18}" type="pres">
      <dgm:prSet presAssocID="{EF163F2F-B183-4A0F-98DD-276AD8572B3D}" presName="node" presStyleLbl="node1" presStyleIdx="2" presStyleCnt="3">
        <dgm:presLayoutVars>
          <dgm:bulletEnabled val="1"/>
        </dgm:presLayoutVars>
      </dgm:prSet>
      <dgm:spPr/>
    </dgm:pt>
  </dgm:ptLst>
  <dgm:cxnLst>
    <dgm:cxn modelId="{B6B35C14-7703-44D8-855E-8FB3676BDAA9}" type="presOf" srcId="{FC722E9C-EE30-4CB1-9815-F88D38E4CD98}" destId="{92183D4C-0EA7-4B8F-B65F-7BB96C2AB20C}" srcOrd="0" destOrd="0" presId="urn:microsoft.com/office/officeart/2016/7/layout/RepeatingBendingProcessNew"/>
    <dgm:cxn modelId="{69AC7435-1A55-4657-8DEF-5868512B1A0D}" srcId="{2B1355D9-CEC0-4B99-9AA9-7FBF5E8AB069}" destId="{EF163F2F-B183-4A0F-98DD-276AD8572B3D}" srcOrd="2" destOrd="0" parTransId="{12487CFC-A316-48F5-B72A-00E678299428}" sibTransId="{C8EA058D-EFF7-4231-B8ED-5F1018741240}"/>
    <dgm:cxn modelId="{76B99E36-94C2-4CBC-87E5-9740850544BE}" type="presOf" srcId="{EB4062D2-7CC5-4D09-AEB3-A46688F799FD}" destId="{6D00920B-5FBE-47BC-84CE-43CE5DD802CA}" srcOrd="0" destOrd="0" presId="urn:microsoft.com/office/officeart/2016/7/layout/RepeatingBendingProcessNew"/>
    <dgm:cxn modelId="{C6423744-5225-4E7E-95F4-5E31AB3CCC21}" srcId="{2B1355D9-CEC0-4B99-9AA9-7FBF5E8AB069}" destId="{A620A9A4-3321-43A3-83FB-6E831ECADBBE}" srcOrd="1" destOrd="0" parTransId="{BF4C6BD5-9B74-4CA3-BBE6-660F892A79C5}" sibTransId="{EB4062D2-7CC5-4D09-AEB3-A46688F799FD}"/>
    <dgm:cxn modelId="{EB81F556-662A-4592-9C7E-C07B350D9614}" type="presOf" srcId="{A9C3F967-96BC-4C0D-B94E-980A60E8CAAD}" destId="{88C2E1F4-70E6-4CAE-8FEB-CE7C7327E6E1}" srcOrd="0" destOrd="0" presId="urn:microsoft.com/office/officeart/2016/7/layout/RepeatingBendingProcessNew"/>
    <dgm:cxn modelId="{E306EE5A-564E-4D6B-83A2-B4094EB271A9}" type="presOf" srcId="{2B1355D9-CEC0-4B99-9AA9-7FBF5E8AB069}" destId="{FA275E87-9FD9-4F5E-BA12-52947122BDF3}" srcOrd="0" destOrd="0" presId="urn:microsoft.com/office/officeart/2016/7/layout/RepeatingBendingProcessNew"/>
    <dgm:cxn modelId="{20437981-BED9-4C0F-AB2F-4CDAC1577D85}" type="presOf" srcId="{EF163F2F-B183-4A0F-98DD-276AD8572B3D}" destId="{CF526E7C-8683-4F5F-93FB-B570A9004F18}" srcOrd="0" destOrd="0" presId="urn:microsoft.com/office/officeart/2016/7/layout/RepeatingBendingProcessNew"/>
    <dgm:cxn modelId="{8CB37887-2AEC-4253-8303-E2F770A09846}" srcId="{2B1355D9-CEC0-4B99-9AA9-7FBF5E8AB069}" destId="{A9C3F967-96BC-4C0D-B94E-980A60E8CAAD}" srcOrd="0" destOrd="0" parTransId="{E6445BD2-27A2-4612-9869-90A9E2C0A6C1}" sibTransId="{FC722E9C-EE30-4CB1-9815-F88D38E4CD98}"/>
    <dgm:cxn modelId="{0032B0DB-CFCF-45D0-8493-DDADDF68BB43}" type="presOf" srcId="{FC722E9C-EE30-4CB1-9815-F88D38E4CD98}" destId="{0B689DDB-FCA9-446D-A692-2A39AF59295C}" srcOrd="1" destOrd="0" presId="urn:microsoft.com/office/officeart/2016/7/layout/RepeatingBendingProcessNew"/>
    <dgm:cxn modelId="{0E1877DC-7875-4A62-9E18-29638266F309}" type="presOf" srcId="{EB4062D2-7CC5-4D09-AEB3-A46688F799FD}" destId="{0D3E9AB9-0C64-45E6-84E3-0D4E1C22B73F}" srcOrd="1" destOrd="0" presId="urn:microsoft.com/office/officeart/2016/7/layout/RepeatingBendingProcessNew"/>
    <dgm:cxn modelId="{D63E90FC-839B-417A-8B40-F942403B93AD}" type="presOf" srcId="{A620A9A4-3321-43A3-83FB-6E831ECADBBE}" destId="{4EF1E6A4-0C19-413B-8B36-AB905DB7170C}" srcOrd="0" destOrd="0" presId="urn:microsoft.com/office/officeart/2016/7/layout/RepeatingBendingProcessNew"/>
    <dgm:cxn modelId="{3D17CB46-8A8E-4A85-B837-CCC3C825F806}" type="presParOf" srcId="{FA275E87-9FD9-4F5E-BA12-52947122BDF3}" destId="{88C2E1F4-70E6-4CAE-8FEB-CE7C7327E6E1}" srcOrd="0" destOrd="0" presId="urn:microsoft.com/office/officeart/2016/7/layout/RepeatingBendingProcessNew"/>
    <dgm:cxn modelId="{C714349C-B21A-4AA8-93B3-ED47322AB67A}" type="presParOf" srcId="{FA275E87-9FD9-4F5E-BA12-52947122BDF3}" destId="{92183D4C-0EA7-4B8F-B65F-7BB96C2AB20C}" srcOrd="1" destOrd="0" presId="urn:microsoft.com/office/officeart/2016/7/layout/RepeatingBendingProcessNew"/>
    <dgm:cxn modelId="{49080E92-E54E-4E39-A266-7467A14E8E8D}" type="presParOf" srcId="{92183D4C-0EA7-4B8F-B65F-7BB96C2AB20C}" destId="{0B689DDB-FCA9-446D-A692-2A39AF59295C}" srcOrd="0" destOrd="0" presId="urn:microsoft.com/office/officeart/2016/7/layout/RepeatingBendingProcessNew"/>
    <dgm:cxn modelId="{AD03E9AF-F8E7-4D1C-92E6-269C2E0956E2}" type="presParOf" srcId="{FA275E87-9FD9-4F5E-BA12-52947122BDF3}" destId="{4EF1E6A4-0C19-413B-8B36-AB905DB7170C}" srcOrd="2" destOrd="0" presId="urn:microsoft.com/office/officeart/2016/7/layout/RepeatingBendingProcessNew"/>
    <dgm:cxn modelId="{ADA5DE40-D51C-4E6A-AB7F-FB746A7C797C}" type="presParOf" srcId="{FA275E87-9FD9-4F5E-BA12-52947122BDF3}" destId="{6D00920B-5FBE-47BC-84CE-43CE5DD802CA}" srcOrd="3" destOrd="0" presId="urn:microsoft.com/office/officeart/2016/7/layout/RepeatingBendingProcessNew"/>
    <dgm:cxn modelId="{84070686-7501-4FA1-87B9-ECFBDC11CF13}" type="presParOf" srcId="{6D00920B-5FBE-47BC-84CE-43CE5DD802CA}" destId="{0D3E9AB9-0C64-45E6-84E3-0D4E1C22B73F}" srcOrd="0" destOrd="0" presId="urn:microsoft.com/office/officeart/2016/7/layout/RepeatingBendingProcessNew"/>
    <dgm:cxn modelId="{9FC15C65-1A18-402F-A28B-E530A3B180B9}" type="presParOf" srcId="{FA275E87-9FD9-4F5E-BA12-52947122BDF3}" destId="{CF526E7C-8683-4F5F-93FB-B570A9004F18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1355D9-CEC0-4B99-9AA9-7FBF5E8AB0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C3F967-96BC-4C0D-B94E-980A60E8CAAD}">
      <dgm:prSet/>
      <dgm:spPr/>
      <dgm:t>
        <a:bodyPr/>
        <a:lstStyle/>
        <a:p>
          <a:pPr algn="ctr"/>
          <a:r>
            <a:rPr lang="en-US" dirty="0"/>
            <a:t>1</a:t>
          </a:r>
          <a:br>
            <a:rPr lang="en-US" dirty="0"/>
          </a:br>
          <a:r>
            <a:rPr lang="en-US" dirty="0"/>
            <a:t>select count(</a:t>
          </a:r>
          <a:r>
            <a:rPr lang="en-US" dirty="0" err="1"/>
            <a:t>actor_id</a:t>
          </a:r>
          <a:r>
            <a:rPr lang="en-US" dirty="0"/>
            <a:t>)</a:t>
          </a:r>
        </a:p>
      </dgm:t>
    </dgm:pt>
    <dgm:pt modelId="{E6445BD2-27A2-4612-9869-90A9E2C0A6C1}" type="parTrans" cxnId="{8CB37887-2AEC-4253-8303-E2F770A09846}">
      <dgm:prSet/>
      <dgm:spPr/>
      <dgm:t>
        <a:bodyPr/>
        <a:lstStyle/>
        <a:p>
          <a:pPr algn="ctr"/>
          <a:endParaRPr lang="en-US"/>
        </a:p>
      </dgm:t>
    </dgm:pt>
    <dgm:pt modelId="{FC722E9C-EE30-4CB1-9815-F88D38E4CD98}" type="sibTrans" cxnId="{8CB37887-2AEC-4253-8303-E2F770A09846}">
      <dgm:prSet custT="1"/>
      <dgm:spPr/>
      <dgm:t>
        <a:bodyPr/>
        <a:lstStyle/>
        <a:p>
          <a:pPr algn="ctr"/>
          <a:endParaRPr lang="en-US" sz="500"/>
        </a:p>
      </dgm:t>
    </dgm:pt>
    <dgm:pt modelId="{22715BEA-9920-4334-BEAD-6E5783CF899D}">
      <dgm:prSet/>
      <dgm:spPr/>
      <dgm:t>
        <a:bodyPr/>
        <a:lstStyle/>
        <a:p>
          <a:pPr algn="ctr"/>
          <a:r>
            <a:rPr lang="en-US" dirty="0"/>
            <a:t>2</a:t>
          </a:r>
          <a:br>
            <a:rPr lang="en-US" dirty="0"/>
          </a:br>
          <a:r>
            <a:rPr lang="en-US" dirty="0"/>
            <a:t>from actor;</a:t>
          </a:r>
        </a:p>
      </dgm:t>
    </dgm:pt>
    <dgm:pt modelId="{E02956C4-2148-421F-81D2-C413F6B16778}" type="parTrans" cxnId="{5D5C8D3B-D1F0-4B3D-9671-5527F30F9271}">
      <dgm:prSet/>
      <dgm:spPr/>
      <dgm:t>
        <a:bodyPr/>
        <a:lstStyle/>
        <a:p>
          <a:endParaRPr lang="en-US"/>
        </a:p>
      </dgm:t>
    </dgm:pt>
    <dgm:pt modelId="{BB9D45B9-2AE9-43BA-80C5-E11C520409D9}" type="sibTrans" cxnId="{5D5C8D3B-D1F0-4B3D-9671-5527F30F9271}">
      <dgm:prSet/>
      <dgm:spPr/>
      <dgm:t>
        <a:bodyPr/>
        <a:lstStyle/>
        <a:p>
          <a:endParaRPr lang="en-US"/>
        </a:p>
      </dgm:t>
    </dgm:pt>
    <dgm:pt modelId="{FA275E87-9FD9-4F5E-BA12-52947122BDF3}" type="pres">
      <dgm:prSet presAssocID="{2B1355D9-CEC0-4B99-9AA9-7FBF5E8AB069}" presName="Name0" presStyleCnt="0">
        <dgm:presLayoutVars>
          <dgm:dir/>
          <dgm:resizeHandles val="exact"/>
        </dgm:presLayoutVars>
      </dgm:prSet>
      <dgm:spPr/>
    </dgm:pt>
    <dgm:pt modelId="{88C2E1F4-70E6-4CAE-8FEB-CE7C7327E6E1}" type="pres">
      <dgm:prSet presAssocID="{A9C3F967-96BC-4C0D-B94E-980A60E8CAAD}" presName="node" presStyleLbl="node1" presStyleIdx="0" presStyleCnt="2">
        <dgm:presLayoutVars>
          <dgm:bulletEnabled val="1"/>
        </dgm:presLayoutVars>
      </dgm:prSet>
      <dgm:spPr/>
    </dgm:pt>
    <dgm:pt modelId="{12A2D282-1DB1-4F6C-8C99-319C23C8A509}" type="pres">
      <dgm:prSet presAssocID="{FC722E9C-EE30-4CB1-9815-F88D38E4CD98}" presName="sibTrans" presStyleLbl="sibTrans1D1" presStyleIdx="0" presStyleCnt="1"/>
      <dgm:spPr/>
    </dgm:pt>
    <dgm:pt modelId="{B256A5B8-B75B-437E-9071-DFC9EEF1D8A2}" type="pres">
      <dgm:prSet presAssocID="{FC722E9C-EE30-4CB1-9815-F88D38E4CD98}" presName="connectorText" presStyleLbl="sibTrans1D1" presStyleIdx="0" presStyleCnt="1"/>
      <dgm:spPr/>
    </dgm:pt>
    <dgm:pt modelId="{4880D154-343B-42DE-A4A4-FC44661E4113}" type="pres">
      <dgm:prSet presAssocID="{22715BEA-9920-4334-BEAD-6E5783CF899D}" presName="node" presStyleLbl="node1" presStyleIdx="1" presStyleCnt="2">
        <dgm:presLayoutVars>
          <dgm:bulletEnabled val="1"/>
        </dgm:presLayoutVars>
      </dgm:prSet>
      <dgm:spPr/>
    </dgm:pt>
  </dgm:ptLst>
  <dgm:cxnLst>
    <dgm:cxn modelId="{5D5C8D3B-D1F0-4B3D-9671-5527F30F9271}" srcId="{2B1355D9-CEC0-4B99-9AA9-7FBF5E8AB069}" destId="{22715BEA-9920-4334-BEAD-6E5783CF899D}" srcOrd="1" destOrd="0" parTransId="{E02956C4-2148-421F-81D2-C413F6B16778}" sibTransId="{BB9D45B9-2AE9-43BA-80C5-E11C520409D9}"/>
    <dgm:cxn modelId="{D4FEEB75-38AF-48F4-ADCD-2D6F1470F602}" type="presOf" srcId="{22715BEA-9920-4334-BEAD-6E5783CF899D}" destId="{4880D154-343B-42DE-A4A4-FC44661E4113}" srcOrd="0" destOrd="0" presId="urn:microsoft.com/office/officeart/2016/7/layout/RepeatingBendingProcessNew"/>
    <dgm:cxn modelId="{EB81F556-662A-4592-9C7E-C07B350D9614}" type="presOf" srcId="{A9C3F967-96BC-4C0D-B94E-980A60E8CAAD}" destId="{88C2E1F4-70E6-4CAE-8FEB-CE7C7327E6E1}" srcOrd="0" destOrd="0" presId="urn:microsoft.com/office/officeart/2016/7/layout/RepeatingBendingProcessNew"/>
    <dgm:cxn modelId="{E306EE5A-564E-4D6B-83A2-B4094EB271A9}" type="presOf" srcId="{2B1355D9-CEC0-4B99-9AA9-7FBF5E8AB069}" destId="{FA275E87-9FD9-4F5E-BA12-52947122BDF3}" srcOrd="0" destOrd="0" presId="urn:microsoft.com/office/officeart/2016/7/layout/RepeatingBendingProcessNew"/>
    <dgm:cxn modelId="{8CB37887-2AEC-4253-8303-E2F770A09846}" srcId="{2B1355D9-CEC0-4B99-9AA9-7FBF5E8AB069}" destId="{A9C3F967-96BC-4C0D-B94E-980A60E8CAAD}" srcOrd="0" destOrd="0" parTransId="{E6445BD2-27A2-4612-9869-90A9E2C0A6C1}" sibTransId="{FC722E9C-EE30-4CB1-9815-F88D38E4CD98}"/>
    <dgm:cxn modelId="{C9D4F7B7-90EF-422E-875C-85C2D2FA1A8F}" type="presOf" srcId="{FC722E9C-EE30-4CB1-9815-F88D38E4CD98}" destId="{B256A5B8-B75B-437E-9071-DFC9EEF1D8A2}" srcOrd="1" destOrd="0" presId="urn:microsoft.com/office/officeart/2016/7/layout/RepeatingBendingProcessNew"/>
    <dgm:cxn modelId="{C55E82BD-3D8D-434F-A41B-CDB28E084720}" type="presOf" srcId="{FC722E9C-EE30-4CB1-9815-F88D38E4CD98}" destId="{12A2D282-1DB1-4F6C-8C99-319C23C8A509}" srcOrd="0" destOrd="0" presId="urn:microsoft.com/office/officeart/2016/7/layout/RepeatingBendingProcessNew"/>
    <dgm:cxn modelId="{3D17CB46-8A8E-4A85-B837-CCC3C825F806}" type="presParOf" srcId="{FA275E87-9FD9-4F5E-BA12-52947122BDF3}" destId="{88C2E1F4-70E6-4CAE-8FEB-CE7C7327E6E1}" srcOrd="0" destOrd="0" presId="urn:microsoft.com/office/officeart/2016/7/layout/RepeatingBendingProcessNew"/>
    <dgm:cxn modelId="{2AE0666F-8B29-4DDB-8B30-56597CF2832D}" type="presParOf" srcId="{FA275E87-9FD9-4F5E-BA12-52947122BDF3}" destId="{12A2D282-1DB1-4F6C-8C99-319C23C8A509}" srcOrd="1" destOrd="0" presId="urn:microsoft.com/office/officeart/2016/7/layout/RepeatingBendingProcessNew"/>
    <dgm:cxn modelId="{CD82F3A9-7739-47BF-B19F-C3CA99A96EC6}" type="presParOf" srcId="{12A2D282-1DB1-4F6C-8C99-319C23C8A509}" destId="{B256A5B8-B75B-437E-9071-DFC9EEF1D8A2}" srcOrd="0" destOrd="0" presId="urn:microsoft.com/office/officeart/2016/7/layout/RepeatingBendingProcessNew"/>
    <dgm:cxn modelId="{40ABDA13-172F-4723-A983-9FCC0608C92A}" type="presParOf" srcId="{FA275E87-9FD9-4F5E-BA12-52947122BDF3}" destId="{4880D154-343B-42DE-A4A4-FC44661E4113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1355D9-CEC0-4B99-9AA9-7FBF5E8AB0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C3F967-96BC-4C0D-B94E-980A60E8CAAD}">
      <dgm:prSet/>
      <dgm:spPr/>
      <dgm:t>
        <a:bodyPr/>
        <a:lstStyle/>
        <a:p>
          <a:pPr algn="ctr"/>
          <a:r>
            <a:rPr lang="en-US" dirty="0"/>
            <a:t>1</a:t>
          </a:r>
          <a:br>
            <a:rPr lang="en-US" dirty="0"/>
          </a:br>
          <a:r>
            <a:rPr lang="en-US" dirty="0"/>
            <a:t>select </a:t>
          </a:r>
          <a:r>
            <a:rPr lang="en-US" dirty="0" err="1"/>
            <a:t>first_name</a:t>
          </a:r>
          <a:r>
            <a:rPr lang="en-US" dirty="0"/>
            <a:t> , </a:t>
          </a:r>
          <a:r>
            <a:rPr lang="en-US" dirty="0" err="1"/>
            <a:t>last_name</a:t>
          </a:r>
          <a:endParaRPr lang="en-US" dirty="0"/>
        </a:p>
      </dgm:t>
    </dgm:pt>
    <dgm:pt modelId="{E6445BD2-27A2-4612-9869-90A9E2C0A6C1}" type="parTrans" cxnId="{8CB37887-2AEC-4253-8303-E2F770A09846}">
      <dgm:prSet/>
      <dgm:spPr/>
      <dgm:t>
        <a:bodyPr/>
        <a:lstStyle/>
        <a:p>
          <a:pPr algn="ctr"/>
          <a:endParaRPr lang="en-US"/>
        </a:p>
      </dgm:t>
    </dgm:pt>
    <dgm:pt modelId="{FC722E9C-EE30-4CB1-9815-F88D38E4CD98}" type="sibTrans" cxnId="{8CB37887-2AEC-4253-8303-E2F770A09846}">
      <dgm:prSet custT="1"/>
      <dgm:spPr/>
      <dgm:t>
        <a:bodyPr/>
        <a:lstStyle/>
        <a:p>
          <a:pPr algn="ctr"/>
          <a:endParaRPr lang="en-US" sz="500"/>
        </a:p>
      </dgm:t>
    </dgm:pt>
    <dgm:pt modelId="{22715BEA-9920-4334-BEAD-6E5783CF899D}">
      <dgm:prSet/>
      <dgm:spPr/>
      <dgm:t>
        <a:bodyPr/>
        <a:lstStyle/>
        <a:p>
          <a:pPr algn="ctr"/>
          <a:r>
            <a:rPr lang="en-US" dirty="0"/>
            <a:t>2</a:t>
          </a:r>
          <a:br>
            <a:rPr lang="en-US" dirty="0"/>
          </a:br>
          <a:r>
            <a:rPr lang="en-US" dirty="0"/>
            <a:t>from customer;</a:t>
          </a:r>
        </a:p>
      </dgm:t>
    </dgm:pt>
    <dgm:pt modelId="{E02956C4-2148-421F-81D2-C413F6B16778}" type="parTrans" cxnId="{5D5C8D3B-D1F0-4B3D-9671-5527F30F9271}">
      <dgm:prSet/>
      <dgm:spPr/>
      <dgm:t>
        <a:bodyPr/>
        <a:lstStyle/>
        <a:p>
          <a:endParaRPr lang="en-US"/>
        </a:p>
      </dgm:t>
    </dgm:pt>
    <dgm:pt modelId="{BB9D45B9-2AE9-43BA-80C5-E11C520409D9}" type="sibTrans" cxnId="{5D5C8D3B-D1F0-4B3D-9671-5527F30F9271}">
      <dgm:prSet/>
      <dgm:spPr/>
      <dgm:t>
        <a:bodyPr/>
        <a:lstStyle/>
        <a:p>
          <a:endParaRPr lang="en-US"/>
        </a:p>
      </dgm:t>
    </dgm:pt>
    <dgm:pt modelId="{FA275E87-9FD9-4F5E-BA12-52947122BDF3}" type="pres">
      <dgm:prSet presAssocID="{2B1355D9-CEC0-4B99-9AA9-7FBF5E8AB069}" presName="Name0" presStyleCnt="0">
        <dgm:presLayoutVars>
          <dgm:dir/>
          <dgm:resizeHandles val="exact"/>
        </dgm:presLayoutVars>
      </dgm:prSet>
      <dgm:spPr/>
    </dgm:pt>
    <dgm:pt modelId="{88C2E1F4-70E6-4CAE-8FEB-CE7C7327E6E1}" type="pres">
      <dgm:prSet presAssocID="{A9C3F967-96BC-4C0D-B94E-980A60E8CAAD}" presName="node" presStyleLbl="node1" presStyleIdx="0" presStyleCnt="2">
        <dgm:presLayoutVars>
          <dgm:bulletEnabled val="1"/>
        </dgm:presLayoutVars>
      </dgm:prSet>
      <dgm:spPr/>
    </dgm:pt>
    <dgm:pt modelId="{12A2D282-1DB1-4F6C-8C99-319C23C8A509}" type="pres">
      <dgm:prSet presAssocID="{FC722E9C-EE30-4CB1-9815-F88D38E4CD98}" presName="sibTrans" presStyleLbl="sibTrans1D1" presStyleIdx="0" presStyleCnt="1"/>
      <dgm:spPr/>
    </dgm:pt>
    <dgm:pt modelId="{B256A5B8-B75B-437E-9071-DFC9EEF1D8A2}" type="pres">
      <dgm:prSet presAssocID="{FC722E9C-EE30-4CB1-9815-F88D38E4CD98}" presName="connectorText" presStyleLbl="sibTrans1D1" presStyleIdx="0" presStyleCnt="1"/>
      <dgm:spPr/>
    </dgm:pt>
    <dgm:pt modelId="{4880D154-343B-42DE-A4A4-FC44661E4113}" type="pres">
      <dgm:prSet presAssocID="{22715BEA-9920-4334-BEAD-6E5783CF899D}" presName="node" presStyleLbl="node1" presStyleIdx="1" presStyleCnt="2">
        <dgm:presLayoutVars>
          <dgm:bulletEnabled val="1"/>
        </dgm:presLayoutVars>
      </dgm:prSet>
      <dgm:spPr/>
    </dgm:pt>
  </dgm:ptLst>
  <dgm:cxnLst>
    <dgm:cxn modelId="{5D5C8D3B-D1F0-4B3D-9671-5527F30F9271}" srcId="{2B1355D9-CEC0-4B99-9AA9-7FBF5E8AB069}" destId="{22715BEA-9920-4334-BEAD-6E5783CF899D}" srcOrd="1" destOrd="0" parTransId="{E02956C4-2148-421F-81D2-C413F6B16778}" sibTransId="{BB9D45B9-2AE9-43BA-80C5-E11C520409D9}"/>
    <dgm:cxn modelId="{D4FEEB75-38AF-48F4-ADCD-2D6F1470F602}" type="presOf" srcId="{22715BEA-9920-4334-BEAD-6E5783CF899D}" destId="{4880D154-343B-42DE-A4A4-FC44661E4113}" srcOrd="0" destOrd="0" presId="urn:microsoft.com/office/officeart/2016/7/layout/RepeatingBendingProcessNew"/>
    <dgm:cxn modelId="{EB81F556-662A-4592-9C7E-C07B350D9614}" type="presOf" srcId="{A9C3F967-96BC-4C0D-B94E-980A60E8CAAD}" destId="{88C2E1F4-70E6-4CAE-8FEB-CE7C7327E6E1}" srcOrd="0" destOrd="0" presId="urn:microsoft.com/office/officeart/2016/7/layout/RepeatingBendingProcessNew"/>
    <dgm:cxn modelId="{E306EE5A-564E-4D6B-83A2-B4094EB271A9}" type="presOf" srcId="{2B1355D9-CEC0-4B99-9AA9-7FBF5E8AB069}" destId="{FA275E87-9FD9-4F5E-BA12-52947122BDF3}" srcOrd="0" destOrd="0" presId="urn:microsoft.com/office/officeart/2016/7/layout/RepeatingBendingProcessNew"/>
    <dgm:cxn modelId="{8CB37887-2AEC-4253-8303-E2F770A09846}" srcId="{2B1355D9-CEC0-4B99-9AA9-7FBF5E8AB069}" destId="{A9C3F967-96BC-4C0D-B94E-980A60E8CAAD}" srcOrd="0" destOrd="0" parTransId="{E6445BD2-27A2-4612-9869-90A9E2C0A6C1}" sibTransId="{FC722E9C-EE30-4CB1-9815-F88D38E4CD98}"/>
    <dgm:cxn modelId="{C9D4F7B7-90EF-422E-875C-85C2D2FA1A8F}" type="presOf" srcId="{FC722E9C-EE30-4CB1-9815-F88D38E4CD98}" destId="{B256A5B8-B75B-437E-9071-DFC9EEF1D8A2}" srcOrd="1" destOrd="0" presId="urn:microsoft.com/office/officeart/2016/7/layout/RepeatingBendingProcessNew"/>
    <dgm:cxn modelId="{C55E82BD-3D8D-434F-A41B-CDB28E084720}" type="presOf" srcId="{FC722E9C-EE30-4CB1-9815-F88D38E4CD98}" destId="{12A2D282-1DB1-4F6C-8C99-319C23C8A509}" srcOrd="0" destOrd="0" presId="urn:microsoft.com/office/officeart/2016/7/layout/RepeatingBendingProcessNew"/>
    <dgm:cxn modelId="{3D17CB46-8A8E-4A85-B837-CCC3C825F806}" type="presParOf" srcId="{FA275E87-9FD9-4F5E-BA12-52947122BDF3}" destId="{88C2E1F4-70E6-4CAE-8FEB-CE7C7327E6E1}" srcOrd="0" destOrd="0" presId="urn:microsoft.com/office/officeart/2016/7/layout/RepeatingBendingProcessNew"/>
    <dgm:cxn modelId="{2AE0666F-8B29-4DDB-8B30-56597CF2832D}" type="presParOf" srcId="{FA275E87-9FD9-4F5E-BA12-52947122BDF3}" destId="{12A2D282-1DB1-4F6C-8C99-319C23C8A509}" srcOrd="1" destOrd="0" presId="urn:microsoft.com/office/officeart/2016/7/layout/RepeatingBendingProcessNew"/>
    <dgm:cxn modelId="{CD82F3A9-7739-47BF-B19F-C3CA99A96EC6}" type="presParOf" srcId="{12A2D282-1DB1-4F6C-8C99-319C23C8A509}" destId="{B256A5B8-B75B-437E-9071-DFC9EEF1D8A2}" srcOrd="0" destOrd="0" presId="urn:microsoft.com/office/officeart/2016/7/layout/RepeatingBendingProcessNew"/>
    <dgm:cxn modelId="{40ABDA13-172F-4723-A983-9FCC0608C92A}" type="presParOf" srcId="{FA275E87-9FD9-4F5E-BA12-52947122BDF3}" destId="{4880D154-343B-42DE-A4A4-FC44661E4113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1355D9-CEC0-4B99-9AA9-7FBF5E8AB0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C3F967-96BC-4C0D-B94E-980A60E8CAAD}">
      <dgm:prSet/>
      <dgm:spPr/>
      <dgm:t>
        <a:bodyPr/>
        <a:lstStyle/>
        <a:p>
          <a:pPr algn="ctr"/>
          <a:r>
            <a:rPr lang="en-US" dirty="0"/>
            <a:t>1</a:t>
          </a:r>
          <a:br>
            <a:rPr lang="en-US" dirty="0"/>
          </a:br>
          <a:r>
            <a:rPr lang="en-US" dirty="0"/>
            <a:t>select </a:t>
          </a:r>
          <a:r>
            <a:rPr lang="en-US" dirty="0" err="1"/>
            <a:t>customer.customer_id</a:t>
          </a:r>
          <a:r>
            <a:rPr lang="en-US" dirty="0"/>
            <a:t> , </a:t>
          </a:r>
          <a:r>
            <a:rPr lang="en-US" dirty="0" err="1"/>
            <a:t>customer.first_name</a:t>
          </a:r>
          <a:r>
            <a:rPr lang="en-US" dirty="0"/>
            <a:t> , </a:t>
          </a:r>
          <a:r>
            <a:rPr lang="en-US" dirty="0" err="1"/>
            <a:t>customer.last_name</a:t>
          </a:r>
          <a:r>
            <a:rPr lang="en-US" dirty="0"/>
            <a:t>  , </a:t>
          </a:r>
          <a:r>
            <a:rPr lang="en-US" dirty="0" err="1"/>
            <a:t>payment.amount</a:t>
          </a:r>
          <a:endParaRPr lang="en-US" dirty="0"/>
        </a:p>
      </dgm:t>
    </dgm:pt>
    <dgm:pt modelId="{E6445BD2-27A2-4612-9869-90A9E2C0A6C1}" type="parTrans" cxnId="{8CB37887-2AEC-4253-8303-E2F770A09846}">
      <dgm:prSet/>
      <dgm:spPr/>
      <dgm:t>
        <a:bodyPr/>
        <a:lstStyle/>
        <a:p>
          <a:pPr algn="ctr"/>
          <a:endParaRPr lang="en-US"/>
        </a:p>
      </dgm:t>
    </dgm:pt>
    <dgm:pt modelId="{FC722E9C-EE30-4CB1-9815-F88D38E4CD98}" type="sibTrans" cxnId="{8CB37887-2AEC-4253-8303-E2F770A09846}">
      <dgm:prSet custT="1"/>
      <dgm:spPr/>
      <dgm:t>
        <a:bodyPr/>
        <a:lstStyle/>
        <a:p>
          <a:pPr algn="ctr"/>
          <a:endParaRPr lang="en-US" sz="500"/>
        </a:p>
      </dgm:t>
    </dgm:pt>
    <dgm:pt modelId="{22715BEA-9920-4334-BEAD-6E5783CF899D}">
      <dgm:prSet/>
      <dgm:spPr/>
      <dgm:t>
        <a:bodyPr/>
        <a:lstStyle/>
        <a:p>
          <a:pPr algn="ctr"/>
          <a:r>
            <a:rPr lang="en-US" dirty="0"/>
            <a:t>2</a:t>
          </a:r>
          <a:br>
            <a:rPr lang="en-US" dirty="0"/>
          </a:br>
          <a:r>
            <a:rPr lang="en-US" dirty="0"/>
            <a:t>from customer</a:t>
          </a:r>
        </a:p>
      </dgm:t>
    </dgm:pt>
    <dgm:pt modelId="{E02956C4-2148-421F-81D2-C413F6B16778}" type="parTrans" cxnId="{5D5C8D3B-D1F0-4B3D-9671-5527F30F9271}">
      <dgm:prSet/>
      <dgm:spPr/>
      <dgm:t>
        <a:bodyPr/>
        <a:lstStyle/>
        <a:p>
          <a:endParaRPr lang="en-US"/>
        </a:p>
      </dgm:t>
    </dgm:pt>
    <dgm:pt modelId="{BB9D45B9-2AE9-43BA-80C5-E11C520409D9}" type="sibTrans" cxnId="{5D5C8D3B-D1F0-4B3D-9671-5527F30F9271}">
      <dgm:prSet/>
      <dgm:spPr/>
      <dgm:t>
        <a:bodyPr/>
        <a:lstStyle/>
        <a:p>
          <a:endParaRPr lang="en-US"/>
        </a:p>
      </dgm:t>
    </dgm:pt>
    <dgm:pt modelId="{781B2EEE-AEDA-4DDB-A398-4125DD88AA0E}">
      <dgm:prSet/>
      <dgm:spPr/>
      <dgm:t>
        <a:bodyPr/>
        <a:lstStyle/>
        <a:p>
          <a:pPr algn="ctr"/>
          <a:r>
            <a:rPr lang="en-US" dirty="0"/>
            <a:t>3</a:t>
          </a:r>
          <a:br>
            <a:rPr lang="en-US" dirty="0"/>
          </a:br>
          <a:r>
            <a:rPr lang="en-US" dirty="0"/>
            <a:t>inner join payment</a:t>
          </a:r>
        </a:p>
      </dgm:t>
    </dgm:pt>
    <dgm:pt modelId="{13A45716-7F63-413B-AC3A-813777263EB9}" type="parTrans" cxnId="{14662480-F7B9-4E19-958F-D10EC5056265}">
      <dgm:prSet/>
      <dgm:spPr/>
      <dgm:t>
        <a:bodyPr/>
        <a:lstStyle/>
        <a:p>
          <a:endParaRPr lang="en-US"/>
        </a:p>
      </dgm:t>
    </dgm:pt>
    <dgm:pt modelId="{29798902-25D4-44EF-BA80-34E79CFBD038}" type="sibTrans" cxnId="{14662480-F7B9-4E19-958F-D10EC5056265}">
      <dgm:prSet/>
      <dgm:spPr/>
      <dgm:t>
        <a:bodyPr/>
        <a:lstStyle/>
        <a:p>
          <a:endParaRPr lang="en-US"/>
        </a:p>
      </dgm:t>
    </dgm:pt>
    <dgm:pt modelId="{A5183878-1519-44D3-AE2B-15FFEDB0E1B2}">
      <dgm:prSet/>
      <dgm:spPr/>
      <dgm:t>
        <a:bodyPr/>
        <a:lstStyle/>
        <a:p>
          <a:pPr algn="ctr"/>
          <a:r>
            <a:rPr lang="en-US" dirty="0"/>
            <a:t>4</a:t>
          </a:r>
          <a:br>
            <a:rPr lang="en-US" dirty="0"/>
          </a:br>
          <a:r>
            <a:rPr lang="en-US" dirty="0"/>
            <a:t>on </a:t>
          </a:r>
          <a:r>
            <a:rPr lang="en-US" dirty="0" err="1"/>
            <a:t>customer.customer_id</a:t>
          </a:r>
          <a:r>
            <a:rPr lang="en-US" dirty="0"/>
            <a:t> = </a:t>
          </a:r>
          <a:r>
            <a:rPr lang="en-US" dirty="0" err="1"/>
            <a:t>payment.customer_id</a:t>
          </a:r>
          <a:endParaRPr lang="en-US" dirty="0"/>
        </a:p>
      </dgm:t>
    </dgm:pt>
    <dgm:pt modelId="{3C3CF06B-BEAD-4B4E-909C-BD6E0609E0C7}" type="parTrans" cxnId="{BF400D30-43DA-4E2C-AA2D-34EA7231C780}">
      <dgm:prSet/>
      <dgm:spPr/>
      <dgm:t>
        <a:bodyPr/>
        <a:lstStyle/>
        <a:p>
          <a:endParaRPr lang="en-US"/>
        </a:p>
      </dgm:t>
    </dgm:pt>
    <dgm:pt modelId="{D7595D8E-2C80-47D6-ACBE-C1B0B6F069A8}" type="sibTrans" cxnId="{BF400D30-43DA-4E2C-AA2D-34EA7231C780}">
      <dgm:prSet/>
      <dgm:spPr/>
      <dgm:t>
        <a:bodyPr/>
        <a:lstStyle/>
        <a:p>
          <a:endParaRPr lang="en-US"/>
        </a:p>
      </dgm:t>
    </dgm:pt>
    <dgm:pt modelId="{28A8457C-4F47-465E-88D7-F55A015B66D9}">
      <dgm:prSet/>
      <dgm:spPr/>
      <dgm:t>
        <a:bodyPr/>
        <a:lstStyle/>
        <a:p>
          <a:pPr algn="ctr"/>
          <a:r>
            <a:rPr lang="en-US" dirty="0"/>
            <a:t>5</a:t>
          </a:r>
          <a:br>
            <a:rPr lang="en-US" dirty="0"/>
          </a:br>
          <a:r>
            <a:rPr lang="en-US" dirty="0"/>
            <a:t>where </a:t>
          </a:r>
          <a:r>
            <a:rPr lang="en-US" dirty="0" err="1"/>
            <a:t>payment.amount</a:t>
          </a:r>
          <a:r>
            <a:rPr lang="en-US" dirty="0"/>
            <a:t>  = 'null';</a:t>
          </a:r>
        </a:p>
      </dgm:t>
    </dgm:pt>
    <dgm:pt modelId="{B641659D-FDCC-409D-85D5-7E831F62C6E3}" type="parTrans" cxnId="{C2489A48-9087-4083-A746-33618C1C4BA8}">
      <dgm:prSet/>
      <dgm:spPr/>
      <dgm:t>
        <a:bodyPr/>
        <a:lstStyle/>
        <a:p>
          <a:endParaRPr lang="en-US"/>
        </a:p>
      </dgm:t>
    </dgm:pt>
    <dgm:pt modelId="{82AB4D28-F6D7-4FA8-B42C-A1E6D10DBA91}" type="sibTrans" cxnId="{C2489A48-9087-4083-A746-33618C1C4BA8}">
      <dgm:prSet/>
      <dgm:spPr/>
      <dgm:t>
        <a:bodyPr/>
        <a:lstStyle/>
        <a:p>
          <a:endParaRPr lang="en-US"/>
        </a:p>
      </dgm:t>
    </dgm:pt>
    <dgm:pt modelId="{FA275E87-9FD9-4F5E-BA12-52947122BDF3}" type="pres">
      <dgm:prSet presAssocID="{2B1355D9-CEC0-4B99-9AA9-7FBF5E8AB069}" presName="Name0" presStyleCnt="0">
        <dgm:presLayoutVars>
          <dgm:dir/>
          <dgm:resizeHandles val="exact"/>
        </dgm:presLayoutVars>
      </dgm:prSet>
      <dgm:spPr/>
    </dgm:pt>
    <dgm:pt modelId="{88C2E1F4-70E6-4CAE-8FEB-CE7C7327E6E1}" type="pres">
      <dgm:prSet presAssocID="{A9C3F967-96BC-4C0D-B94E-980A60E8CAAD}" presName="node" presStyleLbl="node1" presStyleIdx="0" presStyleCnt="5">
        <dgm:presLayoutVars>
          <dgm:bulletEnabled val="1"/>
        </dgm:presLayoutVars>
      </dgm:prSet>
      <dgm:spPr/>
    </dgm:pt>
    <dgm:pt modelId="{12A2D282-1DB1-4F6C-8C99-319C23C8A509}" type="pres">
      <dgm:prSet presAssocID="{FC722E9C-EE30-4CB1-9815-F88D38E4CD98}" presName="sibTrans" presStyleLbl="sibTrans1D1" presStyleIdx="0" presStyleCnt="4"/>
      <dgm:spPr/>
    </dgm:pt>
    <dgm:pt modelId="{B256A5B8-B75B-437E-9071-DFC9EEF1D8A2}" type="pres">
      <dgm:prSet presAssocID="{FC722E9C-EE30-4CB1-9815-F88D38E4CD98}" presName="connectorText" presStyleLbl="sibTrans1D1" presStyleIdx="0" presStyleCnt="4"/>
      <dgm:spPr/>
    </dgm:pt>
    <dgm:pt modelId="{4880D154-343B-42DE-A4A4-FC44661E4113}" type="pres">
      <dgm:prSet presAssocID="{22715BEA-9920-4334-BEAD-6E5783CF899D}" presName="node" presStyleLbl="node1" presStyleIdx="1" presStyleCnt="5">
        <dgm:presLayoutVars>
          <dgm:bulletEnabled val="1"/>
        </dgm:presLayoutVars>
      </dgm:prSet>
      <dgm:spPr/>
    </dgm:pt>
    <dgm:pt modelId="{1D4EB2EE-A6DE-412F-BB4D-53B96609802A}" type="pres">
      <dgm:prSet presAssocID="{BB9D45B9-2AE9-43BA-80C5-E11C520409D9}" presName="sibTrans" presStyleLbl="sibTrans1D1" presStyleIdx="1" presStyleCnt="4"/>
      <dgm:spPr/>
    </dgm:pt>
    <dgm:pt modelId="{129E9E3E-6AA7-43F6-A241-145EFF8CEAD3}" type="pres">
      <dgm:prSet presAssocID="{BB9D45B9-2AE9-43BA-80C5-E11C520409D9}" presName="connectorText" presStyleLbl="sibTrans1D1" presStyleIdx="1" presStyleCnt="4"/>
      <dgm:spPr/>
    </dgm:pt>
    <dgm:pt modelId="{B1736470-49FB-408D-80D2-71EC717B09F2}" type="pres">
      <dgm:prSet presAssocID="{781B2EEE-AEDA-4DDB-A398-4125DD88AA0E}" presName="node" presStyleLbl="node1" presStyleIdx="2" presStyleCnt="5">
        <dgm:presLayoutVars>
          <dgm:bulletEnabled val="1"/>
        </dgm:presLayoutVars>
      </dgm:prSet>
      <dgm:spPr/>
    </dgm:pt>
    <dgm:pt modelId="{940AB9D2-8502-4011-A54F-A5A7D26A2C6C}" type="pres">
      <dgm:prSet presAssocID="{29798902-25D4-44EF-BA80-34E79CFBD038}" presName="sibTrans" presStyleLbl="sibTrans1D1" presStyleIdx="2" presStyleCnt="4"/>
      <dgm:spPr/>
    </dgm:pt>
    <dgm:pt modelId="{1BFAC74A-1D21-4C58-9806-1B6296CF8671}" type="pres">
      <dgm:prSet presAssocID="{29798902-25D4-44EF-BA80-34E79CFBD038}" presName="connectorText" presStyleLbl="sibTrans1D1" presStyleIdx="2" presStyleCnt="4"/>
      <dgm:spPr/>
    </dgm:pt>
    <dgm:pt modelId="{65CAE99B-2E58-4B88-8FEC-FB3A336A52FF}" type="pres">
      <dgm:prSet presAssocID="{A5183878-1519-44D3-AE2B-15FFEDB0E1B2}" presName="node" presStyleLbl="node1" presStyleIdx="3" presStyleCnt="5">
        <dgm:presLayoutVars>
          <dgm:bulletEnabled val="1"/>
        </dgm:presLayoutVars>
      </dgm:prSet>
      <dgm:spPr/>
    </dgm:pt>
    <dgm:pt modelId="{EA76DE76-AC5A-4EB3-916F-828ECEC72558}" type="pres">
      <dgm:prSet presAssocID="{D7595D8E-2C80-47D6-ACBE-C1B0B6F069A8}" presName="sibTrans" presStyleLbl="sibTrans1D1" presStyleIdx="3" presStyleCnt="4"/>
      <dgm:spPr/>
    </dgm:pt>
    <dgm:pt modelId="{09EFFAE8-1D66-4BFD-AF7E-879DC420863F}" type="pres">
      <dgm:prSet presAssocID="{D7595D8E-2C80-47D6-ACBE-C1B0B6F069A8}" presName="connectorText" presStyleLbl="sibTrans1D1" presStyleIdx="3" presStyleCnt="4"/>
      <dgm:spPr/>
    </dgm:pt>
    <dgm:pt modelId="{E3F7CC36-6098-480C-885D-0B2CF47A65E6}" type="pres">
      <dgm:prSet presAssocID="{28A8457C-4F47-465E-88D7-F55A015B66D9}" presName="node" presStyleLbl="node1" presStyleIdx="4" presStyleCnt="5">
        <dgm:presLayoutVars>
          <dgm:bulletEnabled val="1"/>
        </dgm:presLayoutVars>
      </dgm:prSet>
      <dgm:spPr/>
    </dgm:pt>
  </dgm:ptLst>
  <dgm:cxnLst>
    <dgm:cxn modelId="{EA89A608-58B0-460C-A266-3EDD3E517720}" type="presOf" srcId="{781B2EEE-AEDA-4DDB-A398-4125DD88AA0E}" destId="{B1736470-49FB-408D-80D2-71EC717B09F2}" srcOrd="0" destOrd="0" presId="urn:microsoft.com/office/officeart/2016/7/layout/RepeatingBendingProcessNew"/>
    <dgm:cxn modelId="{07F69C16-822C-4CF6-94F5-DE5C84961555}" type="presOf" srcId="{D7595D8E-2C80-47D6-ACBE-C1B0B6F069A8}" destId="{EA76DE76-AC5A-4EB3-916F-828ECEC72558}" srcOrd="0" destOrd="0" presId="urn:microsoft.com/office/officeart/2016/7/layout/RepeatingBendingProcessNew"/>
    <dgm:cxn modelId="{BF400D30-43DA-4E2C-AA2D-34EA7231C780}" srcId="{2B1355D9-CEC0-4B99-9AA9-7FBF5E8AB069}" destId="{A5183878-1519-44D3-AE2B-15FFEDB0E1B2}" srcOrd="3" destOrd="0" parTransId="{3C3CF06B-BEAD-4B4E-909C-BD6E0609E0C7}" sibTransId="{D7595D8E-2C80-47D6-ACBE-C1B0B6F069A8}"/>
    <dgm:cxn modelId="{FA99B635-7147-450F-9F4E-418278883094}" type="presOf" srcId="{BB9D45B9-2AE9-43BA-80C5-E11C520409D9}" destId="{129E9E3E-6AA7-43F6-A241-145EFF8CEAD3}" srcOrd="1" destOrd="0" presId="urn:microsoft.com/office/officeart/2016/7/layout/RepeatingBendingProcessNew"/>
    <dgm:cxn modelId="{5D5C8D3B-D1F0-4B3D-9671-5527F30F9271}" srcId="{2B1355D9-CEC0-4B99-9AA9-7FBF5E8AB069}" destId="{22715BEA-9920-4334-BEAD-6E5783CF899D}" srcOrd="1" destOrd="0" parTransId="{E02956C4-2148-421F-81D2-C413F6B16778}" sibTransId="{BB9D45B9-2AE9-43BA-80C5-E11C520409D9}"/>
    <dgm:cxn modelId="{C2489A48-9087-4083-A746-33618C1C4BA8}" srcId="{2B1355D9-CEC0-4B99-9AA9-7FBF5E8AB069}" destId="{28A8457C-4F47-465E-88D7-F55A015B66D9}" srcOrd="4" destOrd="0" parTransId="{B641659D-FDCC-409D-85D5-7E831F62C6E3}" sibTransId="{82AB4D28-F6D7-4FA8-B42C-A1E6D10DBA91}"/>
    <dgm:cxn modelId="{E2404E6A-AEB2-405D-AA06-B49DF9BCF74B}" type="presOf" srcId="{BB9D45B9-2AE9-43BA-80C5-E11C520409D9}" destId="{1D4EB2EE-A6DE-412F-BB4D-53B96609802A}" srcOrd="0" destOrd="0" presId="urn:microsoft.com/office/officeart/2016/7/layout/RepeatingBendingProcessNew"/>
    <dgm:cxn modelId="{D4FEEB75-38AF-48F4-ADCD-2D6F1470F602}" type="presOf" srcId="{22715BEA-9920-4334-BEAD-6E5783CF899D}" destId="{4880D154-343B-42DE-A4A4-FC44661E4113}" srcOrd="0" destOrd="0" presId="urn:microsoft.com/office/officeart/2016/7/layout/RepeatingBendingProcessNew"/>
    <dgm:cxn modelId="{EB81F556-662A-4592-9C7E-C07B350D9614}" type="presOf" srcId="{A9C3F967-96BC-4C0D-B94E-980A60E8CAAD}" destId="{88C2E1F4-70E6-4CAE-8FEB-CE7C7327E6E1}" srcOrd="0" destOrd="0" presId="urn:microsoft.com/office/officeart/2016/7/layout/RepeatingBendingProcessNew"/>
    <dgm:cxn modelId="{E306EE5A-564E-4D6B-83A2-B4094EB271A9}" type="presOf" srcId="{2B1355D9-CEC0-4B99-9AA9-7FBF5E8AB069}" destId="{FA275E87-9FD9-4F5E-BA12-52947122BDF3}" srcOrd="0" destOrd="0" presId="urn:microsoft.com/office/officeart/2016/7/layout/RepeatingBendingProcessNew"/>
    <dgm:cxn modelId="{14662480-F7B9-4E19-958F-D10EC5056265}" srcId="{2B1355D9-CEC0-4B99-9AA9-7FBF5E8AB069}" destId="{781B2EEE-AEDA-4DDB-A398-4125DD88AA0E}" srcOrd="2" destOrd="0" parTransId="{13A45716-7F63-413B-AC3A-813777263EB9}" sibTransId="{29798902-25D4-44EF-BA80-34E79CFBD038}"/>
    <dgm:cxn modelId="{8CB37887-2AEC-4253-8303-E2F770A09846}" srcId="{2B1355D9-CEC0-4B99-9AA9-7FBF5E8AB069}" destId="{A9C3F967-96BC-4C0D-B94E-980A60E8CAAD}" srcOrd="0" destOrd="0" parTransId="{E6445BD2-27A2-4612-9869-90A9E2C0A6C1}" sibTransId="{FC722E9C-EE30-4CB1-9815-F88D38E4CD98}"/>
    <dgm:cxn modelId="{71125392-8362-4F9C-AAF2-B3D145DAC035}" type="presOf" srcId="{29798902-25D4-44EF-BA80-34E79CFBD038}" destId="{1BFAC74A-1D21-4C58-9806-1B6296CF8671}" srcOrd="1" destOrd="0" presId="urn:microsoft.com/office/officeart/2016/7/layout/RepeatingBendingProcessNew"/>
    <dgm:cxn modelId="{C9D4F7B7-90EF-422E-875C-85C2D2FA1A8F}" type="presOf" srcId="{FC722E9C-EE30-4CB1-9815-F88D38E4CD98}" destId="{B256A5B8-B75B-437E-9071-DFC9EEF1D8A2}" srcOrd="1" destOrd="0" presId="urn:microsoft.com/office/officeart/2016/7/layout/RepeatingBendingProcessNew"/>
    <dgm:cxn modelId="{C55E82BD-3D8D-434F-A41B-CDB28E084720}" type="presOf" srcId="{FC722E9C-EE30-4CB1-9815-F88D38E4CD98}" destId="{12A2D282-1DB1-4F6C-8C99-319C23C8A509}" srcOrd="0" destOrd="0" presId="urn:microsoft.com/office/officeart/2016/7/layout/RepeatingBendingProcessNew"/>
    <dgm:cxn modelId="{851E0CCB-24FB-4F09-8175-C1B4EE6E4C47}" type="presOf" srcId="{A5183878-1519-44D3-AE2B-15FFEDB0E1B2}" destId="{65CAE99B-2E58-4B88-8FEC-FB3A336A52FF}" srcOrd="0" destOrd="0" presId="urn:microsoft.com/office/officeart/2016/7/layout/RepeatingBendingProcessNew"/>
    <dgm:cxn modelId="{1B5577D2-A567-4476-95C9-F33625FCFAE3}" type="presOf" srcId="{D7595D8E-2C80-47D6-ACBE-C1B0B6F069A8}" destId="{09EFFAE8-1D66-4BFD-AF7E-879DC420863F}" srcOrd="1" destOrd="0" presId="urn:microsoft.com/office/officeart/2016/7/layout/RepeatingBendingProcessNew"/>
    <dgm:cxn modelId="{080CE0EB-D7CB-4857-9FBE-6A47EB757AE8}" type="presOf" srcId="{29798902-25D4-44EF-BA80-34E79CFBD038}" destId="{940AB9D2-8502-4011-A54F-A5A7D26A2C6C}" srcOrd="0" destOrd="0" presId="urn:microsoft.com/office/officeart/2016/7/layout/RepeatingBendingProcessNew"/>
    <dgm:cxn modelId="{07018EFD-9BDD-4AEA-97EF-1BA403624498}" type="presOf" srcId="{28A8457C-4F47-465E-88D7-F55A015B66D9}" destId="{E3F7CC36-6098-480C-885D-0B2CF47A65E6}" srcOrd="0" destOrd="0" presId="urn:microsoft.com/office/officeart/2016/7/layout/RepeatingBendingProcessNew"/>
    <dgm:cxn modelId="{3D17CB46-8A8E-4A85-B837-CCC3C825F806}" type="presParOf" srcId="{FA275E87-9FD9-4F5E-BA12-52947122BDF3}" destId="{88C2E1F4-70E6-4CAE-8FEB-CE7C7327E6E1}" srcOrd="0" destOrd="0" presId="urn:microsoft.com/office/officeart/2016/7/layout/RepeatingBendingProcessNew"/>
    <dgm:cxn modelId="{2AE0666F-8B29-4DDB-8B30-56597CF2832D}" type="presParOf" srcId="{FA275E87-9FD9-4F5E-BA12-52947122BDF3}" destId="{12A2D282-1DB1-4F6C-8C99-319C23C8A509}" srcOrd="1" destOrd="0" presId="urn:microsoft.com/office/officeart/2016/7/layout/RepeatingBendingProcessNew"/>
    <dgm:cxn modelId="{CD82F3A9-7739-47BF-B19F-C3CA99A96EC6}" type="presParOf" srcId="{12A2D282-1DB1-4F6C-8C99-319C23C8A509}" destId="{B256A5B8-B75B-437E-9071-DFC9EEF1D8A2}" srcOrd="0" destOrd="0" presId="urn:microsoft.com/office/officeart/2016/7/layout/RepeatingBendingProcessNew"/>
    <dgm:cxn modelId="{40ABDA13-172F-4723-A983-9FCC0608C92A}" type="presParOf" srcId="{FA275E87-9FD9-4F5E-BA12-52947122BDF3}" destId="{4880D154-343B-42DE-A4A4-FC44661E4113}" srcOrd="2" destOrd="0" presId="urn:microsoft.com/office/officeart/2016/7/layout/RepeatingBendingProcessNew"/>
    <dgm:cxn modelId="{ED1A55AA-BF72-4339-9C69-36FC331DBD70}" type="presParOf" srcId="{FA275E87-9FD9-4F5E-BA12-52947122BDF3}" destId="{1D4EB2EE-A6DE-412F-BB4D-53B96609802A}" srcOrd="3" destOrd="0" presId="urn:microsoft.com/office/officeart/2016/7/layout/RepeatingBendingProcessNew"/>
    <dgm:cxn modelId="{826D80C7-65DA-4197-B601-EE3F148F0CB2}" type="presParOf" srcId="{1D4EB2EE-A6DE-412F-BB4D-53B96609802A}" destId="{129E9E3E-6AA7-43F6-A241-145EFF8CEAD3}" srcOrd="0" destOrd="0" presId="urn:microsoft.com/office/officeart/2016/7/layout/RepeatingBendingProcessNew"/>
    <dgm:cxn modelId="{B8F4F2E4-1A22-4513-BE8A-0FB09838D648}" type="presParOf" srcId="{FA275E87-9FD9-4F5E-BA12-52947122BDF3}" destId="{B1736470-49FB-408D-80D2-71EC717B09F2}" srcOrd="4" destOrd="0" presId="urn:microsoft.com/office/officeart/2016/7/layout/RepeatingBendingProcessNew"/>
    <dgm:cxn modelId="{7E1BFE2A-A86A-47C7-9E8A-42F2805B31DF}" type="presParOf" srcId="{FA275E87-9FD9-4F5E-BA12-52947122BDF3}" destId="{940AB9D2-8502-4011-A54F-A5A7D26A2C6C}" srcOrd="5" destOrd="0" presId="urn:microsoft.com/office/officeart/2016/7/layout/RepeatingBendingProcessNew"/>
    <dgm:cxn modelId="{864CDBE2-413D-4E56-AB62-637587B5A4AE}" type="presParOf" srcId="{940AB9D2-8502-4011-A54F-A5A7D26A2C6C}" destId="{1BFAC74A-1D21-4C58-9806-1B6296CF8671}" srcOrd="0" destOrd="0" presId="urn:microsoft.com/office/officeart/2016/7/layout/RepeatingBendingProcessNew"/>
    <dgm:cxn modelId="{455217A2-04F1-4B7A-A961-E14434427F45}" type="presParOf" srcId="{FA275E87-9FD9-4F5E-BA12-52947122BDF3}" destId="{65CAE99B-2E58-4B88-8FEC-FB3A336A52FF}" srcOrd="6" destOrd="0" presId="urn:microsoft.com/office/officeart/2016/7/layout/RepeatingBendingProcessNew"/>
    <dgm:cxn modelId="{32F7B7C1-944A-44EA-BE0F-712A71BF656B}" type="presParOf" srcId="{FA275E87-9FD9-4F5E-BA12-52947122BDF3}" destId="{EA76DE76-AC5A-4EB3-916F-828ECEC72558}" srcOrd="7" destOrd="0" presId="urn:microsoft.com/office/officeart/2016/7/layout/RepeatingBendingProcessNew"/>
    <dgm:cxn modelId="{3DBE513E-B65C-459C-BA03-C731811B37FC}" type="presParOf" srcId="{EA76DE76-AC5A-4EB3-916F-828ECEC72558}" destId="{09EFFAE8-1D66-4BFD-AF7E-879DC420863F}" srcOrd="0" destOrd="0" presId="urn:microsoft.com/office/officeart/2016/7/layout/RepeatingBendingProcessNew"/>
    <dgm:cxn modelId="{6CB792E4-2638-48B6-91DF-D1D617883148}" type="presParOf" srcId="{FA275E87-9FD9-4F5E-BA12-52947122BDF3}" destId="{E3F7CC36-6098-480C-885D-0B2CF47A65E6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1355D9-CEC0-4B99-9AA9-7FBF5E8AB0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C3F967-96BC-4C0D-B94E-980A60E8CAAD}">
      <dgm:prSet/>
      <dgm:spPr/>
      <dgm:t>
        <a:bodyPr/>
        <a:lstStyle/>
        <a:p>
          <a:pPr algn="ctr"/>
          <a:r>
            <a:rPr lang="en-US" dirty="0"/>
            <a:t>1</a:t>
          </a:r>
          <a:br>
            <a:rPr lang="en-US" dirty="0"/>
          </a:br>
          <a:r>
            <a:rPr lang="en-US" dirty="0"/>
            <a:t>select </a:t>
          </a:r>
          <a:r>
            <a:rPr lang="en-US" dirty="0" err="1"/>
            <a:t>customer_id</a:t>
          </a:r>
          <a:r>
            <a:rPr lang="en-US" dirty="0"/>
            <a:t> , </a:t>
          </a:r>
          <a:r>
            <a:rPr lang="en-US" dirty="0" err="1"/>
            <a:t>first_name</a:t>
          </a:r>
          <a:r>
            <a:rPr lang="en-US" dirty="0"/>
            <a:t> , </a:t>
          </a:r>
          <a:r>
            <a:rPr lang="en-US" dirty="0" err="1"/>
            <a:t>last_name</a:t>
          </a:r>
          <a:r>
            <a:rPr lang="en-US" dirty="0"/>
            <a:t> , email</a:t>
          </a:r>
        </a:p>
      </dgm:t>
    </dgm:pt>
    <dgm:pt modelId="{E6445BD2-27A2-4612-9869-90A9E2C0A6C1}" type="parTrans" cxnId="{8CB37887-2AEC-4253-8303-E2F770A09846}">
      <dgm:prSet/>
      <dgm:spPr/>
      <dgm:t>
        <a:bodyPr/>
        <a:lstStyle/>
        <a:p>
          <a:pPr algn="ctr"/>
          <a:endParaRPr lang="en-US"/>
        </a:p>
      </dgm:t>
    </dgm:pt>
    <dgm:pt modelId="{FC722E9C-EE30-4CB1-9815-F88D38E4CD98}" type="sibTrans" cxnId="{8CB37887-2AEC-4253-8303-E2F770A09846}">
      <dgm:prSet custT="1"/>
      <dgm:spPr/>
      <dgm:t>
        <a:bodyPr/>
        <a:lstStyle/>
        <a:p>
          <a:pPr algn="ctr"/>
          <a:endParaRPr lang="en-US" sz="500"/>
        </a:p>
      </dgm:t>
    </dgm:pt>
    <dgm:pt modelId="{22715BEA-9920-4334-BEAD-6E5783CF899D}">
      <dgm:prSet/>
      <dgm:spPr/>
      <dgm:t>
        <a:bodyPr/>
        <a:lstStyle/>
        <a:p>
          <a:pPr algn="ctr"/>
          <a:r>
            <a:rPr lang="en-US" dirty="0"/>
            <a:t>3</a:t>
          </a:r>
          <a:br>
            <a:rPr lang="en-US" dirty="0"/>
          </a:br>
          <a:r>
            <a:rPr lang="en-US" dirty="0"/>
            <a:t>where </a:t>
          </a:r>
          <a:r>
            <a:rPr lang="en-US" dirty="0" err="1"/>
            <a:t>customer_id</a:t>
          </a:r>
          <a:r>
            <a:rPr lang="en-US" dirty="0"/>
            <a:t> = 5;</a:t>
          </a:r>
        </a:p>
      </dgm:t>
    </dgm:pt>
    <dgm:pt modelId="{E02956C4-2148-421F-81D2-C413F6B16778}" type="parTrans" cxnId="{5D5C8D3B-D1F0-4B3D-9671-5527F30F9271}">
      <dgm:prSet/>
      <dgm:spPr/>
      <dgm:t>
        <a:bodyPr/>
        <a:lstStyle/>
        <a:p>
          <a:endParaRPr lang="en-US"/>
        </a:p>
      </dgm:t>
    </dgm:pt>
    <dgm:pt modelId="{BB9D45B9-2AE9-43BA-80C5-E11C520409D9}" type="sibTrans" cxnId="{5D5C8D3B-D1F0-4B3D-9671-5527F30F9271}">
      <dgm:prSet/>
      <dgm:spPr/>
      <dgm:t>
        <a:bodyPr/>
        <a:lstStyle/>
        <a:p>
          <a:endParaRPr lang="en-US"/>
        </a:p>
      </dgm:t>
    </dgm:pt>
    <dgm:pt modelId="{FF786AB0-D159-4E9C-B801-95C9A2BAF8C0}">
      <dgm:prSet/>
      <dgm:spPr/>
      <dgm:t>
        <a:bodyPr/>
        <a:lstStyle/>
        <a:p>
          <a:pPr algn="ctr"/>
          <a:r>
            <a:rPr lang="en-US" dirty="0"/>
            <a:t>2</a:t>
          </a:r>
          <a:br>
            <a:rPr lang="en-US" dirty="0"/>
          </a:br>
          <a:r>
            <a:rPr lang="en-US" dirty="0"/>
            <a:t> from customer</a:t>
          </a:r>
        </a:p>
      </dgm:t>
    </dgm:pt>
    <dgm:pt modelId="{BA6506AF-6DE9-42F7-9997-DBBBDC60ED55}" type="parTrans" cxnId="{6271FF56-306D-449E-A9DE-B2232880454D}">
      <dgm:prSet/>
      <dgm:spPr/>
      <dgm:t>
        <a:bodyPr/>
        <a:lstStyle/>
        <a:p>
          <a:endParaRPr lang="en-US"/>
        </a:p>
      </dgm:t>
    </dgm:pt>
    <dgm:pt modelId="{E7FEF2E3-E86E-4C16-B035-8BD09113B2A1}" type="sibTrans" cxnId="{6271FF56-306D-449E-A9DE-B2232880454D}">
      <dgm:prSet/>
      <dgm:spPr/>
      <dgm:t>
        <a:bodyPr/>
        <a:lstStyle/>
        <a:p>
          <a:endParaRPr lang="en-US"/>
        </a:p>
      </dgm:t>
    </dgm:pt>
    <dgm:pt modelId="{FA275E87-9FD9-4F5E-BA12-52947122BDF3}" type="pres">
      <dgm:prSet presAssocID="{2B1355D9-CEC0-4B99-9AA9-7FBF5E8AB069}" presName="Name0" presStyleCnt="0">
        <dgm:presLayoutVars>
          <dgm:dir/>
          <dgm:resizeHandles val="exact"/>
        </dgm:presLayoutVars>
      </dgm:prSet>
      <dgm:spPr/>
    </dgm:pt>
    <dgm:pt modelId="{88C2E1F4-70E6-4CAE-8FEB-CE7C7327E6E1}" type="pres">
      <dgm:prSet presAssocID="{A9C3F967-96BC-4C0D-B94E-980A60E8CAAD}" presName="node" presStyleLbl="node1" presStyleIdx="0" presStyleCnt="3">
        <dgm:presLayoutVars>
          <dgm:bulletEnabled val="1"/>
        </dgm:presLayoutVars>
      </dgm:prSet>
      <dgm:spPr/>
    </dgm:pt>
    <dgm:pt modelId="{12A2D282-1DB1-4F6C-8C99-319C23C8A509}" type="pres">
      <dgm:prSet presAssocID="{FC722E9C-EE30-4CB1-9815-F88D38E4CD98}" presName="sibTrans" presStyleLbl="sibTrans1D1" presStyleIdx="0" presStyleCnt="2"/>
      <dgm:spPr/>
    </dgm:pt>
    <dgm:pt modelId="{B256A5B8-B75B-437E-9071-DFC9EEF1D8A2}" type="pres">
      <dgm:prSet presAssocID="{FC722E9C-EE30-4CB1-9815-F88D38E4CD98}" presName="connectorText" presStyleLbl="sibTrans1D1" presStyleIdx="0" presStyleCnt="2"/>
      <dgm:spPr/>
    </dgm:pt>
    <dgm:pt modelId="{B62DA264-3F2E-4D48-8E9D-5702F92E4DD6}" type="pres">
      <dgm:prSet presAssocID="{FF786AB0-D159-4E9C-B801-95C9A2BAF8C0}" presName="node" presStyleLbl="node1" presStyleIdx="1" presStyleCnt="3">
        <dgm:presLayoutVars>
          <dgm:bulletEnabled val="1"/>
        </dgm:presLayoutVars>
      </dgm:prSet>
      <dgm:spPr/>
    </dgm:pt>
    <dgm:pt modelId="{D43564E5-DFB5-4FFA-8F84-297CFF1F4D88}" type="pres">
      <dgm:prSet presAssocID="{E7FEF2E3-E86E-4C16-B035-8BD09113B2A1}" presName="sibTrans" presStyleLbl="sibTrans1D1" presStyleIdx="1" presStyleCnt="2"/>
      <dgm:spPr/>
    </dgm:pt>
    <dgm:pt modelId="{AD3AE6A9-1E85-427E-86F1-B16EB2381B0A}" type="pres">
      <dgm:prSet presAssocID="{E7FEF2E3-E86E-4C16-B035-8BD09113B2A1}" presName="connectorText" presStyleLbl="sibTrans1D1" presStyleIdx="1" presStyleCnt="2"/>
      <dgm:spPr/>
    </dgm:pt>
    <dgm:pt modelId="{4880D154-343B-42DE-A4A4-FC44661E4113}" type="pres">
      <dgm:prSet presAssocID="{22715BEA-9920-4334-BEAD-6E5783CF899D}" presName="node" presStyleLbl="node1" presStyleIdx="2" presStyleCnt="3">
        <dgm:presLayoutVars>
          <dgm:bulletEnabled val="1"/>
        </dgm:presLayoutVars>
      </dgm:prSet>
      <dgm:spPr/>
    </dgm:pt>
  </dgm:ptLst>
  <dgm:cxnLst>
    <dgm:cxn modelId="{5D5C8D3B-D1F0-4B3D-9671-5527F30F9271}" srcId="{2B1355D9-CEC0-4B99-9AA9-7FBF5E8AB069}" destId="{22715BEA-9920-4334-BEAD-6E5783CF899D}" srcOrd="2" destOrd="0" parTransId="{E02956C4-2148-421F-81D2-C413F6B16778}" sibTransId="{BB9D45B9-2AE9-43BA-80C5-E11C520409D9}"/>
    <dgm:cxn modelId="{142CCA45-820D-41F2-86A1-914AED87953E}" type="presOf" srcId="{E7FEF2E3-E86E-4C16-B035-8BD09113B2A1}" destId="{AD3AE6A9-1E85-427E-86F1-B16EB2381B0A}" srcOrd="1" destOrd="0" presId="urn:microsoft.com/office/officeart/2016/7/layout/RepeatingBendingProcessNew"/>
    <dgm:cxn modelId="{D4FEEB75-38AF-48F4-ADCD-2D6F1470F602}" type="presOf" srcId="{22715BEA-9920-4334-BEAD-6E5783CF899D}" destId="{4880D154-343B-42DE-A4A4-FC44661E4113}" srcOrd="0" destOrd="0" presId="urn:microsoft.com/office/officeart/2016/7/layout/RepeatingBendingProcessNew"/>
    <dgm:cxn modelId="{EB81F556-662A-4592-9C7E-C07B350D9614}" type="presOf" srcId="{A9C3F967-96BC-4C0D-B94E-980A60E8CAAD}" destId="{88C2E1F4-70E6-4CAE-8FEB-CE7C7327E6E1}" srcOrd="0" destOrd="0" presId="urn:microsoft.com/office/officeart/2016/7/layout/RepeatingBendingProcessNew"/>
    <dgm:cxn modelId="{6271FF56-306D-449E-A9DE-B2232880454D}" srcId="{2B1355D9-CEC0-4B99-9AA9-7FBF5E8AB069}" destId="{FF786AB0-D159-4E9C-B801-95C9A2BAF8C0}" srcOrd="1" destOrd="0" parTransId="{BA6506AF-6DE9-42F7-9997-DBBBDC60ED55}" sibTransId="{E7FEF2E3-E86E-4C16-B035-8BD09113B2A1}"/>
    <dgm:cxn modelId="{E306EE5A-564E-4D6B-83A2-B4094EB271A9}" type="presOf" srcId="{2B1355D9-CEC0-4B99-9AA9-7FBF5E8AB069}" destId="{FA275E87-9FD9-4F5E-BA12-52947122BDF3}" srcOrd="0" destOrd="0" presId="urn:microsoft.com/office/officeart/2016/7/layout/RepeatingBendingProcessNew"/>
    <dgm:cxn modelId="{8CB37887-2AEC-4253-8303-E2F770A09846}" srcId="{2B1355D9-CEC0-4B99-9AA9-7FBF5E8AB069}" destId="{A9C3F967-96BC-4C0D-B94E-980A60E8CAAD}" srcOrd="0" destOrd="0" parTransId="{E6445BD2-27A2-4612-9869-90A9E2C0A6C1}" sibTransId="{FC722E9C-EE30-4CB1-9815-F88D38E4CD98}"/>
    <dgm:cxn modelId="{C9D4F7B7-90EF-422E-875C-85C2D2FA1A8F}" type="presOf" srcId="{FC722E9C-EE30-4CB1-9815-F88D38E4CD98}" destId="{B256A5B8-B75B-437E-9071-DFC9EEF1D8A2}" srcOrd="1" destOrd="0" presId="urn:microsoft.com/office/officeart/2016/7/layout/RepeatingBendingProcessNew"/>
    <dgm:cxn modelId="{F4F491BA-96AE-4A6C-8F8D-B0025B9929AF}" type="presOf" srcId="{E7FEF2E3-E86E-4C16-B035-8BD09113B2A1}" destId="{D43564E5-DFB5-4FFA-8F84-297CFF1F4D88}" srcOrd="0" destOrd="0" presId="urn:microsoft.com/office/officeart/2016/7/layout/RepeatingBendingProcessNew"/>
    <dgm:cxn modelId="{C55E82BD-3D8D-434F-A41B-CDB28E084720}" type="presOf" srcId="{FC722E9C-EE30-4CB1-9815-F88D38E4CD98}" destId="{12A2D282-1DB1-4F6C-8C99-319C23C8A509}" srcOrd="0" destOrd="0" presId="urn:microsoft.com/office/officeart/2016/7/layout/RepeatingBendingProcessNew"/>
    <dgm:cxn modelId="{A8F543C3-FBE8-4AA8-9E0C-B5294AB73DE3}" type="presOf" srcId="{FF786AB0-D159-4E9C-B801-95C9A2BAF8C0}" destId="{B62DA264-3F2E-4D48-8E9D-5702F92E4DD6}" srcOrd="0" destOrd="0" presId="urn:microsoft.com/office/officeart/2016/7/layout/RepeatingBendingProcessNew"/>
    <dgm:cxn modelId="{3D17CB46-8A8E-4A85-B837-CCC3C825F806}" type="presParOf" srcId="{FA275E87-9FD9-4F5E-BA12-52947122BDF3}" destId="{88C2E1F4-70E6-4CAE-8FEB-CE7C7327E6E1}" srcOrd="0" destOrd="0" presId="urn:microsoft.com/office/officeart/2016/7/layout/RepeatingBendingProcessNew"/>
    <dgm:cxn modelId="{2AE0666F-8B29-4DDB-8B30-56597CF2832D}" type="presParOf" srcId="{FA275E87-9FD9-4F5E-BA12-52947122BDF3}" destId="{12A2D282-1DB1-4F6C-8C99-319C23C8A509}" srcOrd="1" destOrd="0" presId="urn:microsoft.com/office/officeart/2016/7/layout/RepeatingBendingProcessNew"/>
    <dgm:cxn modelId="{CD82F3A9-7739-47BF-B19F-C3CA99A96EC6}" type="presParOf" srcId="{12A2D282-1DB1-4F6C-8C99-319C23C8A509}" destId="{B256A5B8-B75B-437E-9071-DFC9EEF1D8A2}" srcOrd="0" destOrd="0" presId="urn:microsoft.com/office/officeart/2016/7/layout/RepeatingBendingProcessNew"/>
    <dgm:cxn modelId="{9311A6B3-BD29-45E2-8848-271709AE2658}" type="presParOf" srcId="{FA275E87-9FD9-4F5E-BA12-52947122BDF3}" destId="{B62DA264-3F2E-4D48-8E9D-5702F92E4DD6}" srcOrd="2" destOrd="0" presId="urn:microsoft.com/office/officeart/2016/7/layout/RepeatingBendingProcessNew"/>
    <dgm:cxn modelId="{9239F955-EB3D-43BE-8586-25DF45C6FF42}" type="presParOf" srcId="{FA275E87-9FD9-4F5E-BA12-52947122BDF3}" destId="{D43564E5-DFB5-4FFA-8F84-297CFF1F4D88}" srcOrd="3" destOrd="0" presId="urn:microsoft.com/office/officeart/2016/7/layout/RepeatingBendingProcessNew"/>
    <dgm:cxn modelId="{2CCF1CBB-CC6C-49FC-A281-3AC746A4DA3A}" type="presParOf" srcId="{D43564E5-DFB5-4FFA-8F84-297CFF1F4D88}" destId="{AD3AE6A9-1E85-427E-86F1-B16EB2381B0A}" srcOrd="0" destOrd="0" presId="urn:microsoft.com/office/officeart/2016/7/layout/RepeatingBendingProcessNew"/>
    <dgm:cxn modelId="{40ABDA13-172F-4723-A983-9FCC0608C92A}" type="presParOf" srcId="{FA275E87-9FD9-4F5E-BA12-52947122BDF3}" destId="{4880D154-343B-42DE-A4A4-FC44661E4113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1355D9-CEC0-4B99-9AA9-7FBF5E8AB0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C3F967-96BC-4C0D-B94E-980A60E8CAAD}">
      <dgm:prSet/>
      <dgm:spPr/>
      <dgm:t>
        <a:bodyPr/>
        <a:lstStyle/>
        <a:p>
          <a:pPr algn="ctr"/>
          <a:r>
            <a:rPr lang="en-US" dirty="0"/>
            <a:t>1</a:t>
          </a:r>
          <a:br>
            <a:rPr lang="en-US" dirty="0"/>
          </a:br>
          <a:r>
            <a:rPr lang="en-US" dirty="0"/>
            <a:t>select </a:t>
          </a:r>
          <a:r>
            <a:rPr lang="en-US" dirty="0" err="1"/>
            <a:t>store.store_id</a:t>
          </a:r>
          <a:r>
            <a:rPr lang="en-US" dirty="0"/>
            <a:t> ,  count(</a:t>
          </a:r>
          <a:r>
            <a:rPr lang="en-US" dirty="0" err="1"/>
            <a:t>inventory.film_id</a:t>
          </a:r>
          <a:r>
            <a:rPr lang="en-US" dirty="0"/>
            <a:t>)</a:t>
          </a:r>
        </a:p>
      </dgm:t>
    </dgm:pt>
    <dgm:pt modelId="{E6445BD2-27A2-4612-9869-90A9E2C0A6C1}" type="parTrans" cxnId="{8CB37887-2AEC-4253-8303-E2F770A09846}">
      <dgm:prSet/>
      <dgm:spPr/>
      <dgm:t>
        <a:bodyPr/>
        <a:lstStyle/>
        <a:p>
          <a:pPr algn="ctr"/>
          <a:endParaRPr lang="en-US"/>
        </a:p>
      </dgm:t>
    </dgm:pt>
    <dgm:pt modelId="{FC722E9C-EE30-4CB1-9815-F88D38E4CD98}" type="sibTrans" cxnId="{8CB37887-2AEC-4253-8303-E2F770A09846}">
      <dgm:prSet custT="1"/>
      <dgm:spPr/>
      <dgm:t>
        <a:bodyPr/>
        <a:lstStyle/>
        <a:p>
          <a:pPr algn="ctr"/>
          <a:endParaRPr lang="en-US" sz="500"/>
        </a:p>
      </dgm:t>
    </dgm:pt>
    <dgm:pt modelId="{22715BEA-9920-4334-BEAD-6E5783CF899D}">
      <dgm:prSet/>
      <dgm:spPr/>
      <dgm:t>
        <a:bodyPr/>
        <a:lstStyle/>
        <a:p>
          <a:pPr algn="ctr"/>
          <a:r>
            <a:rPr lang="en-US" dirty="0"/>
            <a:t>3</a:t>
          </a:r>
          <a:br>
            <a:rPr lang="en-US" dirty="0"/>
          </a:br>
          <a:r>
            <a:rPr lang="en-US" dirty="0"/>
            <a:t>inner join inventory</a:t>
          </a:r>
        </a:p>
      </dgm:t>
    </dgm:pt>
    <dgm:pt modelId="{E02956C4-2148-421F-81D2-C413F6B16778}" type="parTrans" cxnId="{5D5C8D3B-D1F0-4B3D-9671-5527F30F9271}">
      <dgm:prSet/>
      <dgm:spPr/>
      <dgm:t>
        <a:bodyPr/>
        <a:lstStyle/>
        <a:p>
          <a:endParaRPr lang="en-US"/>
        </a:p>
      </dgm:t>
    </dgm:pt>
    <dgm:pt modelId="{BB9D45B9-2AE9-43BA-80C5-E11C520409D9}" type="sibTrans" cxnId="{5D5C8D3B-D1F0-4B3D-9671-5527F30F9271}">
      <dgm:prSet/>
      <dgm:spPr/>
      <dgm:t>
        <a:bodyPr/>
        <a:lstStyle/>
        <a:p>
          <a:endParaRPr lang="en-US"/>
        </a:p>
      </dgm:t>
    </dgm:pt>
    <dgm:pt modelId="{FF786AB0-D159-4E9C-B801-95C9A2BAF8C0}">
      <dgm:prSet/>
      <dgm:spPr/>
      <dgm:t>
        <a:bodyPr/>
        <a:lstStyle/>
        <a:p>
          <a:pPr algn="ctr"/>
          <a:r>
            <a:rPr lang="en-US" dirty="0"/>
            <a:t>2</a:t>
          </a:r>
          <a:br>
            <a:rPr lang="en-US" dirty="0"/>
          </a:br>
          <a:r>
            <a:rPr lang="en-US" dirty="0"/>
            <a:t> from store</a:t>
          </a:r>
        </a:p>
      </dgm:t>
    </dgm:pt>
    <dgm:pt modelId="{BA6506AF-6DE9-42F7-9997-DBBBDC60ED55}" type="parTrans" cxnId="{6271FF56-306D-449E-A9DE-B2232880454D}">
      <dgm:prSet/>
      <dgm:spPr/>
      <dgm:t>
        <a:bodyPr/>
        <a:lstStyle/>
        <a:p>
          <a:endParaRPr lang="en-US"/>
        </a:p>
      </dgm:t>
    </dgm:pt>
    <dgm:pt modelId="{E7FEF2E3-E86E-4C16-B035-8BD09113B2A1}" type="sibTrans" cxnId="{6271FF56-306D-449E-A9DE-B2232880454D}">
      <dgm:prSet/>
      <dgm:spPr/>
      <dgm:t>
        <a:bodyPr/>
        <a:lstStyle/>
        <a:p>
          <a:endParaRPr lang="en-US"/>
        </a:p>
      </dgm:t>
    </dgm:pt>
    <dgm:pt modelId="{9C805D5B-C493-4BAF-9C09-04A417024D3A}">
      <dgm:prSet/>
      <dgm:spPr/>
      <dgm:t>
        <a:bodyPr/>
        <a:lstStyle/>
        <a:p>
          <a:pPr algn="ctr"/>
          <a:r>
            <a:rPr lang="en-US" dirty="0"/>
            <a:t>4</a:t>
          </a:r>
          <a:br>
            <a:rPr lang="en-US" dirty="0"/>
          </a:br>
          <a:r>
            <a:rPr lang="en-US" dirty="0"/>
            <a:t>on </a:t>
          </a:r>
          <a:r>
            <a:rPr lang="en-US" dirty="0" err="1"/>
            <a:t>store.store_id</a:t>
          </a:r>
          <a:r>
            <a:rPr lang="en-US" dirty="0"/>
            <a:t> = </a:t>
          </a:r>
          <a:r>
            <a:rPr lang="en-US" dirty="0" err="1"/>
            <a:t>inventory.store_id</a:t>
          </a:r>
          <a:endParaRPr lang="en-US" dirty="0"/>
        </a:p>
      </dgm:t>
    </dgm:pt>
    <dgm:pt modelId="{A71AA9FE-C7B1-40DC-9B60-049F2259AF2D}" type="parTrans" cxnId="{5DD1D1FE-4683-4B7E-8838-6BC4D20384F9}">
      <dgm:prSet/>
      <dgm:spPr/>
      <dgm:t>
        <a:bodyPr/>
        <a:lstStyle/>
        <a:p>
          <a:endParaRPr lang="en-US"/>
        </a:p>
      </dgm:t>
    </dgm:pt>
    <dgm:pt modelId="{CEEB70FB-F684-490C-97D0-A206F80DDF9B}" type="sibTrans" cxnId="{5DD1D1FE-4683-4B7E-8838-6BC4D20384F9}">
      <dgm:prSet/>
      <dgm:spPr/>
      <dgm:t>
        <a:bodyPr/>
        <a:lstStyle/>
        <a:p>
          <a:endParaRPr lang="en-US"/>
        </a:p>
      </dgm:t>
    </dgm:pt>
    <dgm:pt modelId="{EDD50EAF-E346-4498-8D85-63E299052D74}">
      <dgm:prSet/>
      <dgm:spPr/>
      <dgm:t>
        <a:bodyPr/>
        <a:lstStyle/>
        <a:p>
          <a:pPr algn="ctr"/>
          <a:r>
            <a:rPr lang="en-US" dirty="0"/>
            <a:t>5</a:t>
          </a:r>
          <a:br>
            <a:rPr lang="en-US" dirty="0"/>
          </a:br>
          <a:r>
            <a:rPr lang="en-US" dirty="0"/>
            <a:t>group by </a:t>
          </a:r>
          <a:r>
            <a:rPr lang="en-US" dirty="0" err="1"/>
            <a:t>inventory.store_id</a:t>
          </a:r>
          <a:r>
            <a:rPr lang="en-US" dirty="0"/>
            <a:t>;</a:t>
          </a:r>
        </a:p>
      </dgm:t>
    </dgm:pt>
    <dgm:pt modelId="{A96B8558-6FB9-4CF7-98E9-983CE10CA116}" type="parTrans" cxnId="{985CEC2F-0127-4C36-90A3-A9D0471A4EE4}">
      <dgm:prSet/>
      <dgm:spPr/>
      <dgm:t>
        <a:bodyPr/>
        <a:lstStyle/>
        <a:p>
          <a:endParaRPr lang="en-US"/>
        </a:p>
      </dgm:t>
    </dgm:pt>
    <dgm:pt modelId="{A049DBDE-F903-4099-A6CD-433876EE5A83}" type="sibTrans" cxnId="{985CEC2F-0127-4C36-90A3-A9D0471A4EE4}">
      <dgm:prSet/>
      <dgm:spPr/>
      <dgm:t>
        <a:bodyPr/>
        <a:lstStyle/>
        <a:p>
          <a:endParaRPr lang="en-US"/>
        </a:p>
      </dgm:t>
    </dgm:pt>
    <dgm:pt modelId="{FA275E87-9FD9-4F5E-BA12-52947122BDF3}" type="pres">
      <dgm:prSet presAssocID="{2B1355D9-CEC0-4B99-9AA9-7FBF5E8AB069}" presName="Name0" presStyleCnt="0">
        <dgm:presLayoutVars>
          <dgm:dir/>
          <dgm:resizeHandles val="exact"/>
        </dgm:presLayoutVars>
      </dgm:prSet>
      <dgm:spPr/>
    </dgm:pt>
    <dgm:pt modelId="{88C2E1F4-70E6-4CAE-8FEB-CE7C7327E6E1}" type="pres">
      <dgm:prSet presAssocID="{A9C3F967-96BC-4C0D-B94E-980A60E8CAAD}" presName="node" presStyleLbl="node1" presStyleIdx="0" presStyleCnt="5">
        <dgm:presLayoutVars>
          <dgm:bulletEnabled val="1"/>
        </dgm:presLayoutVars>
      </dgm:prSet>
      <dgm:spPr/>
    </dgm:pt>
    <dgm:pt modelId="{12A2D282-1DB1-4F6C-8C99-319C23C8A509}" type="pres">
      <dgm:prSet presAssocID="{FC722E9C-EE30-4CB1-9815-F88D38E4CD98}" presName="sibTrans" presStyleLbl="sibTrans1D1" presStyleIdx="0" presStyleCnt="4"/>
      <dgm:spPr/>
    </dgm:pt>
    <dgm:pt modelId="{B256A5B8-B75B-437E-9071-DFC9EEF1D8A2}" type="pres">
      <dgm:prSet presAssocID="{FC722E9C-EE30-4CB1-9815-F88D38E4CD98}" presName="connectorText" presStyleLbl="sibTrans1D1" presStyleIdx="0" presStyleCnt="4"/>
      <dgm:spPr/>
    </dgm:pt>
    <dgm:pt modelId="{B62DA264-3F2E-4D48-8E9D-5702F92E4DD6}" type="pres">
      <dgm:prSet presAssocID="{FF786AB0-D159-4E9C-B801-95C9A2BAF8C0}" presName="node" presStyleLbl="node1" presStyleIdx="1" presStyleCnt="5">
        <dgm:presLayoutVars>
          <dgm:bulletEnabled val="1"/>
        </dgm:presLayoutVars>
      </dgm:prSet>
      <dgm:spPr/>
    </dgm:pt>
    <dgm:pt modelId="{D43564E5-DFB5-4FFA-8F84-297CFF1F4D88}" type="pres">
      <dgm:prSet presAssocID="{E7FEF2E3-E86E-4C16-B035-8BD09113B2A1}" presName="sibTrans" presStyleLbl="sibTrans1D1" presStyleIdx="1" presStyleCnt="4"/>
      <dgm:spPr/>
    </dgm:pt>
    <dgm:pt modelId="{AD3AE6A9-1E85-427E-86F1-B16EB2381B0A}" type="pres">
      <dgm:prSet presAssocID="{E7FEF2E3-E86E-4C16-B035-8BD09113B2A1}" presName="connectorText" presStyleLbl="sibTrans1D1" presStyleIdx="1" presStyleCnt="4"/>
      <dgm:spPr/>
    </dgm:pt>
    <dgm:pt modelId="{4880D154-343B-42DE-A4A4-FC44661E4113}" type="pres">
      <dgm:prSet presAssocID="{22715BEA-9920-4334-BEAD-6E5783CF899D}" presName="node" presStyleLbl="node1" presStyleIdx="2" presStyleCnt="5">
        <dgm:presLayoutVars>
          <dgm:bulletEnabled val="1"/>
        </dgm:presLayoutVars>
      </dgm:prSet>
      <dgm:spPr/>
    </dgm:pt>
    <dgm:pt modelId="{3482F7C3-8C15-475C-AC9A-4634B5DA3D54}" type="pres">
      <dgm:prSet presAssocID="{BB9D45B9-2AE9-43BA-80C5-E11C520409D9}" presName="sibTrans" presStyleLbl="sibTrans1D1" presStyleIdx="2" presStyleCnt="4"/>
      <dgm:spPr/>
    </dgm:pt>
    <dgm:pt modelId="{9E629F88-9590-4303-BD51-C27610C38BD7}" type="pres">
      <dgm:prSet presAssocID="{BB9D45B9-2AE9-43BA-80C5-E11C520409D9}" presName="connectorText" presStyleLbl="sibTrans1D1" presStyleIdx="2" presStyleCnt="4"/>
      <dgm:spPr/>
    </dgm:pt>
    <dgm:pt modelId="{8097CFD6-FC37-4077-91D3-F7D2E6C89EC2}" type="pres">
      <dgm:prSet presAssocID="{9C805D5B-C493-4BAF-9C09-04A417024D3A}" presName="node" presStyleLbl="node1" presStyleIdx="3" presStyleCnt="5">
        <dgm:presLayoutVars>
          <dgm:bulletEnabled val="1"/>
        </dgm:presLayoutVars>
      </dgm:prSet>
      <dgm:spPr/>
    </dgm:pt>
    <dgm:pt modelId="{5E0B30D4-B0B8-41F0-AAA8-FD9F5E7F4B79}" type="pres">
      <dgm:prSet presAssocID="{CEEB70FB-F684-490C-97D0-A206F80DDF9B}" presName="sibTrans" presStyleLbl="sibTrans1D1" presStyleIdx="3" presStyleCnt="4"/>
      <dgm:spPr/>
    </dgm:pt>
    <dgm:pt modelId="{C6D596D1-57E2-4E79-B539-E37647913D7B}" type="pres">
      <dgm:prSet presAssocID="{CEEB70FB-F684-490C-97D0-A206F80DDF9B}" presName="connectorText" presStyleLbl="sibTrans1D1" presStyleIdx="3" presStyleCnt="4"/>
      <dgm:spPr/>
    </dgm:pt>
    <dgm:pt modelId="{F90373D1-8DDF-4EB4-9047-D1C0FC402D94}" type="pres">
      <dgm:prSet presAssocID="{EDD50EAF-E346-4498-8D85-63E299052D74}" presName="node" presStyleLbl="node1" presStyleIdx="4" presStyleCnt="5">
        <dgm:presLayoutVars>
          <dgm:bulletEnabled val="1"/>
        </dgm:presLayoutVars>
      </dgm:prSet>
      <dgm:spPr/>
    </dgm:pt>
  </dgm:ptLst>
  <dgm:cxnLst>
    <dgm:cxn modelId="{985CEC2F-0127-4C36-90A3-A9D0471A4EE4}" srcId="{2B1355D9-CEC0-4B99-9AA9-7FBF5E8AB069}" destId="{EDD50EAF-E346-4498-8D85-63E299052D74}" srcOrd="4" destOrd="0" parTransId="{A96B8558-6FB9-4CF7-98E9-983CE10CA116}" sibTransId="{A049DBDE-F903-4099-A6CD-433876EE5A83}"/>
    <dgm:cxn modelId="{5D5C8D3B-D1F0-4B3D-9671-5527F30F9271}" srcId="{2B1355D9-CEC0-4B99-9AA9-7FBF5E8AB069}" destId="{22715BEA-9920-4334-BEAD-6E5783CF899D}" srcOrd="2" destOrd="0" parTransId="{E02956C4-2148-421F-81D2-C413F6B16778}" sibTransId="{BB9D45B9-2AE9-43BA-80C5-E11C520409D9}"/>
    <dgm:cxn modelId="{142CCA45-820D-41F2-86A1-914AED87953E}" type="presOf" srcId="{E7FEF2E3-E86E-4C16-B035-8BD09113B2A1}" destId="{AD3AE6A9-1E85-427E-86F1-B16EB2381B0A}" srcOrd="1" destOrd="0" presId="urn:microsoft.com/office/officeart/2016/7/layout/RepeatingBendingProcessNew"/>
    <dgm:cxn modelId="{E2D2F06A-EAF9-4F5F-88A4-4BF35543CB0C}" type="presOf" srcId="{CEEB70FB-F684-490C-97D0-A206F80DDF9B}" destId="{5E0B30D4-B0B8-41F0-AAA8-FD9F5E7F4B79}" srcOrd="0" destOrd="0" presId="urn:microsoft.com/office/officeart/2016/7/layout/RepeatingBendingProcessNew"/>
    <dgm:cxn modelId="{E043466F-68DE-4489-94DE-AB1BA4B42A85}" type="presOf" srcId="{BB9D45B9-2AE9-43BA-80C5-E11C520409D9}" destId="{3482F7C3-8C15-475C-AC9A-4634B5DA3D54}" srcOrd="0" destOrd="0" presId="urn:microsoft.com/office/officeart/2016/7/layout/RepeatingBendingProcessNew"/>
    <dgm:cxn modelId="{D4FEEB75-38AF-48F4-ADCD-2D6F1470F602}" type="presOf" srcId="{22715BEA-9920-4334-BEAD-6E5783CF899D}" destId="{4880D154-343B-42DE-A4A4-FC44661E4113}" srcOrd="0" destOrd="0" presId="urn:microsoft.com/office/officeart/2016/7/layout/RepeatingBendingProcessNew"/>
    <dgm:cxn modelId="{EB81F556-662A-4592-9C7E-C07B350D9614}" type="presOf" srcId="{A9C3F967-96BC-4C0D-B94E-980A60E8CAAD}" destId="{88C2E1F4-70E6-4CAE-8FEB-CE7C7327E6E1}" srcOrd="0" destOrd="0" presId="urn:microsoft.com/office/officeart/2016/7/layout/RepeatingBendingProcessNew"/>
    <dgm:cxn modelId="{6271FF56-306D-449E-A9DE-B2232880454D}" srcId="{2B1355D9-CEC0-4B99-9AA9-7FBF5E8AB069}" destId="{FF786AB0-D159-4E9C-B801-95C9A2BAF8C0}" srcOrd="1" destOrd="0" parTransId="{BA6506AF-6DE9-42F7-9997-DBBBDC60ED55}" sibTransId="{E7FEF2E3-E86E-4C16-B035-8BD09113B2A1}"/>
    <dgm:cxn modelId="{E306EE5A-564E-4D6B-83A2-B4094EB271A9}" type="presOf" srcId="{2B1355D9-CEC0-4B99-9AA9-7FBF5E8AB069}" destId="{FA275E87-9FD9-4F5E-BA12-52947122BDF3}" srcOrd="0" destOrd="0" presId="urn:microsoft.com/office/officeart/2016/7/layout/RepeatingBendingProcessNew"/>
    <dgm:cxn modelId="{5F34B77F-C70E-49AC-B8FF-C5ED0293B55B}" type="presOf" srcId="{BB9D45B9-2AE9-43BA-80C5-E11C520409D9}" destId="{9E629F88-9590-4303-BD51-C27610C38BD7}" srcOrd="1" destOrd="0" presId="urn:microsoft.com/office/officeart/2016/7/layout/RepeatingBendingProcessNew"/>
    <dgm:cxn modelId="{8CB37887-2AEC-4253-8303-E2F770A09846}" srcId="{2B1355D9-CEC0-4B99-9AA9-7FBF5E8AB069}" destId="{A9C3F967-96BC-4C0D-B94E-980A60E8CAAD}" srcOrd="0" destOrd="0" parTransId="{E6445BD2-27A2-4612-9869-90A9E2C0A6C1}" sibTransId="{FC722E9C-EE30-4CB1-9815-F88D38E4CD98}"/>
    <dgm:cxn modelId="{A1CA8EA4-9062-4EF6-B46E-C564C8B749BD}" type="presOf" srcId="{EDD50EAF-E346-4498-8D85-63E299052D74}" destId="{F90373D1-8DDF-4EB4-9047-D1C0FC402D94}" srcOrd="0" destOrd="0" presId="urn:microsoft.com/office/officeart/2016/7/layout/RepeatingBendingProcessNew"/>
    <dgm:cxn modelId="{4BED47B6-A385-4534-BDF2-E8FC2EB4E2E0}" type="presOf" srcId="{CEEB70FB-F684-490C-97D0-A206F80DDF9B}" destId="{C6D596D1-57E2-4E79-B539-E37647913D7B}" srcOrd="1" destOrd="0" presId="urn:microsoft.com/office/officeart/2016/7/layout/RepeatingBendingProcessNew"/>
    <dgm:cxn modelId="{C9D4F7B7-90EF-422E-875C-85C2D2FA1A8F}" type="presOf" srcId="{FC722E9C-EE30-4CB1-9815-F88D38E4CD98}" destId="{B256A5B8-B75B-437E-9071-DFC9EEF1D8A2}" srcOrd="1" destOrd="0" presId="urn:microsoft.com/office/officeart/2016/7/layout/RepeatingBendingProcessNew"/>
    <dgm:cxn modelId="{F4F491BA-96AE-4A6C-8F8D-B0025B9929AF}" type="presOf" srcId="{E7FEF2E3-E86E-4C16-B035-8BD09113B2A1}" destId="{D43564E5-DFB5-4FFA-8F84-297CFF1F4D88}" srcOrd="0" destOrd="0" presId="urn:microsoft.com/office/officeart/2016/7/layout/RepeatingBendingProcessNew"/>
    <dgm:cxn modelId="{C55E82BD-3D8D-434F-A41B-CDB28E084720}" type="presOf" srcId="{FC722E9C-EE30-4CB1-9815-F88D38E4CD98}" destId="{12A2D282-1DB1-4F6C-8C99-319C23C8A509}" srcOrd="0" destOrd="0" presId="urn:microsoft.com/office/officeart/2016/7/layout/RepeatingBendingProcessNew"/>
    <dgm:cxn modelId="{A8F543C3-FBE8-4AA8-9E0C-B5294AB73DE3}" type="presOf" srcId="{FF786AB0-D159-4E9C-B801-95C9A2BAF8C0}" destId="{B62DA264-3F2E-4D48-8E9D-5702F92E4DD6}" srcOrd="0" destOrd="0" presId="urn:microsoft.com/office/officeart/2016/7/layout/RepeatingBendingProcessNew"/>
    <dgm:cxn modelId="{0622C6E3-DAE0-4713-98D3-6012B6EEE280}" type="presOf" srcId="{9C805D5B-C493-4BAF-9C09-04A417024D3A}" destId="{8097CFD6-FC37-4077-91D3-F7D2E6C89EC2}" srcOrd="0" destOrd="0" presId="urn:microsoft.com/office/officeart/2016/7/layout/RepeatingBendingProcessNew"/>
    <dgm:cxn modelId="{5DD1D1FE-4683-4B7E-8838-6BC4D20384F9}" srcId="{2B1355D9-CEC0-4B99-9AA9-7FBF5E8AB069}" destId="{9C805D5B-C493-4BAF-9C09-04A417024D3A}" srcOrd="3" destOrd="0" parTransId="{A71AA9FE-C7B1-40DC-9B60-049F2259AF2D}" sibTransId="{CEEB70FB-F684-490C-97D0-A206F80DDF9B}"/>
    <dgm:cxn modelId="{3D17CB46-8A8E-4A85-B837-CCC3C825F806}" type="presParOf" srcId="{FA275E87-9FD9-4F5E-BA12-52947122BDF3}" destId="{88C2E1F4-70E6-4CAE-8FEB-CE7C7327E6E1}" srcOrd="0" destOrd="0" presId="urn:microsoft.com/office/officeart/2016/7/layout/RepeatingBendingProcessNew"/>
    <dgm:cxn modelId="{2AE0666F-8B29-4DDB-8B30-56597CF2832D}" type="presParOf" srcId="{FA275E87-9FD9-4F5E-BA12-52947122BDF3}" destId="{12A2D282-1DB1-4F6C-8C99-319C23C8A509}" srcOrd="1" destOrd="0" presId="urn:microsoft.com/office/officeart/2016/7/layout/RepeatingBendingProcessNew"/>
    <dgm:cxn modelId="{CD82F3A9-7739-47BF-B19F-C3CA99A96EC6}" type="presParOf" srcId="{12A2D282-1DB1-4F6C-8C99-319C23C8A509}" destId="{B256A5B8-B75B-437E-9071-DFC9EEF1D8A2}" srcOrd="0" destOrd="0" presId="urn:microsoft.com/office/officeart/2016/7/layout/RepeatingBendingProcessNew"/>
    <dgm:cxn modelId="{9311A6B3-BD29-45E2-8848-271709AE2658}" type="presParOf" srcId="{FA275E87-9FD9-4F5E-BA12-52947122BDF3}" destId="{B62DA264-3F2E-4D48-8E9D-5702F92E4DD6}" srcOrd="2" destOrd="0" presId="urn:microsoft.com/office/officeart/2016/7/layout/RepeatingBendingProcessNew"/>
    <dgm:cxn modelId="{9239F955-EB3D-43BE-8586-25DF45C6FF42}" type="presParOf" srcId="{FA275E87-9FD9-4F5E-BA12-52947122BDF3}" destId="{D43564E5-DFB5-4FFA-8F84-297CFF1F4D88}" srcOrd="3" destOrd="0" presId="urn:microsoft.com/office/officeart/2016/7/layout/RepeatingBendingProcessNew"/>
    <dgm:cxn modelId="{2CCF1CBB-CC6C-49FC-A281-3AC746A4DA3A}" type="presParOf" srcId="{D43564E5-DFB5-4FFA-8F84-297CFF1F4D88}" destId="{AD3AE6A9-1E85-427E-86F1-B16EB2381B0A}" srcOrd="0" destOrd="0" presId="urn:microsoft.com/office/officeart/2016/7/layout/RepeatingBendingProcessNew"/>
    <dgm:cxn modelId="{40ABDA13-172F-4723-A983-9FCC0608C92A}" type="presParOf" srcId="{FA275E87-9FD9-4F5E-BA12-52947122BDF3}" destId="{4880D154-343B-42DE-A4A4-FC44661E4113}" srcOrd="4" destOrd="0" presId="urn:microsoft.com/office/officeart/2016/7/layout/RepeatingBendingProcessNew"/>
    <dgm:cxn modelId="{7CC2F52C-BCFC-425B-9A5C-EFD71F0DD8D7}" type="presParOf" srcId="{FA275E87-9FD9-4F5E-BA12-52947122BDF3}" destId="{3482F7C3-8C15-475C-AC9A-4634B5DA3D54}" srcOrd="5" destOrd="0" presId="urn:microsoft.com/office/officeart/2016/7/layout/RepeatingBendingProcessNew"/>
    <dgm:cxn modelId="{5E7867C3-205D-4D4B-B5E4-F8D1D73A5FA4}" type="presParOf" srcId="{3482F7C3-8C15-475C-AC9A-4634B5DA3D54}" destId="{9E629F88-9590-4303-BD51-C27610C38BD7}" srcOrd="0" destOrd="0" presId="urn:microsoft.com/office/officeart/2016/7/layout/RepeatingBendingProcessNew"/>
    <dgm:cxn modelId="{011854BA-3EBA-4C45-8B41-AE7958A4E359}" type="presParOf" srcId="{FA275E87-9FD9-4F5E-BA12-52947122BDF3}" destId="{8097CFD6-FC37-4077-91D3-F7D2E6C89EC2}" srcOrd="6" destOrd="0" presId="urn:microsoft.com/office/officeart/2016/7/layout/RepeatingBendingProcessNew"/>
    <dgm:cxn modelId="{8F8D2679-EE8A-4EA5-9448-BDFFE722D491}" type="presParOf" srcId="{FA275E87-9FD9-4F5E-BA12-52947122BDF3}" destId="{5E0B30D4-B0B8-41F0-AAA8-FD9F5E7F4B79}" srcOrd="7" destOrd="0" presId="urn:microsoft.com/office/officeart/2016/7/layout/RepeatingBendingProcessNew"/>
    <dgm:cxn modelId="{0F632782-67ED-47A3-8E08-7F4F445733F7}" type="presParOf" srcId="{5E0B30D4-B0B8-41F0-AAA8-FD9F5E7F4B79}" destId="{C6D596D1-57E2-4E79-B539-E37647913D7B}" srcOrd="0" destOrd="0" presId="urn:microsoft.com/office/officeart/2016/7/layout/RepeatingBendingProcessNew"/>
    <dgm:cxn modelId="{EACF721E-EB2C-4F1C-9343-F891D2C8F2DD}" type="presParOf" srcId="{FA275E87-9FD9-4F5E-BA12-52947122BDF3}" destId="{F90373D1-8DDF-4EB4-9047-D1C0FC402D94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1355D9-CEC0-4B99-9AA9-7FBF5E8AB0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C3F967-96BC-4C0D-B94E-980A60E8CAAD}">
      <dgm:prSet/>
      <dgm:spPr/>
      <dgm:t>
        <a:bodyPr/>
        <a:lstStyle/>
        <a:p>
          <a:pPr algn="ctr"/>
          <a:r>
            <a:rPr lang="en-US" dirty="0"/>
            <a:t>1</a:t>
          </a:r>
          <a:br>
            <a:rPr lang="en-US" dirty="0"/>
          </a:br>
          <a:r>
            <a:rPr lang="en-US" dirty="0"/>
            <a:t>select </a:t>
          </a:r>
          <a:r>
            <a:rPr lang="en-US" dirty="0" err="1"/>
            <a:t>film.title</a:t>
          </a:r>
          <a:r>
            <a:rPr lang="en-US" dirty="0"/>
            <a:t> as </a:t>
          </a:r>
          <a:r>
            <a:rPr lang="en-US" dirty="0" err="1"/>
            <a:t>film_title</a:t>
          </a:r>
          <a:r>
            <a:rPr lang="en-US" dirty="0"/>
            <a:t> , category.name as </a:t>
          </a:r>
          <a:r>
            <a:rPr lang="en-US" dirty="0" err="1"/>
            <a:t>film_category</a:t>
          </a:r>
          <a:endParaRPr lang="en-US" dirty="0"/>
        </a:p>
      </dgm:t>
    </dgm:pt>
    <dgm:pt modelId="{E6445BD2-27A2-4612-9869-90A9E2C0A6C1}" type="parTrans" cxnId="{8CB37887-2AEC-4253-8303-E2F770A09846}">
      <dgm:prSet/>
      <dgm:spPr/>
      <dgm:t>
        <a:bodyPr/>
        <a:lstStyle/>
        <a:p>
          <a:pPr algn="ctr"/>
          <a:endParaRPr lang="en-US"/>
        </a:p>
      </dgm:t>
    </dgm:pt>
    <dgm:pt modelId="{FC722E9C-EE30-4CB1-9815-F88D38E4CD98}" type="sibTrans" cxnId="{8CB37887-2AEC-4253-8303-E2F770A09846}">
      <dgm:prSet custT="1"/>
      <dgm:spPr/>
      <dgm:t>
        <a:bodyPr/>
        <a:lstStyle/>
        <a:p>
          <a:pPr algn="ctr"/>
          <a:endParaRPr lang="en-US" sz="500"/>
        </a:p>
      </dgm:t>
    </dgm:pt>
    <dgm:pt modelId="{22715BEA-9920-4334-BEAD-6E5783CF899D}">
      <dgm:prSet/>
      <dgm:spPr/>
      <dgm:t>
        <a:bodyPr/>
        <a:lstStyle/>
        <a:p>
          <a:pPr algn="ctr"/>
          <a:r>
            <a:rPr lang="en-US" dirty="0"/>
            <a:t>3</a:t>
          </a:r>
          <a:br>
            <a:rPr lang="en-US" dirty="0"/>
          </a:br>
          <a:r>
            <a:rPr lang="en-US" dirty="0"/>
            <a:t>inner join </a:t>
          </a:r>
          <a:r>
            <a:rPr lang="en-US" dirty="0" err="1"/>
            <a:t>film_category</a:t>
          </a:r>
          <a:endParaRPr lang="en-US" dirty="0"/>
        </a:p>
      </dgm:t>
    </dgm:pt>
    <dgm:pt modelId="{E02956C4-2148-421F-81D2-C413F6B16778}" type="parTrans" cxnId="{5D5C8D3B-D1F0-4B3D-9671-5527F30F9271}">
      <dgm:prSet/>
      <dgm:spPr/>
      <dgm:t>
        <a:bodyPr/>
        <a:lstStyle/>
        <a:p>
          <a:endParaRPr lang="en-US"/>
        </a:p>
      </dgm:t>
    </dgm:pt>
    <dgm:pt modelId="{BB9D45B9-2AE9-43BA-80C5-E11C520409D9}" type="sibTrans" cxnId="{5D5C8D3B-D1F0-4B3D-9671-5527F30F9271}">
      <dgm:prSet/>
      <dgm:spPr/>
      <dgm:t>
        <a:bodyPr/>
        <a:lstStyle/>
        <a:p>
          <a:endParaRPr lang="en-US"/>
        </a:p>
      </dgm:t>
    </dgm:pt>
    <dgm:pt modelId="{FF786AB0-D159-4E9C-B801-95C9A2BAF8C0}">
      <dgm:prSet/>
      <dgm:spPr/>
      <dgm:t>
        <a:bodyPr/>
        <a:lstStyle/>
        <a:p>
          <a:pPr algn="ctr"/>
          <a:r>
            <a:rPr lang="en-US" dirty="0"/>
            <a:t>2</a:t>
          </a:r>
          <a:br>
            <a:rPr lang="en-US" dirty="0"/>
          </a:br>
          <a:r>
            <a:rPr lang="en-US" dirty="0"/>
            <a:t> from film</a:t>
          </a:r>
        </a:p>
      </dgm:t>
    </dgm:pt>
    <dgm:pt modelId="{BA6506AF-6DE9-42F7-9997-DBBBDC60ED55}" type="parTrans" cxnId="{6271FF56-306D-449E-A9DE-B2232880454D}">
      <dgm:prSet/>
      <dgm:spPr/>
      <dgm:t>
        <a:bodyPr/>
        <a:lstStyle/>
        <a:p>
          <a:endParaRPr lang="en-US"/>
        </a:p>
      </dgm:t>
    </dgm:pt>
    <dgm:pt modelId="{E7FEF2E3-E86E-4C16-B035-8BD09113B2A1}" type="sibTrans" cxnId="{6271FF56-306D-449E-A9DE-B2232880454D}">
      <dgm:prSet/>
      <dgm:spPr/>
      <dgm:t>
        <a:bodyPr/>
        <a:lstStyle/>
        <a:p>
          <a:endParaRPr lang="en-US"/>
        </a:p>
      </dgm:t>
    </dgm:pt>
    <dgm:pt modelId="{9C805D5B-C493-4BAF-9C09-04A417024D3A}">
      <dgm:prSet/>
      <dgm:spPr/>
      <dgm:t>
        <a:bodyPr/>
        <a:lstStyle/>
        <a:p>
          <a:pPr algn="ctr"/>
          <a:r>
            <a:rPr lang="en-US" dirty="0"/>
            <a:t>4</a:t>
          </a:r>
          <a:br>
            <a:rPr lang="en-US" dirty="0"/>
          </a:br>
          <a:r>
            <a:rPr lang="en-US"/>
            <a:t>on film.film_id = film_category.film_id</a:t>
          </a:r>
          <a:endParaRPr lang="en-US" dirty="0"/>
        </a:p>
      </dgm:t>
    </dgm:pt>
    <dgm:pt modelId="{A71AA9FE-C7B1-40DC-9B60-049F2259AF2D}" type="parTrans" cxnId="{5DD1D1FE-4683-4B7E-8838-6BC4D20384F9}">
      <dgm:prSet/>
      <dgm:spPr/>
      <dgm:t>
        <a:bodyPr/>
        <a:lstStyle/>
        <a:p>
          <a:endParaRPr lang="en-US"/>
        </a:p>
      </dgm:t>
    </dgm:pt>
    <dgm:pt modelId="{CEEB70FB-F684-490C-97D0-A206F80DDF9B}" type="sibTrans" cxnId="{5DD1D1FE-4683-4B7E-8838-6BC4D20384F9}">
      <dgm:prSet/>
      <dgm:spPr/>
      <dgm:t>
        <a:bodyPr/>
        <a:lstStyle/>
        <a:p>
          <a:endParaRPr lang="en-US"/>
        </a:p>
      </dgm:t>
    </dgm:pt>
    <dgm:pt modelId="{EDD50EAF-E346-4498-8D85-63E299052D74}">
      <dgm:prSet/>
      <dgm:spPr/>
      <dgm:t>
        <a:bodyPr/>
        <a:lstStyle/>
        <a:p>
          <a:pPr algn="ctr"/>
          <a:r>
            <a:rPr lang="en-US" dirty="0"/>
            <a:t>5</a:t>
          </a:r>
          <a:br>
            <a:rPr lang="en-US" dirty="0"/>
          </a:br>
          <a:r>
            <a:rPr lang="en-US" dirty="0"/>
            <a:t>inner join category</a:t>
          </a:r>
        </a:p>
      </dgm:t>
    </dgm:pt>
    <dgm:pt modelId="{A96B8558-6FB9-4CF7-98E9-983CE10CA116}" type="parTrans" cxnId="{985CEC2F-0127-4C36-90A3-A9D0471A4EE4}">
      <dgm:prSet/>
      <dgm:spPr/>
      <dgm:t>
        <a:bodyPr/>
        <a:lstStyle/>
        <a:p>
          <a:endParaRPr lang="en-US"/>
        </a:p>
      </dgm:t>
    </dgm:pt>
    <dgm:pt modelId="{A049DBDE-F903-4099-A6CD-433876EE5A83}" type="sibTrans" cxnId="{985CEC2F-0127-4C36-90A3-A9D0471A4EE4}">
      <dgm:prSet/>
      <dgm:spPr/>
      <dgm:t>
        <a:bodyPr/>
        <a:lstStyle/>
        <a:p>
          <a:endParaRPr lang="en-US"/>
        </a:p>
      </dgm:t>
    </dgm:pt>
    <dgm:pt modelId="{1ECDC4BD-C373-44C2-B695-F358DF055AA7}">
      <dgm:prSet/>
      <dgm:spPr/>
      <dgm:t>
        <a:bodyPr/>
        <a:lstStyle/>
        <a:p>
          <a:pPr algn="ctr"/>
          <a:r>
            <a:rPr lang="en-US" dirty="0"/>
            <a:t>6</a:t>
          </a:r>
          <a:br>
            <a:rPr lang="en-US" dirty="0"/>
          </a:br>
          <a:r>
            <a:rPr lang="en-US" dirty="0"/>
            <a:t>on </a:t>
          </a:r>
          <a:r>
            <a:rPr lang="en-US" dirty="0" err="1"/>
            <a:t>film_category.category_id</a:t>
          </a:r>
          <a:r>
            <a:rPr lang="en-US" dirty="0"/>
            <a:t> = </a:t>
          </a:r>
          <a:r>
            <a:rPr lang="en-US" dirty="0" err="1"/>
            <a:t>category.category_id</a:t>
          </a:r>
          <a:endParaRPr lang="en-US" dirty="0"/>
        </a:p>
      </dgm:t>
    </dgm:pt>
    <dgm:pt modelId="{DE02CDBF-85B3-42E9-8B6F-E0296FB9F6B8}" type="parTrans" cxnId="{146A1C29-D0E9-46D4-9E1E-E2E9F664A78B}">
      <dgm:prSet/>
      <dgm:spPr/>
      <dgm:t>
        <a:bodyPr/>
        <a:lstStyle/>
        <a:p>
          <a:endParaRPr lang="en-US"/>
        </a:p>
      </dgm:t>
    </dgm:pt>
    <dgm:pt modelId="{D13B1EB4-E397-420E-B659-F01F025CFDEC}" type="sibTrans" cxnId="{146A1C29-D0E9-46D4-9E1E-E2E9F664A78B}">
      <dgm:prSet/>
      <dgm:spPr/>
      <dgm:t>
        <a:bodyPr/>
        <a:lstStyle/>
        <a:p>
          <a:endParaRPr lang="en-US"/>
        </a:p>
      </dgm:t>
    </dgm:pt>
    <dgm:pt modelId="{CA858F92-1CCD-427D-8688-F2574CC68786}">
      <dgm:prSet/>
      <dgm:spPr/>
      <dgm:t>
        <a:bodyPr/>
        <a:lstStyle/>
        <a:p>
          <a:pPr algn="ctr"/>
          <a:r>
            <a:rPr lang="en-US" dirty="0"/>
            <a:t>7</a:t>
          </a:r>
          <a:br>
            <a:rPr lang="en-US" dirty="0"/>
          </a:br>
          <a:r>
            <a:rPr lang="en-US" dirty="0"/>
            <a:t>where category.name = 'action';</a:t>
          </a:r>
        </a:p>
      </dgm:t>
    </dgm:pt>
    <dgm:pt modelId="{9703342E-B80F-4728-AA49-A690B1E7A9AA}" type="parTrans" cxnId="{C70BB1C0-21F3-445C-B0A2-CA6E6672F271}">
      <dgm:prSet/>
      <dgm:spPr/>
      <dgm:t>
        <a:bodyPr/>
        <a:lstStyle/>
        <a:p>
          <a:endParaRPr lang="en-US"/>
        </a:p>
      </dgm:t>
    </dgm:pt>
    <dgm:pt modelId="{D1A0803D-F05B-4C22-AC3B-F500A00512E0}" type="sibTrans" cxnId="{C70BB1C0-21F3-445C-B0A2-CA6E6672F271}">
      <dgm:prSet/>
      <dgm:spPr/>
      <dgm:t>
        <a:bodyPr/>
        <a:lstStyle/>
        <a:p>
          <a:endParaRPr lang="en-US"/>
        </a:p>
      </dgm:t>
    </dgm:pt>
    <dgm:pt modelId="{FA275E87-9FD9-4F5E-BA12-52947122BDF3}" type="pres">
      <dgm:prSet presAssocID="{2B1355D9-CEC0-4B99-9AA9-7FBF5E8AB069}" presName="Name0" presStyleCnt="0">
        <dgm:presLayoutVars>
          <dgm:dir/>
          <dgm:resizeHandles val="exact"/>
        </dgm:presLayoutVars>
      </dgm:prSet>
      <dgm:spPr/>
    </dgm:pt>
    <dgm:pt modelId="{88C2E1F4-70E6-4CAE-8FEB-CE7C7327E6E1}" type="pres">
      <dgm:prSet presAssocID="{A9C3F967-96BC-4C0D-B94E-980A60E8CAAD}" presName="node" presStyleLbl="node1" presStyleIdx="0" presStyleCnt="7">
        <dgm:presLayoutVars>
          <dgm:bulletEnabled val="1"/>
        </dgm:presLayoutVars>
      </dgm:prSet>
      <dgm:spPr/>
    </dgm:pt>
    <dgm:pt modelId="{12A2D282-1DB1-4F6C-8C99-319C23C8A509}" type="pres">
      <dgm:prSet presAssocID="{FC722E9C-EE30-4CB1-9815-F88D38E4CD98}" presName="sibTrans" presStyleLbl="sibTrans1D1" presStyleIdx="0" presStyleCnt="6"/>
      <dgm:spPr/>
    </dgm:pt>
    <dgm:pt modelId="{B256A5B8-B75B-437E-9071-DFC9EEF1D8A2}" type="pres">
      <dgm:prSet presAssocID="{FC722E9C-EE30-4CB1-9815-F88D38E4CD98}" presName="connectorText" presStyleLbl="sibTrans1D1" presStyleIdx="0" presStyleCnt="6"/>
      <dgm:spPr/>
    </dgm:pt>
    <dgm:pt modelId="{B62DA264-3F2E-4D48-8E9D-5702F92E4DD6}" type="pres">
      <dgm:prSet presAssocID="{FF786AB0-D159-4E9C-B801-95C9A2BAF8C0}" presName="node" presStyleLbl="node1" presStyleIdx="1" presStyleCnt="7">
        <dgm:presLayoutVars>
          <dgm:bulletEnabled val="1"/>
        </dgm:presLayoutVars>
      </dgm:prSet>
      <dgm:spPr/>
    </dgm:pt>
    <dgm:pt modelId="{D43564E5-DFB5-4FFA-8F84-297CFF1F4D88}" type="pres">
      <dgm:prSet presAssocID="{E7FEF2E3-E86E-4C16-B035-8BD09113B2A1}" presName="sibTrans" presStyleLbl="sibTrans1D1" presStyleIdx="1" presStyleCnt="6"/>
      <dgm:spPr/>
    </dgm:pt>
    <dgm:pt modelId="{AD3AE6A9-1E85-427E-86F1-B16EB2381B0A}" type="pres">
      <dgm:prSet presAssocID="{E7FEF2E3-E86E-4C16-B035-8BD09113B2A1}" presName="connectorText" presStyleLbl="sibTrans1D1" presStyleIdx="1" presStyleCnt="6"/>
      <dgm:spPr/>
    </dgm:pt>
    <dgm:pt modelId="{4880D154-343B-42DE-A4A4-FC44661E4113}" type="pres">
      <dgm:prSet presAssocID="{22715BEA-9920-4334-BEAD-6E5783CF899D}" presName="node" presStyleLbl="node1" presStyleIdx="2" presStyleCnt="7">
        <dgm:presLayoutVars>
          <dgm:bulletEnabled val="1"/>
        </dgm:presLayoutVars>
      </dgm:prSet>
      <dgm:spPr/>
    </dgm:pt>
    <dgm:pt modelId="{3482F7C3-8C15-475C-AC9A-4634B5DA3D54}" type="pres">
      <dgm:prSet presAssocID="{BB9D45B9-2AE9-43BA-80C5-E11C520409D9}" presName="sibTrans" presStyleLbl="sibTrans1D1" presStyleIdx="2" presStyleCnt="6"/>
      <dgm:spPr/>
    </dgm:pt>
    <dgm:pt modelId="{9E629F88-9590-4303-BD51-C27610C38BD7}" type="pres">
      <dgm:prSet presAssocID="{BB9D45B9-2AE9-43BA-80C5-E11C520409D9}" presName="connectorText" presStyleLbl="sibTrans1D1" presStyleIdx="2" presStyleCnt="6"/>
      <dgm:spPr/>
    </dgm:pt>
    <dgm:pt modelId="{8097CFD6-FC37-4077-91D3-F7D2E6C89EC2}" type="pres">
      <dgm:prSet presAssocID="{9C805D5B-C493-4BAF-9C09-04A417024D3A}" presName="node" presStyleLbl="node1" presStyleIdx="3" presStyleCnt="7">
        <dgm:presLayoutVars>
          <dgm:bulletEnabled val="1"/>
        </dgm:presLayoutVars>
      </dgm:prSet>
      <dgm:spPr/>
    </dgm:pt>
    <dgm:pt modelId="{5E0B30D4-B0B8-41F0-AAA8-FD9F5E7F4B79}" type="pres">
      <dgm:prSet presAssocID="{CEEB70FB-F684-490C-97D0-A206F80DDF9B}" presName="sibTrans" presStyleLbl="sibTrans1D1" presStyleIdx="3" presStyleCnt="6"/>
      <dgm:spPr/>
    </dgm:pt>
    <dgm:pt modelId="{C6D596D1-57E2-4E79-B539-E37647913D7B}" type="pres">
      <dgm:prSet presAssocID="{CEEB70FB-F684-490C-97D0-A206F80DDF9B}" presName="connectorText" presStyleLbl="sibTrans1D1" presStyleIdx="3" presStyleCnt="6"/>
      <dgm:spPr/>
    </dgm:pt>
    <dgm:pt modelId="{F90373D1-8DDF-4EB4-9047-D1C0FC402D94}" type="pres">
      <dgm:prSet presAssocID="{EDD50EAF-E346-4498-8D85-63E299052D74}" presName="node" presStyleLbl="node1" presStyleIdx="4" presStyleCnt="7">
        <dgm:presLayoutVars>
          <dgm:bulletEnabled val="1"/>
        </dgm:presLayoutVars>
      </dgm:prSet>
      <dgm:spPr/>
    </dgm:pt>
    <dgm:pt modelId="{7DB64301-37B8-49CB-B410-266908DCC7CA}" type="pres">
      <dgm:prSet presAssocID="{A049DBDE-F903-4099-A6CD-433876EE5A83}" presName="sibTrans" presStyleLbl="sibTrans1D1" presStyleIdx="4" presStyleCnt="6"/>
      <dgm:spPr/>
    </dgm:pt>
    <dgm:pt modelId="{C9809AFD-2523-44CC-A503-096C3D59DECF}" type="pres">
      <dgm:prSet presAssocID="{A049DBDE-F903-4099-A6CD-433876EE5A83}" presName="connectorText" presStyleLbl="sibTrans1D1" presStyleIdx="4" presStyleCnt="6"/>
      <dgm:spPr/>
    </dgm:pt>
    <dgm:pt modelId="{8B8757B1-BA39-43FF-BE42-4413228B20A7}" type="pres">
      <dgm:prSet presAssocID="{1ECDC4BD-C373-44C2-B695-F358DF055AA7}" presName="node" presStyleLbl="node1" presStyleIdx="5" presStyleCnt="7">
        <dgm:presLayoutVars>
          <dgm:bulletEnabled val="1"/>
        </dgm:presLayoutVars>
      </dgm:prSet>
      <dgm:spPr/>
    </dgm:pt>
    <dgm:pt modelId="{38EFA7D3-BD9C-47F0-BECC-B4F9A848076B}" type="pres">
      <dgm:prSet presAssocID="{D13B1EB4-E397-420E-B659-F01F025CFDEC}" presName="sibTrans" presStyleLbl="sibTrans1D1" presStyleIdx="5" presStyleCnt="6"/>
      <dgm:spPr/>
    </dgm:pt>
    <dgm:pt modelId="{4E084896-300C-4055-AE0B-51B347952602}" type="pres">
      <dgm:prSet presAssocID="{D13B1EB4-E397-420E-B659-F01F025CFDEC}" presName="connectorText" presStyleLbl="sibTrans1D1" presStyleIdx="5" presStyleCnt="6"/>
      <dgm:spPr/>
    </dgm:pt>
    <dgm:pt modelId="{36962BDF-0D84-4301-B570-F72F8999AAD4}" type="pres">
      <dgm:prSet presAssocID="{CA858F92-1CCD-427D-8688-F2574CC68786}" presName="node" presStyleLbl="node1" presStyleIdx="6" presStyleCnt="7">
        <dgm:presLayoutVars>
          <dgm:bulletEnabled val="1"/>
        </dgm:presLayoutVars>
      </dgm:prSet>
      <dgm:spPr/>
    </dgm:pt>
  </dgm:ptLst>
  <dgm:cxnLst>
    <dgm:cxn modelId="{AD1A8A02-F48E-4933-81A8-831FB77680A1}" type="presOf" srcId="{D13B1EB4-E397-420E-B659-F01F025CFDEC}" destId="{4E084896-300C-4055-AE0B-51B347952602}" srcOrd="1" destOrd="0" presId="urn:microsoft.com/office/officeart/2016/7/layout/RepeatingBendingProcessNew"/>
    <dgm:cxn modelId="{146A1C29-D0E9-46D4-9E1E-E2E9F664A78B}" srcId="{2B1355D9-CEC0-4B99-9AA9-7FBF5E8AB069}" destId="{1ECDC4BD-C373-44C2-B695-F358DF055AA7}" srcOrd="5" destOrd="0" parTransId="{DE02CDBF-85B3-42E9-8B6F-E0296FB9F6B8}" sibTransId="{D13B1EB4-E397-420E-B659-F01F025CFDEC}"/>
    <dgm:cxn modelId="{985CEC2F-0127-4C36-90A3-A9D0471A4EE4}" srcId="{2B1355D9-CEC0-4B99-9AA9-7FBF5E8AB069}" destId="{EDD50EAF-E346-4498-8D85-63E299052D74}" srcOrd="4" destOrd="0" parTransId="{A96B8558-6FB9-4CF7-98E9-983CE10CA116}" sibTransId="{A049DBDE-F903-4099-A6CD-433876EE5A83}"/>
    <dgm:cxn modelId="{5D5C8D3B-D1F0-4B3D-9671-5527F30F9271}" srcId="{2B1355D9-CEC0-4B99-9AA9-7FBF5E8AB069}" destId="{22715BEA-9920-4334-BEAD-6E5783CF899D}" srcOrd="2" destOrd="0" parTransId="{E02956C4-2148-421F-81D2-C413F6B16778}" sibTransId="{BB9D45B9-2AE9-43BA-80C5-E11C520409D9}"/>
    <dgm:cxn modelId="{142CCA45-820D-41F2-86A1-914AED87953E}" type="presOf" srcId="{E7FEF2E3-E86E-4C16-B035-8BD09113B2A1}" destId="{AD3AE6A9-1E85-427E-86F1-B16EB2381B0A}" srcOrd="1" destOrd="0" presId="urn:microsoft.com/office/officeart/2016/7/layout/RepeatingBendingProcessNew"/>
    <dgm:cxn modelId="{E2D2F06A-EAF9-4F5F-88A4-4BF35543CB0C}" type="presOf" srcId="{CEEB70FB-F684-490C-97D0-A206F80DDF9B}" destId="{5E0B30D4-B0B8-41F0-AAA8-FD9F5E7F4B79}" srcOrd="0" destOrd="0" presId="urn:microsoft.com/office/officeart/2016/7/layout/RepeatingBendingProcessNew"/>
    <dgm:cxn modelId="{E043466F-68DE-4489-94DE-AB1BA4B42A85}" type="presOf" srcId="{BB9D45B9-2AE9-43BA-80C5-E11C520409D9}" destId="{3482F7C3-8C15-475C-AC9A-4634B5DA3D54}" srcOrd="0" destOrd="0" presId="urn:microsoft.com/office/officeart/2016/7/layout/RepeatingBendingProcessNew"/>
    <dgm:cxn modelId="{80B39254-EA04-41CE-9A5C-B9FEB74627CE}" type="presOf" srcId="{A049DBDE-F903-4099-A6CD-433876EE5A83}" destId="{7DB64301-37B8-49CB-B410-266908DCC7CA}" srcOrd="0" destOrd="0" presId="urn:microsoft.com/office/officeart/2016/7/layout/RepeatingBendingProcessNew"/>
    <dgm:cxn modelId="{D4FEEB75-38AF-48F4-ADCD-2D6F1470F602}" type="presOf" srcId="{22715BEA-9920-4334-BEAD-6E5783CF899D}" destId="{4880D154-343B-42DE-A4A4-FC44661E4113}" srcOrd="0" destOrd="0" presId="urn:microsoft.com/office/officeart/2016/7/layout/RepeatingBendingProcessNew"/>
    <dgm:cxn modelId="{EB81F556-662A-4592-9C7E-C07B350D9614}" type="presOf" srcId="{A9C3F967-96BC-4C0D-B94E-980A60E8CAAD}" destId="{88C2E1F4-70E6-4CAE-8FEB-CE7C7327E6E1}" srcOrd="0" destOrd="0" presId="urn:microsoft.com/office/officeart/2016/7/layout/RepeatingBendingProcessNew"/>
    <dgm:cxn modelId="{6271FF56-306D-449E-A9DE-B2232880454D}" srcId="{2B1355D9-CEC0-4B99-9AA9-7FBF5E8AB069}" destId="{FF786AB0-D159-4E9C-B801-95C9A2BAF8C0}" srcOrd="1" destOrd="0" parTransId="{BA6506AF-6DE9-42F7-9997-DBBBDC60ED55}" sibTransId="{E7FEF2E3-E86E-4C16-B035-8BD09113B2A1}"/>
    <dgm:cxn modelId="{2DEE4B78-1036-4552-A2E2-C67D8443CDFC}" type="presOf" srcId="{D13B1EB4-E397-420E-B659-F01F025CFDEC}" destId="{38EFA7D3-BD9C-47F0-BECC-B4F9A848076B}" srcOrd="0" destOrd="0" presId="urn:microsoft.com/office/officeart/2016/7/layout/RepeatingBendingProcessNew"/>
    <dgm:cxn modelId="{E306EE5A-564E-4D6B-83A2-B4094EB271A9}" type="presOf" srcId="{2B1355D9-CEC0-4B99-9AA9-7FBF5E8AB069}" destId="{FA275E87-9FD9-4F5E-BA12-52947122BDF3}" srcOrd="0" destOrd="0" presId="urn:microsoft.com/office/officeart/2016/7/layout/RepeatingBendingProcessNew"/>
    <dgm:cxn modelId="{5F34B77F-C70E-49AC-B8FF-C5ED0293B55B}" type="presOf" srcId="{BB9D45B9-2AE9-43BA-80C5-E11C520409D9}" destId="{9E629F88-9590-4303-BD51-C27610C38BD7}" srcOrd="1" destOrd="0" presId="urn:microsoft.com/office/officeart/2016/7/layout/RepeatingBendingProcessNew"/>
    <dgm:cxn modelId="{8CB37887-2AEC-4253-8303-E2F770A09846}" srcId="{2B1355D9-CEC0-4B99-9AA9-7FBF5E8AB069}" destId="{A9C3F967-96BC-4C0D-B94E-980A60E8CAAD}" srcOrd="0" destOrd="0" parTransId="{E6445BD2-27A2-4612-9869-90A9E2C0A6C1}" sibTransId="{FC722E9C-EE30-4CB1-9815-F88D38E4CD98}"/>
    <dgm:cxn modelId="{A1CA8EA4-9062-4EF6-B46E-C564C8B749BD}" type="presOf" srcId="{EDD50EAF-E346-4498-8D85-63E299052D74}" destId="{F90373D1-8DDF-4EB4-9047-D1C0FC402D94}" srcOrd="0" destOrd="0" presId="urn:microsoft.com/office/officeart/2016/7/layout/RepeatingBendingProcessNew"/>
    <dgm:cxn modelId="{6BDFD2B1-314F-473B-890D-9E90D06A3B7A}" type="presOf" srcId="{CA858F92-1CCD-427D-8688-F2574CC68786}" destId="{36962BDF-0D84-4301-B570-F72F8999AAD4}" srcOrd="0" destOrd="0" presId="urn:microsoft.com/office/officeart/2016/7/layout/RepeatingBendingProcessNew"/>
    <dgm:cxn modelId="{5ED8F9B4-0CC3-40B6-8B51-E33205C58C8C}" type="presOf" srcId="{1ECDC4BD-C373-44C2-B695-F358DF055AA7}" destId="{8B8757B1-BA39-43FF-BE42-4413228B20A7}" srcOrd="0" destOrd="0" presId="urn:microsoft.com/office/officeart/2016/7/layout/RepeatingBendingProcessNew"/>
    <dgm:cxn modelId="{4BED47B6-A385-4534-BDF2-E8FC2EB4E2E0}" type="presOf" srcId="{CEEB70FB-F684-490C-97D0-A206F80DDF9B}" destId="{C6D596D1-57E2-4E79-B539-E37647913D7B}" srcOrd="1" destOrd="0" presId="urn:microsoft.com/office/officeart/2016/7/layout/RepeatingBendingProcessNew"/>
    <dgm:cxn modelId="{C9D4F7B7-90EF-422E-875C-85C2D2FA1A8F}" type="presOf" srcId="{FC722E9C-EE30-4CB1-9815-F88D38E4CD98}" destId="{B256A5B8-B75B-437E-9071-DFC9EEF1D8A2}" srcOrd="1" destOrd="0" presId="urn:microsoft.com/office/officeart/2016/7/layout/RepeatingBendingProcessNew"/>
    <dgm:cxn modelId="{F4F491BA-96AE-4A6C-8F8D-B0025B9929AF}" type="presOf" srcId="{E7FEF2E3-E86E-4C16-B035-8BD09113B2A1}" destId="{D43564E5-DFB5-4FFA-8F84-297CFF1F4D88}" srcOrd="0" destOrd="0" presId="urn:microsoft.com/office/officeart/2016/7/layout/RepeatingBendingProcessNew"/>
    <dgm:cxn modelId="{C55E82BD-3D8D-434F-A41B-CDB28E084720}" type="presOf" srcId="{FC722E9C-EE30-4CB1-9815-F88D38E4CD98}" destId="{12A2D282-1DB1-4F6C-8C99-319C23C8A509}" srcOrd="0" destOrd="0" presId="urn:microsoft.com/office/officeart/2016/7/layout/RepeatingBendingProcessNew"/>
    <dgm:cxn modelId="{C70BB1C0-21F3-445C-B0A2-CA6E6672F271}" srcId="{2B1355D9-CEC0-4B99-9AA9-7FBF5E8AB069}" destId="{CA858F92-1CCD-427D-8688-F2574CC68786}" srcOrd="6" destOrd="0" parTransId="{9703342E-B80F-4728-AA49-A690B1E7A9AA}" sibTransId="{D1A0803D-F05B-4C22-AC3B-F500A00512E0}"/>
    <dgm:cxn modelId="{A8F543C3-FBE8-4AA8-9E0C-B5294AB73DE3}" type="presOf" srcId="{FF786AB0-D159-4E9C-B801-95C9A2BAF8C0}" destId="{B62DA264-3F2E-4D48-8E9D-5702F92E4DD6}" srcOrd="0" destOrd="0" presId="urn:microsoft.com/office/officeart/2016/7/layout/RepeatingBendingProcessNew"/>
    <dgm:cxn modelId="{A230BFC3-728B-4B1B-A784-220C888513FF}" type="presOf" srcId="{A049DBDE-F903-4099-A6CD-433876EE5A83}" destId="{C9809AFD-2523-44CC-A503-096C3D59DECF}" srcOrd="1" destOrd="0" presId="urn:microsoft.com/office/officeart/2016/7/layout/RepeatingBendingProcessNew"/>
    <dgm:cxn modelId="{0622C6E3-DAE0-4713-98D3-6012B6EEE280}" type="presOf" srcId="{9C805D5B-C493-4BAF-9C09-04A417024D3A}" destId="{8097CFD6-FC37-4077-91D3-F7D2E6C89EC2}" srcOrd="0" destOrd="0" presId="urn:microsoft.com/office/officeart/2016/7/layout/RepeatingBendingProcessNew"/>
    <dgm:cxn modelId="{5DD1D1FE-4683-4B7E-8838-6BC4D20384F9}" srcId="{2B1355D9-CEC0-4B99-9AA9-7FBF5E8AB069}" destId="{9C805D5B-C493-4BAF-9C09-04A417024D3A}" srcOrd="3" destOrd="0" parTransId="{A71AA9FE-C7B1-40DC-9B60-049F2259AF2D}" sibTransId="{CEEB70FB-F684-490C-97D0-A206F80DDF9B}"/>
    <dgm:cxn modelId="{3D17CB46-8A8E-4A85-B837-CCC3C825F806}" type="presParOf" srcId="{FA275E87-9FD9-4F5E-BA12-52947122BDF3}" destId="{88C2E1F4-70E6-4CAE-8FEB-CE7C7327E6E1}" srcOrd="0" destOrd="0" presId="urn:microsoft.com/office/officeart/2016/7/layout/RepeatingBendingProcessNew"/>
    <dgm:cxn modelId="{2AE0666F-8B29-4DDB-8B30-56597CF2832D}" type="presParOf" srcId="{FA275E87-9FD9-4F5E-BA12-52947122BDF3}" destId="{12A2D282-1DB1-4F6C-8C99-319C23C8A509}" srcOrd="1" destOrd="0" presId="urn:microsoft.com/office/officeart/2016/7/layout/RepeatingBendingProcessNew"/>
    <dgm:cxn modelId="{CD82F3A9-7739-47BF-B19F-C3CA99A96EC6}" type="presParOf" srcId="{12A2D282-1DB1-4F6C-8C99-319C23C8A509}" destId="{B256A5B8-B75B-437E-9071-DFC9EEF1D8A2}" srcOrd="0" destOrd="0" presId="urn:microsoft.com/office/officeart/2016/7/layout/RepeatingBendingProcessNew"/>
    <dgm:cxn modelId="{9311A6B3-BD29-45E2-8848-271709AE2658}" type="presParOf" srcId="{FA275E87-9FD9-4F5E-BA12-52947122BDF3}" destId="{B62DA264-3F2E-4D48-8E9D-5702F92E4DD6}" srcOrd="2" destOrd="0" presId="urn:microsoft.com/office/officeart/2016/7/layout/RepeatingBendingProcessNew"/>
    <dgm:cxn modelId="{9239F955-EB3D-43BE-8586-25DF45C6FF42}" type="presParOf" srcId="{FA275E87-9FD9-4F5E-BA12-52947122BDF3}" destId="{D43564E5-DFB5-4FFA-8F84-297CFF1F4D88}" srcOrd="3" destOrd="0" presId="urn:microsoft.com/office/officeart/2016/7/layout/RepeatingBendingProcessNew"/>
    <dgm:cxn modelId="{2CCF1CBB-CC6C-49FC-A281-3AC746A4DA3A}" type="presParOf" srcId="{D43564E5-DFB5-4FFA-8F84-297CFF1F4D88}" destId="{AD3AE6A9-1E85-427E-86F1-B16EB2381B0A}" srcOrd="0" destOrd="0" presId="urn:microsoft.com/office/officeart/2016/7/layout/RepeatingBendingProcessNew"/>
    <dgm:cxn modelId="{40ABDA13-172F-4723-A983-9FCC0608C92A}" type="presParOf" srcId="{FA275E87-9FD9-4F5E-BA12-52947122BDF3}" destId="{4880D154-343B-42DE-A4A4-FC44661E4113}" srcOrd="4" destOrd="0" presId="urn:microsoft.com/office/officeart/2016/7/layout/RepeatingBendingProcessNew"/>
    <dgm:cxn modelId="{7CC2F52C-BCFC-425B-9A5C-EFD71F0DD8D7}" type="presParOf" srcId="{FA275E87-9FD9-4F5E-BA12-52947122BDF3}" destId="{3482F7C3-8C15-475C-AC9A-4634B5DA3D54}" srcOrd="5" destOrd="0" presId="urn:microsoft.com/office/officeart/2016/7/layout/RepeatingBendingProcessNew"/>
    <dgm:cxn modelId="{5E7867C3-205D-4D4B-B5E4-F8D1D73A5FA4}" type="presParOf" srcId="{3482F7C3-8C15-475C-AC9A-4634B5DA3D54}" destId="{9E629F88-9590-4303-BD51-C27610C38BD7}" srcOrd="0" destOrd="0" presId="urn:microsoft.com/office/officeart/2016/7/layout/RepeatingBendingProcessNew"/>
    <dgm:cxn modelId="{011854BA-3EBA-4C45-8B41-AE7958A4E359}" type="presParOf" srcId="{FA275E87-9FD9-4F5E-BA12-52947122BDF3}" destId="{8097CFD6-FC37-4077-91D3-F7D2E6C89EC2}" srcOrd="6" destOrd="0" presId="urn:microsoft.com/office/officeart/2016/7/layout/RepeatingBendingProcessNew"/>
    <dgm:cxn modelId="{8F8D2679-EE8A-4EA5-9448-BDFFE722D491}" type="presParOf" srcId="{FA275E87-9FD9-4F5E-BA12-52947122BDF3}" destId="{5E0B30D4-B0B8-41F0-AAA8-FD9F5E7F4B79}" srcOrd="7" destOrd="0" presId="urn:microsoft.com/office/officeart/2016/7/layout/RepeatingBendingProcessNew"/>
    <dgm:cxn modelId="{0F632782-67ED-47A3-8E08-7F4F445733F7}" type="presParOf" srcId="{5E0B30D4-B0B8-41F0-AAA8-FD9F5E7F4B79}" destId="{C6D596D1-57E2-4E79-B539-E37647913D7B}" srcOrd="0" destOrd="0" presId="urn:microsoft.com/office/officeart/2016/7/layout/RepeatingBendingProcessNew"/>
    <dgm:cxn modelId="{EACF721E-EB2C-4F1C-9343-F891D2C8F2DD}" type="presParOf" srcId="{FA275E87-9FD9-4F5E-BA12-52947122BDF3}" destId="{F90373D1-8DDF-4EB4-9047-D1C0FC402D94}" srcOrd="8" destOrd="0" presId="urn:microsoft.com/office/officeart/2016/7/layout/RepeatingBendingProcessNew"/>
    <dgm:cxn modelId="{82195A8D-5F7D-431D-9ED6-47D97E147353}" type="presParOf" srcId="{FA275E87-9FD9-4F5E-BA12-52947122BDF3}" destId="{7DB64301-37B8-49CB-B410-266908DCC7CA}" srcOrd="9" destOrd="0" presId="urn:microsoft.com/office/officeart/2016/7/layout/RepeatingBendingProcessNew"/>
    <dgm:cxn modelId="{F5BD9627-83A3-481D-987B-EDAF648DEEC9}" type="presParOf" srcId="{7DB64301-37B8-49CB-B410-266908DCC7CA}" destId="{C9809AFD-2523-44CC-A503-096C3D59DECF}" srcOrd="0" destOrd="0" presId="urn:microsoft.com/office/officeart/2016/7/layout/RepeatingBendingProcessNew"/>
    <dgm:cxn modelId="{07E425A6-5DB8-45A5-B354-F622BC0B2680}" type="presParOf" srcId="{FA275E87-9FD9-4F5E-BA12-52947122BDF3}" destId="{8B8757B1-BA39-43FF-BE42-4413228B20A7}" srcOrd="10" destOrd="0" presId="urn:microsoft.com/office/officeart/2016/7/layout/RepeatingBendingProcessNew"/>
    <dgm:cxn modelId="{4826E6D8-E239-47AB-9D25-C3BE6745E380}" type="presParOf" srcId="{FA275E87-9FD9-4F5E-BA12-52947122BDF3}" destId="{38EFA7D3-BD9C-47F0-BECC-B4F9A848076B}" srcOrd="11" destOrd="0" presId="urn:microsoft.com/office/officeart/2016/7/layout/RepeatingBendingProcessNew"/>
    <dgm:cxn modelId="{313AC281-BAB2-4545-8044-43774541591C}" type="presParOf" srcId="{38EFA7D3-BD9C-47F0-BECC-B4F9A848076B}" destId="{4E084896-300C-4055-AE0B-51B347952602}" srcOrd="0" destOrd="0" presId="urn:microsoft.com/office/officeart/2016/7/layout/RepeatingBendingProcessNew"/>
    <dgm:cxn modelId="{0F6D5235-F744-4FC2-91C8-4CE0A35626A0}" type="presParOf" srcId="{FA275E87-9FD9-4F5E-BA12-52947122BDF3}" destId="{36962BDF-0D84-4301-B570-F72F8999AAD4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83D4C-0EA7-4B8F-B65F-7BB96C2AB20C}">
      <dsp:nvSpPr>
        <dsp:cNvPr id="0" name=""/>
        <dsp:cNvSpPr/>
      </dsp:nvSpPr>
      <dsp:spPr>
        <a:xfrm>
          <a:off x="2369600" y="10691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1112159"/>
        <a:ext cx="27198" cy="5439"/>
      </dsp:txXfrm>
    </dsp:sp>
    <dsp:sp modelId="{88C2E1F4-70E6-4CAE-8FEB-CE7C7327E6E1}">
      <dsp:nvSpPr>
        <dsp:cNvPr id="0" name=""/>
        <dsp:cNvSpPr/>
      </dsp:nvSpPr>
      <dsp:spPr>
        <a:xfrm>
          <a:off x="6282" y="405343"/>
          <a:ext cx="2365117" cy="14190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</a:t>
          </a:r>
          <a:br>
            <a:rPr lang="en-US" sz="2100" kern="1200" dirty="0"/>
          </a:br>
          <a:r>
            <a:rPr lang="en-US" sz="2100" kern="1200" dirty="0"/>
            <a:t>SELECT </a:t>
          </a:r>
          <a:r>
            <a:rPr lang="en-US" sz="2100" kern="1200" dirty="0" err="1"/>
            <a:t>film.title</a:t>
          </a:r>
          <a:endParaRPr lang="en-US" sz="2100" kern="1200" dirty="0"/>
        </a:p>
      </dsp:txBody>
      <dsp:txXfrm>
        <a:off x="6282" y="405343"/>
        <a:ext cx="2365117" cy="1419070"/>
      </dsp:txXfrm>
    </dsp:sp>
    <dsp:sp modelId="{3341A550-45C9-4BF2-AAB4-C43709F8A13F}">
      <dsp:nvSpPr>
        <dsp:cNvPr id="0" name=""/>
        <dsp:cNvSpPr/>
      </dsp:nvSpPr>
      <dsp:spPr>
        <a:xfrm>
          <a:off x="5278694" y="10691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1783" y="1112159"/>
        <a:ext cx="27198" cy="5439"/>
      </dsp:txXfrm>
    </dsp:sp>
    <dsp:sp modelId="{D29DA943-B4DC-41B3-939A-7FC95B4830D9}">
      <dsp:nvSpPr>
        <dsp:cNvPr id="0" name=""/>
        <dsp:cNvSpPr/>
      </dsp:nvSpPr>
      <dsp:spPr>
        <a:xfrm>
          <a:off x="2915376" y="405343"/>
          <a:ext cx="2365117" cy="14190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</a:t>
          </a:r>
          <a:br>
            <a:rPr lang="en-US" sz="2100" kern="1200" dirty="0"/>
          </a:br>
          <a:r>
            <a:rPr lang="en-US" sz="2100" kern="1200" dirty="0"/>
            <a:t>FROM film</a:t>
          </a:r>
        </a:p>
      </dsp:txBody>
      <dsp:txXfrm>
        <a:off x="2915376" y="405343"/>
        <a:ext cx="2365117" cy="1419070"/>
      </dsp:txXfrm>
    </dsp:sp>
    <dsp:sp modelId="{23D4E30D-958B-431F-8CA0-E3753A46FB66}">
      <dsp:nvSpPr>
        <dsp:cNvPr id="0" name=""/>
        <dsp:cNvSpPr/>
      </dsp:nvSpPr>
      <dsp:spPr>
        <a:xfrm>
          <a:off x="1188841" y="1822614"/>
          <a:ext cx="5818187" cy="513376"/>
        </a:xfrm>
        <a:custGeom>
          <a:avLst/>
          <a:gdLst/>
          <a:ahLst/>
          <a:cxnLst/>
          <a:rect l="0" t="0" r="0" b="0"/>
          <a:pathLst>
            <a:path>
              <a:moveTo>
                <a:pt x="5818187" y="0"/>
              </a:moveTo>
              <a:lnTo>
                <a:pt x="5818187" y="273788"/>
              </a:lnTo>
              <a:lnTo>
                <a:pt x="0" y="273788"/>
              </a:lnTo>
              <a:lnTo>
                <a:pt x="0" y="51337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1846" y="2076582"/>
        <a:ext cx="292178" cy="5439"/>
      </dsp:txXfrm>
    </dsp:sp>
    <dsp:sp modelId="{D87A69F2-66DD-476F-BE7A-4FF0C676FFBB}">
      <dsp:nvSpPr>
        <dsp:cNvPr id="0" name=""/>
        <dsp:cNvSpPr/>
      </dsp:nvSpPr>
      <dsp:spPr>
        <a:xfrm>
          <a:off x="5824470" y="405343"/>
          <a:ext cx="2365117" cy="14190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</a:t>
          </a:r>
          <a:br>
            <a:rPr lang="en-US" sz="2100" kern="1200" dirty="0"/>
          </a:br>
          <a:r>
            <a:rPr lang="en-US" sz="2100" kern="1200" dirty="0"/>
            <a:t>LEFT JOIN rental</a:t>
          </a:r>
        </a:p>
      </dsp:txBody>
      <dsp:txXfrm>
        <a:off x="5824470" y="405343"/>
        <a:ext cx="2365117" cy="1419070"/>
      </dsp:txXfrm>
    </dsp:sp>
    <dsp:sp modelId="{0DC0E267-4E30-4C77-94E6-59D5A376B7BE}">
      <dsp:nvSpPr>
        <dsp:cNvPr id="0" name=""/>
        <dsp:cNvSpPr/>
      </dsp:nvSpPr>
      <dsp:spPr>
        <a:xfrm>
          <a:off x="2369600" y="3032206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3075206"/>
        <a:ext cx="27198" cy="5439"/>
      </dsp:txXfrm>
    </dsp:sp>
    <dsp:sp modelId="{27847840-DE53-465F-8B2F-4C85A55098C5}">
      <dsp:nvSpPr>
        <dsp:cNvPr id="0" name=""/>
        <dsp:cNvSpPr/>
      </dsp:nvSpPr>
      <dsp:spPr>
        <a:xfrm>
          <a:off x="6282" y="2368390"/>
          <a:ext cx="2365117" cy="14190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</a:t>
          </a:r>
          <a:br>
            <a:rPr lang="en-US" sz="2100" kern="1200" dirty="0"/>
          </a:br>
          <a:r>
            <a:rPr lang="en-US" sz="2100" kern="1200" dirty="0"/>
            <a:t>ON </a:t>
          </a:r>
          <a:r>
            <a:rPr lang="en-US" sz="2100" kern="1200" dirty="0" err="1"/>
            <a:t>film.film_id</a:t>
          </a:r>
          <a:r>
            <a:rPr lang="en-US" sz="2100" kern="1200" dirty="0"/>
            <a:t> = </a:t>
          </a:r>
          <a:r>
            <a:rPr lang="en-US" sz="2100" kern="1200" dirty="0" err="1"/>
            <a:t>rental.film_id</a:t>
          </a:r>
          <a:endParaRPr lang="en-US" sz="2100" kern="1200" dirty="0"/>
        </a:p>
      </dsp:txBody>
      <dsp:txXfrm>
        <a:off x="6282" y="2368390"/>
        <a:ext cx="2365117" cy="1419070"/>
      </dsp:txXfrm>
    </dsp:sp>
    <dsp:sp modelId="{4BAB4C57-A94F-4F54-9A65-2545B873FDDB}">
      <dsp:nvSpPr>
        <dsp:cNvPr id="0" name=""/>
        <dsp:cNvSpPr/>
      </dsp:nvSpPr>
      <dsp:spPr>
        <a:xfrm>
          <a:off x="2915376" y="2368390"/>
          <a:ext cx="2365117" cy="14190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</a:t>
          </a:r>
          <a:br>
            <a:rPr lang="en-US" sz="2100" kern="1200" dirty="0"/>
          </a:br>
          <a:r>
            <a:rPr lang="en-US" sz="2100" kern="1200" dirty="0"/>
            <a:t>WHERE </a:t>
          </a:r>
          <a:r>
            <a:rPr lang="en-US" sz="2100" kern="1200" dirty="0" err="1"/>
            <a:t>rental.film_id</a:t>
          </a:r>
          <a:r>
            <a:rPr lang="en-US" sz="2100" kern="1200" dirty="0"/>
            <a:t> IS NULL;</a:t>
          </a:r>
        </a:p>
      </dsp:txBody>
      <dsp:txXfrm>
        <a:off x="2915376" y="2368390"/>
        <a:ext cx="2365117" cy="14190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2D282-1DB1-4F6C-8C99-319C23C8A509}">
      <dsp:nvSpPr>
        <dsp:cNvPr id="0" name=""/>
        <dsp:cNvSpPr/>
      </dsp:nvSpPr>
      <dsp:spPr>
        <a:xfrm>
          <a:off x="2369600" y="10691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1112159"/>
        <a:ext cx="27198" cy="5439"/>
      </dsp:txXfrm>
    </dsp:sp>
    <dsp:sp modelId="{88C2E1F4-70E6-4CAE-8FEB-CE7C7327E6E1}">
      <dsp:nvSpPr>
        <dsp:cNvPr id="0" name=""/>
        <dsp:cNvSpPr/>
      </dsp:nvSpPr>
      <dsp:spPr>
        <a:xfrm>
          <a:off x="6282" y="405343"/>
          <a:ext cx="2365117" cy="14190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  <a:br>
            <a:rPr lang="en-US" sz="1400" kern="1200" dirty="0"/>
          </a:br>
          <a:r>
            <a:rPr lang="en-US" sz="1400" kern="1200" dirty="0"/>
            <a:t>select </a:t>
          </a:r>
          <a:r>
            <a:rPr lang="en-US" sz="1400" kern="1200" dirty="0" err="1"/>
            <a:t>customer.customer_id</a:t>
          </a:r>
          <a:r>
            <a:rPr lang="en-US" sz="1400" kern="1200" dirty="0"/>
            <a:t> , </a:t>
          </a:r>
          <a:r>
            <a:rPr lang="en-US" sz="1400" kern="1200" dirty="0" err="1"/>
            <a:t>customer.first_name</a:t>
          </a:r>
          <a:r>
            <a:rPr lang="en-US" sz="1400" kern="1200" dirty="0"/>
            <a:t> ,  </a:t>
          </a:r>
          <a:r>
            <a:rPr lang="en-US" sz="1400" kern="1200" dirty="0" err="1"/>
            <a:t>customer.last_name</a:t>
          </a:r>
          <a:r>
            <a:rPr lang="en-US" sz="1400" kern="1200" dirty="0"/>
            <a:t>  ,  </a:t>
          </a:r>
          <a:r>
            <a:rPr lang="en-US" sz="1400" kern="1200" dirty="0" err="1"/>
            <a:t>rental.rental_date</a:t>
          </a:r>
          <a:endParaRPr lang="en-US" sz="1400" kern="1200" dirty="0"/>
        </a:p>
      </dsp:txBody>
      <dsp:txXfrm>
        <a:off x="6282" y="405343"/>
        <a:ext cx="2365117" cy="1419070"/>
      </dsp:txXfrm>
    </dsp:sp>
    <dsp:sp modelId="{D43564E5-DFB5-4FFA-8F84-297CFF1F4D88}">
      <dsp:nvSpPr>
        <dsp:cNvPr id="0" name=""/>
        <dsp:cNvSpPr/>
      </dsp:nvSpPr>
      <dsp:spPr>
        <a:xfrm>
          <a:off x="5278694" y="10691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1783" y="1112159"/>
        <a:ext cx="27198" cy="5439"/>
      </dsp:txXfrm>
    </dsp:sp>
    <dsp:sp modelId="{B62DA264-3F2E-4D48-8E9D-5702F92E4DD6}">
      <dsp:nvSpPr>
        <dsp:cNvPr id="0" name=""/>
        <dsp:cNvSpPr/>
      </dsp:nvSpPr>
      <dsp:spPr>
        <a:xfrm>
          <a:off x="2915376" y="405343"/>
          <a:ext cx="2365117" cy="14190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  <a:br>
            <a:rPr lang="en-US" sz="1400" kern="1200" dirty="0"/>
          </a:br>
          <a:r>
            <a:rPr lang="en-US" sz="1400" kern="1200" dirty="0"/>
            <a:t> from customer</a:t>
          </a:r>
        </a:p>
      </dsp:txBody>
      <dsp:txXfrm>
        <a:off x="2915376" y="405343"/>
        <a:ext cx="2365117" cy="1419070"/>
      </dsp:txXfrm>
    </dsp:sp>
    <dsp:sp modelId="{3482F7C3-8C15-475C-AC9A-4634B5DA3D54}">
      <dsp:nvSpPr>
        <dsp:cNvPr id="0" name=""/>
        <dsp:cNvSpPr/>
      </dsp:nvSpPr>
      <dsp:spPr>
        <a:xfrm>
          <a:off x="1188841" y="1822614"/>
          <a:ext cx="5818187" cy="513376"/>
        </a:xfrm>
        <a:custGeom>
          <a:avLst/>
          <a:gdLst/>
          <a:ahLst/>
          <a:cxnLst/>
          <a:rect l="0" t="0" r="0" b="0"/>
          <a:pathLst>
            <a:path>
              <a:moveTo>
                <a:pt x="5818187" y="0"/>
              </a:moveTo>
              <a:lnTo>
                <a:pt x="5818187" y="273788"/>
              </a:lnTo>
              <a:lnTo>
                <a:pt x="0" y="273788"/>
              </a:lnTo>
              <a:lnTo>
                <a:pt x="0" y="51337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1846" y="2076582"/>
        <a:ext cx="292178" cy="5439"/>
      </dsp:txXfrm>
    </dsp:sp>
    <dsp:sp modelId="{4880D154-343B-42DE-A4A4-FC44661E4113}">
      <dsp:nvSpPr>
        <dsp:cNvPr id="0" name=""/>
        <dsp:cNvSpPr/>
      </dsp:nvSpPr>
      <dsp:spPr>
        <a:xfrm>
          <a:off x="5824470" y="405343"/>
          <a:ext cx="2365117" cy="14190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  <a:br>
            <a:rPr lang="en-US" sz="1400" kern="1200" dirty="0"/>
          </a:br>
          <a:r>
            <a:rPr lang="en-US" sz="1400" kern="1200" dirty="0"/>
            <a:t>inner join rental</a:t>
          </a:r>
        </a:p>
      </dsp:txBody>
      <dsp:txXfrm>
        <a:off x="5824470" y="405343"/>
        <a:ext cx="2365117" cy="1419070"/>
      </dsp:txXfrm>
    </dsp:sp>
    <dsp:sp modelId="{5E0B30D4-B0B8-41F0-AAA8-FD9F5E7F4B79}">
      <dsp:nvSpPr>
        <dsp:cNvPr id="0" name=""/>
        <dsp:cNvSpPr/>
      </dsp:nvSpPr>
      <dsp:spPr>
        <a:xfrm>
          <a:off x="2369600" y="3032206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3075206"/>
        <a:ext cx="27198" cy="5439"/>
      </dsp:txXfrm>
    </dsp:sp>
    <dsp:sp modelId="{8097CFD6-FC37-4077-91D3-F7D2E6C89EC2}">
      <dsp:nvSpPr>
        <dsp:cNvPr id="0" name=""/>
        <dsp:cNvSpPr/>
      </dsp:nvSpPr>
      <dsp:spPr>
        <a:xfrm>
          <a:off x="6282" y="2368390"/>
          <a:ext cx="2365117" cy="14190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  <a:br>
            <a:rPr lang="en-US" sz="1400" kern="1200" dirty="0"/>
          </a:br>
          <a:r>
            <a:rPr lang="en-US" sz="1400" kern="1200"/>
            <a:t>on customer.customer_id = rental.customer_id</a:t>
          </a:r>
          <a:endParaRPr lang="en-US" sz="1400" kern="1200" dirty="0"/>
        </a:p>
      </dsp:txBody>
      <dsp:txXfrm>
        <a:off x="6282" y="2368390"/>
        <a:ext cx="2365117" cy="1419070"/>
      </dsp:txXfrm>
    </dsp:sp>
    <dsp:sp modelId="{F90373D1-8DDF-4EB4-9047-D1C0FC402D94}">
      <dsp:nvSpPr>
        <dsp:cNvPr id="0" name=""/>
        <dsp:cNvSpPr/>
      </dsp:nvSpPr>
      <dsp:spPr>
        <a:xfrm>
          <a:off x="2915376" y="2368390"/>
          <a:ext cx="2365117" cy="14190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  <a:br>
            <a:rPr lang="en-US" sz="1400" kern="1200" dirty="0"/>
          </a:br>
          <a:r>
            <a:rPr lang="en-US" sz="1400" kern="1200" dirty="0"/>
            <a:t>where date(</a:t>
          </a:r>
          <a:r>
            <a:rPr lang="en-US" sz="1400" kern="1200" dirty="0" err="1"/>
            <a:t>rental.rental_date</a:t>
          </a:r>
          <a:r>
            <a:rPr lang="en-US" sz="1400" kern="1200" dirty="0"/>
            <a:t>) = '2005-05-25';</a:t>
          </a:r>
        </a:p>
      </dsp:txBody>
      <dsp:txXfrm>
        <a:off x="2915376" y="2368390"/>
        <a:ext cx="2365117" cy="14190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2D282-1DB1-4F6C-8C99-319C23C8A509}">
      <dsp:nvSpPr>
        <dsp:cNvPr id="0" name=""/>
        <dsp:cNvSpPr/>
      </dsp:nvSpPr>
      <dsp:spPr>
        <a:xfrm>
          <a:off x="2369600" y="10691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1112159"/>
        <a:ext cx="27198" cy="5439"/>
      </dsp:txXfrm>
    </dsp:sp>
    <dsp:sp modelId="{88C2E1F4-70E6-4CAE-8FEB-CE7C7327E6E1}">
      <dsp:nvSpPr>
        <dsp:cNvPr id="0" name=""/>
        <dsp:cNvSpPr/>
      </dsp:nvSpPr>
      <dsp:spPr>
        <a:xfrm>
          <a:off x="6282" y="405343"/>
          <a:ext cx="2365117" cy="14190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  <a:br>
            <a:rPr lang="en-US" sz="1400" kern="1200" dirty="0"/>
          </a:br>
          <a:r>
            <a:rPr lang="en-US" sz="1400" kern="1200" dirty="0"/>
            <a:t>select </a:t>
          </a:r>
          <a:r>
            <a:rPr lang="en-US" sz="1400" kern="1200" dirty="0" err="1"/>
            <a:t>customer.customer_id</a:t>
          </a:r>
          <a:r>
            <a:rPr lang="en-US" sz="1400" kern="1200" dirty="0"/>
            <a:t> , </a:t>
          </a:r>
          <a:r>
            <a:rPr lang="en-US" sz="1400" kern="1200" dirty="0" err="1"/>
            <a:t>customer.first_name</a:t>
          </a:r>
          <a:r>
            <a:rPr lang="en-US" sz="1400" kern="1200" dirty="0"/>
            <a:t> ,  </a:t>
          </a:r>
          <a:r>
            <a:rPr lang="en-US" sz="1400" kern="1200" dirty="0" err="1"/>
            <a:t>customer.last_name</a:t>
          </a:r>
          <a:r>
            <a:rPr lang="en-US" sz="1400" kern="1200" dirty="0"/>
            <a:t>  ,  </a:t>
          </a:r>
          <a:r>
            <a:rPr lang="en-US" sz="1400" kern="1200" dirty="0" err="1"/>
            <a:t>rental.rental_date</a:t>
          </a:r>
          <a:endParaRPr lang="en-US" sz="1400" kern="1200" dirty="0"/>
        </a:p>
      </dsp:txBody>
      <dsp:txXfrm>
        <a:off x="6282" y="405343"/>
        <a:ext cx="2365117" cy="1419070"/>
      </dsp:txXfrm>
    </dsp:sp>
    <dsp:sp modelId="{D43564E5-DFB5-4FFA-8F84-297CFF1F4D88}">
      <dsp:nvSpPr>
        <dsp:cNvPr id="0" name=""/>
        <dsp:cNvSpPr/>
      </dsp:nvSpPr>
      <dsp:spPr>
        <a:xfrm>
          <a:off x="5278694" y="10691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1783" y="1112159"/>
        <a:ext cx="27198" cy="5439"/>
      </dsp:txXfrm>
    </dsp:sp>
    <dsp:sp modelId="{B62DA264-3F2E-4D48-8E9D-5702F92E4DD6}">
      <dsp:nvSpPr>
        <dsp:cNvPr id="0" name=""/>
        <dsp:cNvSpPr/>
      </dsp:nvSpPr>
      <dsp:spPr>
        <a:xfrm>
          <a:off x="2915376" y="405343"/>
          <a:ext cx="2365117" cy="14190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  <a:br>
            <a:rPr lang="en-US" sz="1400" kern="1200" dirty="0"/>
          </a:br>
          <a:r>
            <a:rPr lang="en-US" sz="1400" kern="1200" dirty="0"/>
            <a:t> from customer</a:t>
          </a:r>
        </a:p>
      </dsp:txBody>
      <dsp:txXfrm>
        <a:off x="2915376" y="405343"/>
        <a:ext cx="2365117" cy="1419070"/>
      </dsp:txXfrm>
    </dsp:sp>
    <dsp:sp modelId="{3482F7C3-8C15-475C-AC9A-4634B5DA3D54}">
      <dsp:nvSpPr>
        <dsp:cNvPr id="0" name=""/>
        <dsp:cNvSpPr/>
      </dsp:nvSpPr>
      <dsp:spPr>
        <a:xfrm>
          <a:off x="1188841" y="1822614"/>
          <a:ext cx="5818187" cy="513376"/>
        </a:xfrm>
        <a:custGeom>
          <a:avLst/>
          <a:gdLst/>
          <a:ahLst/>
          <a:cxnLst/>
          <a:rect l="0" t="0" r="0" b="0"/>
          <a:pathLst>
            <a:path>
              <a:moveTo>
                <a:pt x="5818187" y="0"/>
              </a:moveTo>
              <a:lnTo>
                <a:pt x="5818187" y="273788"/>
              </a:lnTo>
              <a:lnTo>
                <a:pt x="0" y="273788"/>
              </a:lnTo>
              <a:lnTo>
                <a:pt x="0" y="51337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1846" y="2076582"/>
        <a:ext cx="292178" cy="5439"/>
      </dsp:txXfrm>
    </dsp:sp>
    <dsp:sp modelId="{4880D154-343B-42DE-A4A4-FC44661E4113}">
      <dsp:nvSpPr>
        <dsp:cNvPr id="0" name=""/>
        <dsp:cNvSpPr/>
      </dsp:nvSpPr>
      <dsp:spPr>
        <a:xfrm>
          <a:off x="5824470" y="405343"/>
          <a:ext cx="2365117" cy="14190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  <a:br>
            <a:rPr lang="en-US" sz="1400" kern="1200" dirty="0"/>
          </a:br>
          <a:r>
            <a:rPr lang="en-US" sz="1400" kern="1200" dirty="0"/>
            <a:t>inner join rental</a:t>
          </a:r>
        </a:p>
      </dsp:txBody>
      <dsp:txXfrm>
        <a:off x="5824470" y="405343"/>
        <a:ext cx="2365117" cy="1419070"/>
      </dsp:txXfrm>
    </dsp:sp>
    <dsp:sp modelId="{5E0B30D4-B0B8-41F0-AAA8-FD9F5E7F4B79}">
      <dsp:nvSpPr>
        <dsp:cNvPr id="0" name=""/>
        <dsp:cNvSpPr/>
      </dsp:nvSpPr>
      <dsp:spPr>
        <a:xfrm>
          <a:off x="2369600" y="3032206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3075206"/>
        <a:ext cx="27198" cy="5439"/>
      </dsp:txXfrm>
    </dsp:sp>
    <dsp:sp modelId="{8097CFD6-FC37-4077-91D3-F7D2E6C89EC2}">
      <dsp:nvSpPr>
        <dsp:cNvPr id="0" name=""/>
        <dsp:cNvSpPr/>
      </dsp:nvSpPr>
      <dsp:spPr>
        <a:xfrm>
          <a:off x="6282" y="2368390"/>
          <a:ext cx="2365117" cy="14190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  <a:br>
            <a:rPr lang="en-US" sz="1400" kern="1200" dirty="0"/>
          </a:br>
          <a:r>
            <a:rPr lang="en-US" sz="1400" kern="1200"/>
            <a:t>on customer.customer_id = rental.customer_id</a:t>
          </a:r>
          <a:endParaRPr lang="en-US" sz="1400" kern="1200" dirty="0"/>
        </a:p>
      </dsp:txBody>
      <dsp:txXfrm>
        <a:off x="6282" y="2368390"/>
        <a:ext cx="2365117" cy="1419070"/>
      </dsp:txXfrm>
    </dsp:sp>
    <dsp:sp modelId="{F90373D1-8DDF-4EB4-9047-D1C0FC402D94}">
      <dsp:nvSpPr>
        <dsp:cNvPr id="0" name=""/>
        <dsp:cNvSpPr/>
      </dsp:nvSpPr>
      <dsp:spPr>
        <a:xfrm>
          <a:off x="2915376" y="2368390"/>
          <a:ext cx="2365117" cy="14190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  <a:br>
            <a:rPr lang="en-US" sz="1400" kern="1200" dirty="0"/>
          </a:br>
          <a:r>
            <a:rPr lang="en-US" sz="1400" kern="1200" dirty="0"/>
            <a:t>where </a:t>
          </a:r>
          <a:r>
            <a:rPr lang="en-US" sz="1400" kern="1200" dirty="0" err="1"/>
            <a:t>rental_date</a:t>
          </a:r>
          <a:r>
            <a:rPr lang="en-US" sz="1400" kern="1200" dirty="0"/>
            <a:t> in (select </a:t>
          </a:r>
          <a:r>
            <a:rPr lang="en-US" sz="1400" kern="1200" dirty="0" err="1"/>
            <a:t>rental_date</a:t>
          </a:r>
          <a:r>
            <a:rPr lang="en-US" sz="1400" kern="1200" dirty="0"/>
            <a:t> from rental where date (</a:t>
          </a:r>
          <a:r>
            <a:rPr lang="en-US" sz="1400" kern="1200" dirty="0" err="1"/>
            <a:t>rental.rental_date</a:t>
          </a:r>
          <a:r>
            <a:rPr lang="en-US" sz="1400" kern="1200" dirty="0"/>
            <a:t>) = '2005-05-25');</a:t>
          </a:r>
        </a:p>
      </dsp:txBody>
      <dsp:txXfrm>
        <a:off x="2915376" y="2368390"/>
        <a:ext cx="2365117" cy="141907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2D282-1DB1-4F6C-8C99-319C23C8A509}">
      <dsp:nvSpPr>
        <dsp:cNvPr id="0" name=""/>
        <dsp:cNvSpPr/>
      </dsp:nvSpPr>
      <dsp:spPr>
        <a:xfrm>
          <a:off x="3759256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63991" y="877339"/>
        <a:ext cx="33687" cy="6737"/>
      </dsp:txXfrm>
    </dsp:sp>
    <dsp:sp modelId="{88C2E1F4-70E6-4CAE-8FEB-CE7C7327E6E1}">
      <dsp:nvSpPr>
        <dsp:cNvPr id="0" name=""/>
        <dsp:cNvSpPr/>
      </dsp:nvSpPr>
      <dsp:spPr>
        <a:xfrm>
          <a:off x="831672" y="1893"/>
          <a:ext cx="2929383" cy="17576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</a:t>
          </a:r>
          <a:br>
            <a:rPr lang="en-US" sz="3100" kern="1200" dirty="0"/>
          </a:br>
          <a:r>
            <a:rPr lang="en-US" sz="3100" kern="1200" dirty="0"/>
            <a:t>select title , </a:t>
          </a:r>
          <a:r>
            <a:rPr lang="en-US" sz="3100" kern="1200" dirty="0" err="1"/>
            <a:t>rental_rate</a:t>
          </a:r>
          <a:endParaRPr lang="en-US" sz="3100" kern="1200" dirty="0"/>
        </a:p>
      </dsp:txBody>
      <dsp:txXfrm>
        <a:off x="831672" y="1893"/>
        <a:ext cx="2929383" cy="1757630"/>
      </dsp:txXfrm>
    </dsp:sp>
    <dsp:sp modelId="{D43564E5-DFB5-4FFA-8F84-297CFF1F4D88}">
      <dsp:nvSpPr>
        <dsp:cNvPr id="0" name=""/>
        <dsp:cNvSpPr/>
      </dsp:nvSpPr>
      <dsp:spPr>
        <a:xfrm>
          <a:off x="2296364" y="1757723"/>
          <a:ext cx="3603141" cy="643158"/>
        </a:xfrm>
        <a:custGeom>
          <a:avLst/>
          <a:gdLst/>
          <a:ahLst/>
          <a:cxnLst/>
          <a:rect l="0" t="0" r="0" b="0"/>
          <a:pathLst>
            <a:path>
              <a:moveTo>
                <a:pt x="3603141" y="0"/>
              </a:moveTo>
              <a:lnTo>
                <a:pt x="3603141" y="338679"/>
              </a:lnTo>
              <a:lnTo>
                <a:pt x="0" y="338679"/>
              </a:lnTo>
              <a:lnTo>
                <a:pt x="0" y="64315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06295" y="2075933"/>
        <a:ext cx="183279" cy="6737"/>
      </dsp:txXfrm>
    </dsp:sp>
    <dsp:sp modelId="{B62DA264-3F2E-4D48-8E9D-5702F92E4DD6}">
      <dsp:nvSpPr>
        <dsp:cNvPr id="0" name=""/>
        <dsp:cNvSpPr/>
      </dsp:nvSpPr>
      <dsp:spPr>
        <a:xfrm>
          <a:off x="4434814" y="1893"/>
          <a:ext cx="2929383" cy="1757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2</a:t>
          </a:r>
          <a:br>
            <a:rPr lang="en-US" sz="3100" kern="1200" dirty="0"/>
          </a:br>
          <a:r>
            <a:rPr lang="en-US" sz="3100" kern="1200" dirty="0"/>
            <a:t>from film</a:t>
          </a:r>
        </a:p>
      </dsp:txBody>
      <dsp:txXfrm>
        <a:off x="4434814" y="1893"/>
        <a:ext cx="2929383" cy="1757630"/>
      </dsp:txXfrm>
    </dsp:sp>
    <dsp:sp modelId="{3482F7C3-8C15-475C-AC9A-4634B5DA3D54}">
      <dsp:nvSpPr>
        <dsp:cNvPr id="0" name=""/>
        <dsp:cNvSpPr/>
      </dsp:nvSpPr>
      <dsp:spPr>
        <a:xfrm>
          <a:off x="3759256" y="3266376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63991" y="3308727"/>
        <a:ext cx="33687" cy="6737"/>
      </dsp:txXfrm>
    </dsp:sp>
    <dsp:sp modelId="{4880D154-343B-42DE-A4A4-FC44661E4113}">
      <dsp:nvSpPr>
        <dsp:cNvPr id="0" name=""/>
        <dsp:cNvSpPr/>
      </dsp:nvSpPr>
      <dsp:spPr>
        <a:xfrm>
          <a:off x="831672" y="2433281"/>
          <a:ext cx="2929383" cy="17576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3</a:t>
          </a:r>
          <a:br>
            <a:rPr lang="en-US" sz="3100" kern="1200" dirty="0"/>
          </a:br>
          <a:r>
            <a:rPr lang="en-US" sz="3100" kern="1200" dirty="0"/>
            <a:t>order by </a:t>
          </a:r>
          <a:r>
            <a:rPr lang="en-US" sz="3100" kern="1200" dirty="0" err="1"/>
            <a:t>rental_rate</a:t>
          </a:r>
          <a:r>
            <a:rPr lang="en-US" sz="3100" kern="1200" dirty="0"/>
            <a:t> desc</a:t>
          </a:r>
        </a:p>
      </dsp:txBody>
      <dsp:txXfrm>
        <a:off x="831672" y="2433281"/>
        <a:ext cx="2929383" cy="1757630"/>
      </dsp:txXfrm>
    </dsp:sp>
    <dsp:sp modelId="{8097CFD6-FC37-4077-91D3-F7D2E6C89EC2}">
      <dsp:nvSpPr>
        <dsp:cNvPr id="0" name=""/>
        <dsp:cNvSpPr/>
      </dsp:nvSpPr>
      <dsp:spPr>
        <a:xfrm>
          <a:off x="4434814" y="2433281"/>
          <a:ext cx="2929383" cy="17576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4</a:t>
          </a:r>
          <a:br>
            <a:rPr lang="en-US" sz="3100" kern="1200" dirty="0"/>
          </a:br>
          <a:r>
            <a:rPr lang="en-US" sz="3100" kern="1200" dirty="0"/>
            <a:t>limit 5;</a:t>
          </a:r>
        </a:p>
      </dsp:txBody>
      <dsp:txXfrm>
        <a:off x="4434814" y="2433281"/>
        <a:ext cx="2929383" cy="175763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2D282-1DB1-4F6C-8C99-319C23C8A509}">
      <dsp:nvSpPr>
        <dsp:cNvPr id="0" name=""/>
        <dsp:cNvSpPr/>
      </dsp:nvSpPr>
      <dsp:spPr>
        <a:xfrm>
          <a:off x="2742075" y="511135"/>
          <a:ext cx="3960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02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421" y="554722"/>
        <a:ext cx="21331" cy="4266"/>
      </dsp:txXfrm>
    </dsp:sp>
    <dsp:sp modelId="{88C2E1F4-70E6-4CAE-8FEB-CE7C7327E6E1}">
      <dsp:nvSpPr>
        <dsp:cNvPr id="0" name=""/>
        <dsp:cNvSpPr/>
      </dsp:nvSpPr>
      <dsp:spPr>
        <a:xfrm>
          <a:off x="888999" y="392"/>
          <a:ext cx="1854876" cy="1112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</a:t>
          </a:r>
          <a:br>
            <a:rPr lang="en-US" sz="1500" kern="1200" dirty="0"/>
          </a:br>
          <a:r>
            <a:rPr lang="en-US" sz="1500" kern="1200" dirty="0"/>
            <a:t>select distinct </a:t>
          </a:r>
          <a:r>
            <a:rPr lang="en-US" sz="1500" kern="1200" dirty="0" err="1"/>
            <a:t>country.country</a:t>
          </a:r>
          <a:endParaRPr lang="en-US" sz="1500" kern="1200" dirty="0"/>
        </a:p>
      </dsp:txBody>
      <dsp:txXfrm>
        <a:off x="888999" y="392"/>
        <a:ext cx="1854876" cy="1112925"/>
      </dsp:txXfrm>
    </dsp:sp>
    <dsp:sp modelId="{D43564E5-DFB5-4FFA-8F84-297CFF1F4D88}">
      <dsp:nvSpPr>
        <dsp:cNvPr id="0" name=""/>
        <dsp:cNvSpPr/>
      </dsp:nvSpPr>
      <dsp:spPr>
        <a:xfrm>
          <a:off x="5023573" y="511135"/>
          <a:ext cx="3960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021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0918" y="554722"/>
        <a:ext cx="21331" cy="4266"/>
      </dsp:txXfrm>
    </dsp:sp>
    <dsp:sp modelId="{B62DA264-3F2E-4D48-8E9D-5702F92E4DD6}">
      <dsp:nvSpPr>
        <dsp:cNvPr id="0" name=""/>
        <dsp:cNvSpPr/>
      </dsp:nvSpPr>
      <dsp:spPr>
        <a:xfrm>
          <a:off x="3170497" y="392"/>
          <a:ext cx="1854876" cy="11129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</a:t>
          </a:r>
          <a:br>
            <a:rPr lang="en-US" sz="1500" kern="1200" dirty="0"/>
          </a:br>
          <a:r>
            <a:rPr lang="en-US" sz="1500" kern="1200" dirty="0"/>
            <a:t>from customer</a:t>
          </a:r>
        </a:p>
      </dsp:txBody>
      <dsp:txXfrm>
        <a:off x="3170497" y="392"/>
        <a:ext cx="1854876" cy="1112925"/>
      </dsp:txXfrm>
    </dsp:sp>
    <dsp:sp modelId="{3482F7C3-8C15-475C-AC9A-4634B5DA3D54}">
      <dsp:nvSpPr>
        <dsp:cNvPr id="0" name=""/>
        <dsp:cNvSpPr/>
      </dsp:nvSpPr>
      <dsp:spPr>
        <a:xfrm>
          <a:off x="1816437" y="1111518"/>
          <a:ext cx="4562995" cy="396021"/>
        </a:xfrm>
        <a:custGeom>
          <a:avLst/>
          <a:gdLst/>
          <a:ahLst/>
          <a:cxnLst/>
          <a:rect l="0" t="0" r="0" b="0"/>
          <a:pathLst>
            <a:path>
              <a:moveTo>
                <a:pt x="4562995" y="0"/>
              </a:moveTo>
              <a:lnTo>
                <a:pt x="4562995" y="215110"/>
              </a:lnTo>
              <a:lnTo>
                <a:pt x="0" y="215110"/>
              </a:lnTo>
              <a:lnTo>
                <a:pt x="0" y="39602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3363" y="1307395"/>
        <a:ext cx="229144" cy="4266"/>
      </dsp:txXfrm>
    </dsp:sp>
    <dsp:sp modelId="{4880D154-343B-42DE-A4A4-FC44661E4113}">
      <dsp:nvSpPr>
        <dsp:cNvPr id="0" name=""/>
        <dsp:cNvSpPr/>
      </dsp:nvSpPr>
      <dsp:spPr>
        <a:xfrm>
          <a:off x="5451995" y="392"/>
          <a:ext cx="1854876" cy="11129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</a:t>
          </a:r>
          <a:br>
            <a:rPr lang="en-US" sz="1500" kern="1200" dirty="0"/>
          </a:br>
          <a:r>
            <a:rPr lang="en-US" sz="1500" kern="1200" dirty="0"/>
            <a:t>inner join address</a:t>
          </a:r>
        </a:p>
      </dsp:txBody>
      <dsp:txXfrm>
        <a:off x="5451995" y="392"/>
        <a:ext cx="1854876" cy="1112925"/>
      </dsp:txXfrm>
    </dsp:sp>
    <dsp:sp modelId="{9DC794AF-1430-4A20-82CE-A34E7BE10E5A}">
      <dsp:nvSpPr>
        <dsp:cNvPr id="0" name=""/>
        <dsp:cNvSpPr/>
      </dsp:nvSpPr>
      <dsp:spPr>
        <a:xfrm>
          <a:off x="2742075" y="2050682"/>
          <a:ext cx="3960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02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421" y="2094269"/>
        <a:ext cx="21331" cy="4266"/>
      </dsp:txXfrm>
    </dsp:sp>
    <dsp:sp modelId="{8097CFD6-FC37-4077-91D3-F7D2E6C89EC2}">
      <dsp:nvSpPr>
        <dsp:cNvPr id="0" name=""/>
        <dsp:cNvSpPr/>
      </dsp:nvSpPr>
      <dsp:spPr>
        <a:xfrm>
          <a:off x="888999" y="1539939"/>
          <a:ext cx="1854876" cy="11129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4</a:t>
          </a:r>
          <a:br>
            <a:rPr lang="en-US" sz="1500" kern="1200" dirty="0"/>
          </a:br>
          <a:r>
            <a:rPr lang="en-US" sz="1500" kern="1200" dirty="0"/>
            <a:t>on </a:t>
          </a:r>
          <a:r>
            <a:rPr lang="en-US" sz="1500" kern="1200" dirty="0" err="1"/>
            <a:t>customer.address_id</a:t>
          </a:r>
          <a:r>
            <a:rPr lang="en-US" sz="1500" kern="1200" dirty="0"/>
            <a:t> = </a:t>
          </a:r>
          <a:r>
            <a:rPr lang="en-US" sz="1500" kern="1200" dirty="0" err="1"/>
            <a:t>address.address_id</a:t>
          </a:r>
          <a:endParaRPr lang="en-US" sz="1500" kern="1200" dirty="0"/>
        </a:p>
      </dsp:txBody>
      <dsp:txXfrm>
        <a:off x="888999" y="1539939"/>
        <a:ext cx="1854876" cy="1112925"/>
      </dsp:txXfrm>
    </dsp:sp>
    <dsp:sp modelId="{C0FE63F1-EE5F-480F-90DA-90216A32E7E0}">
      <dsp:nvSpPr>
        <dsp:cNvPr id="0" name=""/>
        <dsp:cNvSpPr/>
      </dsp:nvSpPr>
      <dsp:spPr>
        <a:xfrm>
          <a:off x="5023573" y="2050682"/>
          <a:ext cx="3960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021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0918" y="2094269"/>
        <a:ext cx="21331" cy="4266"/>
      </dsp:txXfrm>
    </dsp:sp>
    <dsp:sp modelId="{035BB3C0-F905-49EA-AF43-0F27F2BDED53}">
      <dsp:nvSpPr>
        <dsp:cNvPr id="0" name=""/>
        <dsp:cNvSpPr/>
      </dsp:nvSpPr>
      <dsp:spPr>
        <a:xfrm>
          <a:off x="3170497" y="1539939"/>
          <a:ext cx="1854876" cy="111292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</a:t>
          </a:r>
          <a:br>
            <a:rPr lang="en-US" sz="1500" kern="1200" dirty="0"/>
          </a:br>
          <a:r>
            <a:rPr lang="en-US" sz="1500" kern="1200" dirty="0"/>
            <a:t>inner join city</a:t>
          </a:r>
        </a:p>
      </dsp:txBody>
      <dsp:txXfrm>
        <a:off x="3170497" y="1539939"/>
        <a:ext cx="1854876" cy="1112925"/>
      </dsp:txXfrm>
    </dsp:sp>
    <dsp:sp modelId="{04AA8729-93F0-458F-B46D-0292A1528C0D}">
      <dsp:nvSpPr>
        <dsp:cNvPr id="0" name=""/>
        <dsp:cNvSpPr/>
      </dsp:nvSpPr>
      <dsp:spPr>
        <a:xfrm>
          <a:off x="1816437" y="2651065"/>
          <a:ext cx="4562995" cy="396021"/>
        </a:xfrm>
        <a:custGeom>
          <a:avLst/>
          <a:gdLst/>
          <a:ahLst/>
          <a:cxnLst/>
          <a:rect l="0" t="0" r="0" b="0"/>
          <a:pathLst>
            <a:path>
              <a:moveTo>
                <a:pt x="4562995" y="0"/>
              </a:moveTo>
              <a:lnTo>
                <a:pt x="4562995" y="215110"/>
              </a:lnTo>
              <a:lnTo>
                <a:pt x="0" y="215110"/>
              </a:lnTo>
              <a:lnTo>
                <a:pt x="0" y="39602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3363" y="2846942"/>
        <a:ext cx="229144" cy="4266"/>
      </dsp:txXfrm>
    </dsp:sp>
    <dsp:sp modelId="{11148B06-4737-4D4E-B5DD-96F39F443667}">
      <dsp:nvSpPr>
        <dsp:cNvPr id="0" name=""/>
        <dsp:cNvSpPr/>
      </dsp:nvSpPr>
      <dsp:spPr>
        <a:xfrm>
          <a:off x="5451995" y="1539939"/>
          <a:ext cx="1854876" cy="1112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6</a:t>
          </a:r>
          <a:br>
            <a:rPr lang="en-US" sz="1500" kern="1200" dirty="0"/>
          </a:br>
          <a:r>
            <a:rPr lang="en-US" sz="1500" kern="1200" dirty="0"/>
            <a:t>on </a:t>
          </a:r>
          <a:r>
            <a:rPr lang="en-US" sz="1500" kern="1200" dirty="0" err="1"/>
            <a:t>address.city_id</a:t>
          </a:r>
          <a:r>
            <a:rPr lang="en-US" sz="1500" kern="1200" dirty="0"/>
            <a:t> = </a:t>
          </a:r>
          <a:r>
            <a:rPr lang="en-US" sz="1500" kern="1200" dirty="0" err="1"/>
            <a:t>city.city_id</a:t>
          </a:r>
          <a:endParaRPr lang="en-US" sz="1500" kern="1200" dirty="0"/>
        </a:p>
      </dsp:txBody>
      <dsp:txXfrm>
        <a:off x="5451995" y="1539939"/>
        <a:ext cx="1854876" cy="1112925"/>
      </dsp:txXfrm>
    </dsp:sp>
    <dsp:sp modelId="{C0D28BAB-C72E-4618-8585-BECF938EBA7C}">
      <dsp:nvSpPr>
        <dsp:cNvPr id="0" name=""/>
        <dsp:cNvSpPr/>
      </dsp:nvSpPr>
      <dsp:spPr>
        <a:xfrm>
          <a:off x="2742075" y="3590229"/>
          <a:ext cx="3960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021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421" y="3633816"/>
        <a:ext cx="21331" cy="4266"/>
      </dsp:txXfrm>
    </dsp:sp>
    <dsp:sp modelId="{FC1CBAC0-56FB-4D19-9D84-A65FA58F8855}">
      <dsp:nvSpPr>
        <dsp:cNvPr id="0" name=""/>
        <dsp:cNvSpPr/>
      </dsp:nvSpPr>
      <dsp:spPr>
        <a:xfrm>
          <a:off x="888999" y="3079486"/>
          <a:ext cx="1854876" cy="11129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7</a:t>
          </a:r>
          <a:br>
            <a:rPr lang="en-US" sz="1500" kern="1200" dirty="0"/>
          </a:br>
          <a:r>
            <a:rPr lang="en-US" sz="1500" kern="1200" dirty="0"/>
            <a:t>inner join country</a:t>
          </a:r>
        </a:p>
      </dsp:txBody>
      <dsp:txXfrm>
        <a:off x="888999" y="3079486"/>
        <a:ext cx="1854876" cy="1112925"/>
      </dsp:txXfrm>
    </dsp:sp>
    <dsp:sp modelId="{8672605D-0E29-4BD4-BFC9-8581AC17D32E}">
      <dsp:nvSpPr>
        <dsp:cNvPr id="0" name=""/>
        <dsp:cNvSpPr/>
      </dsp:nvSpPr>
      <dsp:spPr>
        <a:xfrm>
          <a:off x="3170497" y="3079486"/>
          <a:ext cx="1854876" cy="11129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8</a:t>
          </a:r>
          <a:br>
            <a:rPr lang="en-US" sz="1500" kern="1200" dirty="0"/>
          </a:br>
          <a:r>
            <a:rPr lang="en-US" sz="1500" kern="1200" dirty="0"/>
            <a:t>on </a:t>
          </a:r>
          <a:r>
            <a:rPr lang="en-US" sz="1500" kern="1200" dirty="0" err="1"/>
            <a:t>country.country_id</a:t>
          </a:r>
          <a:r>
            <a:rPr lang="en-US" sz="1500" kern="1200" dirty="0"/>
            <a:t> = </a:t>
          </a:r>
          <a:r>
            <a:rPr lang="en-US" sz="1500" kern="1200" dirty="0" err="1"/>
            <a:t>city.country_id</a:t>
          </a:r>
          <a:r>
            <a:rPr lang="en-US" sz="1500" kern="1200" dirty="0"/>
            <a:t>;</a:t>
          </a:r>
        </a:p>
      </dsp:txBody>
      <dsp:txXfrm>
        <a:off x="3170497" y="3079486"/>
        <a:ext cx="1854876" cy="11129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2D282-1DB1-4F6C-8C99-319C23C8A509}">
      <dsp:nvSpPr>
        <dsp:cNvPr id="0" name=""/>
        <dsp:cNvSpPr/>
      </dsp:nvSpPr>
      <dsp:spPr>
        <a:xfrm>
          <a:off x="3759256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63991" y="877339"/>
        <a:ext cx="33687" cy="6737"/>
      </dsp:txXfrm>
    </dsp:sp>
    <dsp:sp modelId="{88C2E1F4-70E6-4CAE-8FEB-CE7C7327E6E1}">
      <dsp:nvSpPr>
        <dsp:cNvPr id="0" name=""/>
        <dsp:cNvSpPr/>
      </dsp:nvSpPr>
      <dsp:spPr>
        <a:xfrm>
          <a:off x="831672" y="1893"/>
          <a:ext cx="2929383" cy="17576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</a:t>
          </a:r>
          <a:br>
            <a:rPr lang="en-US" sz="2600" kern="1200" dirty="0"/>
          </a:br>
          <a:r>
            <a:rPr lang="en-US" sz="2600" kern="1200" dirty="0"/>
            <a:t>select count(</a:t>
          </a:r>
          <a:r>
            <a:rPr lang="en-US" sz="2600" kern="1200" dirty="0" err="1"/>
            <a:t>film.film_id</a:t>
          </a:r>
          <a:r>
            <a:rPr lang="en-US" sz="2600" kern="1200" dirty="0"/>
            <a:t>)</a:t>
          </a:r>
        </a:p>
      </dsp:txBody>
      <dsp:txXfrm>
        <a:off x="831672" y="1893"/>
        <a:ext cx="2929383" cy="1757630"/>
      </dsp:txXfrm>
    </dsp:sp>
    <dsp:sp modelId="{39708048-EF72-45D5-BC32-41D7D00BC661}">
      <dsp:nvSpPr>
        <dsp:cNvPr id="0" name=""/>
        <dsp:cNvSpPr/>
      </dsp:nvSpPr>
      <dsp:spPr>
        <a:xfrm>
          <a:off x="2296364" y="1757723"/>
          <a:ext cx="3603141" cy="643158"/>
        </a:xfrm>
        <a:custGeom>
          <a:avLst/>
          <a:gdLst/>
          <a:ahLst/>
          <a:cxnLst/>
          <a:rect l="0" t="0" r="0" b="0"/>
          <a:pathLst>
            <a:path>
              <a:moveTo>
                <a:pt x="3603141" y="0"/>
              </a:moveTo>
              <a:lnTo>
                <a:pt x="3603141" y="338679"/>
              </a:lnTo>
              <a:lnTo>
                <a:pt x="0" y="338679"/>
              </a:lnTo>
              <a:lnTo>
                <a:pt x="0" y="64315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06295" y="2075933"/>
        <a:ext cx="183279" cy="6737"/>
      </dsp:txXfrm>
    </dsp:sp>
    <dsp:sp modelId="{BBB7FDCA-7558-41E4-9842-5A3BEEF8C4A3}">
      <dsp:nvSpPr>
        <dsp:cNvPr id="0" name=""/>
        <dsp:cNvSpPr/>
      </dsp:nvSpPr>
      <dsp:spPr>
        <a:xfrm>
          <a:off x="4434814" y="1893"/>
          <a:ext cx="2929383" cy="1757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</a:t>
          </a:r>
          <a:br>
            <a:rPr lang="en-US" sz="2600" kern="1200" dirty="0"/>
          </a:br>
          <a:r>
            <a:rPr lang="en-US" sz="2600" kern="1200" dirty="0"/>
            <a:t>from film</a:t>
          </a:r>
        </a:p>
      </dsp:txBody>
      <dsp:txXfrm>
        <a:off x="4434814" y="1893"/>
        <a:ext cx="2929383" cy="1757630"/>
      </dsp:txXfrm>
    </dsp:sp>
    <dsp:sp modelId="{B62DA264-3F2E-4D48-8E9D-5702F92E4DD6}">
      <dsp:nvSpPr>
        <dsp:cNvPr id="0" name=""/>
        <dsp:cNvSpPr/>
      </dsp:nvSpPr>
      <dsp:spPr>
        <a:xfrm>
          <a:off x="831672" y="2433281"/>
          <a:ext cx="2929383" cy="17576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</a:t>
          </a:r>
          <a:br>
            <a:rPr lang="en-US" sz="2600" kern="1200" dirty="0"/>
          </a:br>
          <a:r>
            <a:rPr lang="en-US" sz="2600" kern="1200" dirty="0"/>
            <a:t>where </a:t>
          </a:r>
          <a:r>
            <a:rPr lang="en-US" sz="2600" kern="1200" dirty="0" err="1"/>
            <a:t>release_year</a:t>
          </a:r>
          <a:r>
            <a:rPr lang="en-US" sz="2600" kern="1200" dirty="0"/>
            <a:t> &gt; 2005;</a:t>
          </a:r>
        </a:p>
      </dsp:txBody>
      <dsp:txXfrm>
        <a:off x="831672" y="2433281"/>
        <a:ext cx="2929383" cy="175763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2D282-1DB1-4F6C-8C99-319C23C8A509}">
      <dsp:nvSpPr>
        <dsp:cNvPr id="0" name=""/>
        <dsp:cNvSpPr/>
      </dsp:nvSpPr>
      <dsp:spPr>
        <a:xfrm>
          <a:off x="3759256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63991" y="877339"/>
        <a:ext cx="33687" cy="6737"/>
      </dsp:txXfrm>
    </dsp:sp>
    <dsp:sp modelId="{88C2E1F4-70E6-4CAE-8FEB-CE7C7327E6E1}">
      <dsp:nvSpPr>
        <dsp:cNvPr id="0" name=""/>
        <dsp:cNvSpPr/>
      </dsp:nvSpPr>
      <dsp:spPr>
        <a:xfrm>
          <a:off x="831672" y="1893"/>
          <a:ext cx="2929383" cy="17576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  <a:br>
            <a:rPr lang="en-US" sz="1400" kern="1200" dirty="0"/>
          </a:br>
          <a:r>
            <a:rPr lang="en-US" sz="1400" kern="1200" dirty="0"/>
            <a:t>select </a:t>
          </a:r>
          <a:r>
            <a:rPr lang="en-US" sz="1400" kern="1200" dirty="0" err="1"/>
            <a:t>customer.customer_id</a:t>
          </a:r>
          <a:r>
            <a:rPr lang="en-US" sz="1400" kern="1200" dirty="0"/>
            <a:t> ,</a:t>
          </a:r>
          <a:r>
            <a:rPr lang="en-US" sz="1400" kern="1200" dirty="0" err="1"/>
            <a:t>customer.first_name</a:t>
          </a:r>
          <a:r>
            <a:rPr lang="en-US" sz="1400" kern="1200" dirty="0"/>
            <a:t> , </a:t>
          </a:r>
          <a:r>
            <a:rPr lang="en-US" sz="1400" kern="1200" dirty="0" err="1"/>
            <a:t>customer.last_name</a:t>
          </a:r>
          <a:r>
            <a:rPr lang="en-US" sz="1400" kern="1200" dirty="0"/>
            <a:t> , </a:t>
          </a:r>
          <a:r>
            <a:rPr lang="en-US" sz="1400" kern="1200" dirty="0" err="1"/>
            <a:t>customer.store_id</a:t>
          </a:r>
          <a:r>
            <a:rPr lang="en-US" sz="1400" kern="1200" dirty="0"/>
            <a:t> ,  sum(</a:t>
          </a:r>
          <a:r>
            <a:rPr lang="en-US" sz="1400" kern="1200" dirty="0" err="1"/>
            <a:t>payment.amount</a:t>
          </a:r>
          <a:r>
            <a:rPr lang="en-US" sz="1400" kern="1200" dirty="0"/>
            <a:t>) as </a:t>
          </a:r>
          <a:r>
            <a:rPr lang="en-US" sz="1400" kern="1200" dirty="0" err="1"/>
            <a:t>total_cust_pay</a:t>
          </a:r>
          <a:r>
            <a:rPr lang="en-US" sz="1400" kern="1200" dirty="0"/>
            <a:t> from payment</a:t>
          </a:r>
        </a:p>
      </dsp:txBody>
      <dsp:txXfrm>
        <a:off x="831672" y="1893"/>
        <a:ext cx="2929383" cy="1757630"/>
      </dsp:txXfrm>
    </dsp:sp>
    <dsp:sp modelId="{39708048-EF72-45D5-BC32-41D7D00BC661}">
      <dsp:nvSpPr>
        <dsp:cNvPr id="0" name=""/>
        <dsp:cNvSpPr/>
      </dsp:nvSpPr>
      <dsp:spPr>
        <a:xfrm>
          <a:off x="2296364" y="1757723"/>
          <a:ext cx="3603141" cy="643158"/>
        </a:xfrm>
        <a:custGeom>
          <a:avLst/>
          <a:gdLst/>
          <a:ahLst/>
          <a:cxnLst/>
          <a:rect l="0" t="0" r="0" b="0"/>
          <a:pathLst>
            <a:path>
              <a:moveTo>
                <a:pt x="3603141" y="0"/>
              </a:moveTo>
              <a:lnTo>
                <a:pt x="3603141" y="338679"/>
              </a:lnTo>
              <a:lnTo>
                <a:pt x="0" y="338679"/>
              </a:lnTo>
              <a:lnTo>
                <a:pt x="0" y="64315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06295" y="2075933"/>
        <a:ext cx="183279" cy="6737"/>
      </dsp:txXfrm>
    </dsp:sp>
    <dsp:sp modelId="{BBB7FDCA-7558-41E4-9842-5A3BEEF8C4A3}">
      <dsp:nvSpPr>
        <dsp:cNvPr id="0" name=""/>
        <dsp:cNvSpPr/>
      </dsp:nvSpPr>
      <dsp:spPr>
        <a:xfrm>
          <a:off x="4434814" y="1893"/>
          <a:ext cx="2929383" cy="1757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  <a:br>
            <a:rPr lang="en-US" sz="1400" kern="1200" dirty="0"/>
          </a:br>
          <a:r>
            <a:rPr lang="en-US" sz="1400" kern="1200" dirty="0"/>
            <a:t>inner join customer</a:t>
          </a:r>
        </a:p>
      </dsp:txBody>
      <dsp:txXfrm>
        <a:off x="4434814" y="1893"/>
        <a:ext cx="2929383" cy="1757630"/>
      </dsp:txXfrm>
    </dsp:sp>
    <dsp:sp modelId="{65CA73A7-E7B2-4AB7-9022-CEAFFA355DB0}">
      <dsp:nvSpPr>
        <dsp:cNvPr id="0" name=""/>
        <dsp:cNvSpPr/>
      </dsp:nvSpPr>
      <dsp:spPr>
        <a:xfrm>
          <a:off x="3759256" y="3266376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63991" y="3308727"/>
        <a:ext cx="33687" cy="6737"/>
      </dsp:txXfrm>
    </dsp:sp>
    <dsp:sp modelId="{B62DA264-3F2E-4D48-8E9D-5702F92E4DD6}">
      <dsp:nvSpPr>
        <dsp:cNvPr id="0" name=""/>
        <dsp:cNvSpPr/>
      </dsp:nvSpPr>
      <dsp:spPr>
        <a:xfrm>
          <a:off x="831672" y="2433281"/>
          <a:ext cx="2929383" cy="17576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  <a:br>
            <a:rPr lang="en-US" sz="1400" kern="1200" dirty="0"/>
          </a:br>
          <a:r>
            <a:rPr lang="en-US" sz="1400" kern="1200" dirty="0"/>
            <a:t>on </a:t>
          </a:r>
          <a:r>
            <a:rPr lang="en-US" sz="1400" kern="1200" dirty="0" err="1"/>
            <a:t>payment.customer_id</a:t>
          </a:r>
          <a:r>
            <a:rPr lang="en-US" sz="1400" kern="1200" dirty="0"/>
            <a:t>  = </a:t>
          </a:r>
          <a:r>
            <a:rPr lang="en-US" sz="1400" kern="1200" dirty="0" err="1"/>
            <a:t>customer.customer_id</a:t>
          </a:r>
          <a:endParaRPr lang="en-US" sz="1400" kern="1200" dirty="0"/>
        </a:p>
      </dsp:txBody>
      <dsp:txXfrm>
        <a:off x="831672" y="2433281"/>
        <a:ext cx="2929383" cy="1757630"/>
      </dsp:txXfrm>
    </dsp:sp>
    <dsp:sp modelId="{3F5B04F9-4720-4645-B074-92FD3C173F2A}">
      <dsp:nvSpPr>
        <dsp:cNvPr id="0" name=""/>
        <dsp:cNvSpPr/>
      </dsp:nvSpPr>
      <dsp:spPr>
        <a:xfrm>
          <a:off x="4434814" y="2433281"/>
          <a:ext cx="2929383" cy="17576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  <a:br>
            <a:rPr lang="en-US" sz="1400" kern="1200" dirty="0"/>
          </a:br>
          <a:r>
            <a:rPr lang="en-US" sz="1400" kern="1200" dirty="0"/>
            <a:t>group by </a:t>
          </a:r>
          <a:r>
            <a:rPr lang="en-US" sz="1400" kern="1200" dirty="0" err="1"/>
            <a:t>customer.customer_id</a:t>
          </a:r>
          <a:r>
            <a:rPr lang="en-US" sz="1400" kern="1200" dirty="0"/>
            <a:t> ,</a:t>
          </a:r>
          <a:r>
            <a:rPr lang="en-US" sz="1400" kern="1200" dirty="0" err="1"/>
            <a:t>customer.first_name</a:t>
          </a:r>
          <a:r>
            <a:rPr lang="en-US" sz="1400" kern="1200" dirty="0"/>
            <a:t> , </a:t>
          </a:r>
          <a:r>
            <a:rPr lang="en-US" sz="1400" kern="1200" dirty="0" err="1"/>
            <a:t>customer.last_name</a:t>
          </a:r>
          <a:r>
            <a:rPr lang="en-US" sz="1400" kern="1200" dirty="0"/>
            <a:t> , </a:t>
          </a:r>
          <a:r>
            <a:rPr lang="en-US" sz="1400" kern="1200" dirty="0" err="1"/>
            <a:t>customer.store_id</a:t>
          </a:r>
          <a:r>
            <a:rPr lang="en-US" sz="1400" kern="1200" dirty="0"/>
            <a:t>;</a:t>
          </a:r>
        </a:p>
      </dsp:txBody>
      <dsp:txXfrm>
        <a:off x="4434814" y="2433281"/>
        <a:ext cx="2929383" cy="175763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2D282-1DB1-4F6C-8C99-319C23C8A509}">
      <dsp:nvSpPr>
        <dsp:cNvPr id="0" name=""/>
        <dsp:cNvSpPr/>
      </dsp:nvSpPr>
      <dsp:spPr>
        <a:xfrm>
          <a:off x="3759256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63991" y="877339"/>
        <a:ext cx="33687" cy="6737"/>
      </dsp:txXfrm>
    </dsp:sp>
    <dsp:sp modelId="{88C2E1F4-70E6-4CAE-8FEB-CE7C7327E6E1}">
      <dsp:nvSpPr>
        <dsp:cNvPr id="0" name=""/>
        <dsp:cNvSpPr/>
      </dsp:nvSpPr>
      <dsp:spPr>
        <a:xfrm>
          <a:off x="831672" y="1893"/>
          <a:ext cx="2929383" cy="17576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1</a:t>
          </a:r>
          <a:br>
            <a:rPr lang="en-US" sz="3300" kern="1200" dirty="0"/>
          </a:br>
          <a:r>
            <a:rPr lang="en-US" sz="3300" kern="1200" dirty="0"/>
            <a:t>select </a:t>
          </a:r>
          <a:r>
            <a:rPr lang="en-US" sz="3300" kern="1200" dirty="0" err="1"/>
            <a:t>store_id</a:t>
          </a:r>
          <a:r>
            <a:rPr lang="en-US" sz="3300" kern="1200" dirty="0"/>
            <a:t> , count(</a:t>
          </a:r>
          <a:r>
            <a:rPr lang="en-US" sz="3300" kern="1200" dirty="0" err="1"/>
            <a:t>film_id</a:t>
          </a:r>
          <a:r>
            <a:rPr lang="en-US" sz="3300" kern="1200" dirty="0"/>
            <a:t>)</a:t>
          </a:r>
        </a:p>
      </dsp:txBody>
      <dsp:txXfrm>
        <a:off x="831672" y="1893"/>
        <a:ext cx="2929383" cy="1757630"/>
      </dsp:txXfrm>
    </dsp:sp>
    <dsp:sp modelId="{39708048-EF72-45D5-BC32-41D7D00BC661}">
      <dsp:nvSpPr>
        <dsp:cNvPr id="0" name=""/>
        <dsp:cNvSpPr/>
      </dsp:nvSpPr>
      <dsp:spPr>
        <a:xfrm>
          <a:off x="2296364" y="1757723"/>
          <a:ext cx="3603141" cy="643158"/>
        </a:xfrm>
        <a:custGeom>
          <a:avLst/>
          <a:gdLst/>
          <a:ahLst/>
          <a:cxnLst/>
          <a:rect l="0" t="0" r="0" b="0"/>
          <a:pathLst>
            <a:path>
              <a:moveTo>
                <a:pt x="3603141" y="0"/>
              </a:moveTo>
              <a:lnTo>
                <a:pt x="3603141" y="338679"/>
              </a:lnTo>
              <a:lnTo>
                <a:pt x="0" y="338679"/>
              </a:lnTo>
              <a:lnTo>
                <a:pt x="0" y="64315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06295" y="2075933"/>
        <a:ext cx="183279" cy="6737"/>
      </dsp:txXfrm>
    </dsp:sp>
    <dsp:sp modelId="{BBB7FDCA-7558-41E4-9842-5A3BEEF8C4A3}">
      <dsp:nvSpPr>
        <dsp:cNvPr id="0" name=""/>
        <dsp:cNvSpPr/>
      </dsp:nvSpPr>
      <dsp:spPr>
        <a:xfrm>
          <a:off x="4434814" y="1893"/>
          <a:ext cx="2929383" cy="1757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</a:t>
          </a:r>
          <a:br>
            <a:rPr lang="en-US" sz="3300" kern="1200" dirty="0"/>
          </a:br>
          <a:r>
            <a:rPr lang="en-US" sz="3300" kern="1200" dirty="0"/>
            <a:t>from inventory</a:t>
          </a:r>
        </a:p>
      </dsp:txBody>
      <dsp:txXfrm>
        <a:off x="4434814" y="1893"/>
        <a:ext cx="2929383" cy="1757630"/>
      </dsp:txXfrm>
    </dsp:sp>
    <dsp:sp modelId="{B62DA264-3F2E-4D48-8E9D-5702F92E4DD6}">
      <dsp:nvSpPr>
        <dsp:cNvPr id="0" name=""/>
        <dsp:cNvSpPr/>
      </dsp:nvSpPr>
      <dsp:spPr>
        <a:xfrm>
          <a:off x="831672" y="2433281"/>
          <a:ext cx="2929383" cy="17576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3</a:t>
          </a:r>
          <a:br>
            <a:rPr lang="en-US" sz="3300" kern="1200"/>
          </a:br>
          <a:r>
            <a:rPr lang="en-US" sz="3300" kern="1200"/>
            <a:t>group by store_id;</a:t>
          </a:r>
          <a:endParaRPr lang="en-US" sz="3300" kern="1200" dirty="0"/>
        </a:p>
      </dsp:txBody>
      <dsp:txXfrm>
        <a:off x="831672" y="2433281"/>
        <a:ext cx="2929383" cy="175763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2D282-1DB1-4F6C-8C99-319C23C8A509}">
      <dsp:nvSpPr>
        <dsp:cNvPr id="0" name=""/>
        <dsp:cNvSpPr/>
      </dsp:nvSpPr>
      <dsp:spPr>
        <a:xfrm>
          <a:off x="2369600" y="10691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1112159"/>
        <a:ext cx="27198" cy="5439"/>
      </dsp:txXfrm>
    </dsp:sp>
    <dsp:sp modelId="{88C2E1F4-70E6-4CAE-8FEB-CE7C7327E6E1}">
      <dsp:nvSpPr>
        <dsp:cNvPr id="0" name=""/>
        <dsp:cNvSpPr/>
      </dsp:nvSpPr>
      <dsp:spPr>
        <a:xfrm>
          <a:off x="6282" y="405343"/>
          <a:ext cx="2365117" cy="14190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  <a:br>
            <a:rPr lang="en-US" sz="1400" kern="1200"/>
          </a:br>
          <a:r>
            <a:rPr lang="en-US" sz="1400" kern="1200"/>
            <a:t>select customer.customer_id , customer.first_name , customer.last_name , count(rental.customer_id) as count_cst_rental</a:t>
          </a:r>
          <a:endParaRPr lang="en-US" sz="1400" kern="1200" dirty="0"/>
        </a:p>
      </dsp:txBody>
      <dsp:txXfrm>
        <a:off x="6282" y="405343"/>
        <a:ext cx="2365117" cy="1419070"/>
      </dsp:txXfrm>
    </dsp:sp>
    <dsp:sp modelId="{39708048-EF72-45D5-BC32-41D7D00BC661}">
      <dsp:nvSpPr>
        <dsp:cNvPr id="0" name=""/>
        <dsp:cNvSpPr/>
      </dsp:nvSpPr>
      <dsp:spPr>
        <a:xfrm>
          <a:off x="5278694" y="10691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1783" y="1112159"/>
        <a:ext cx="27198" cy="5439"/>
      </dsp:txXfrm>
    </dsp:sp>
    <dsp:sp modelId="{BBB7FDCA-7558-41E4-9842-5A3BEEF8C4A3}">
      <dsp:nvSpPr>
        <dsp:cNvPr id="0" name=""/>
        <dsp:cNvSpPr/>
      </dsp:nvSpPr>
      <dsp:spPr>
        <a:xfrm>
          <a:off x="2915376" y="405343"/>
          <a:ext cx="2365117" cy="14190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  <a:br>
            <a:rPr lang="en-US" sz="1400" kern="1200" dirty="0"/>
          </a:br>
          <a:r>
            <a:rPr lang="en-US" sz="1400" kern="1200" dirty="0"/>
            <a:t>from rental</a:t>
          </a:r>
        </a:p>
      </dsp:txBody>
      <dsp:txXfrm>
        <a:off x="2915376" y="405343"/>
        <a:ext cx="2365117" cy="1419070"/>
      </dsp:txXfrm>
    </dsp:sp>
    <dsp:sp modelId="{AC89D2A5-A9AA-4638-8CF6-50F0A75143AF}">
      <dsp:nvSpPr>
        <dsp:cNvPr id="0" name=""/>
        <dsp:cNvSpPr/>
      </dsp:nvSpPr>
      <dsp:spPr>
        <a:xfrm>
          <a:off x="1188841" y="1822614"/>
          <a:ext cx="5818187" cy="513376"/>
        </a:xfrm>
        <a:custGeom>
          <a:avLst/>
          <a:gdLst/>
          <a:ahLst/>
          <a:cxnLst/>
          <a:rect l="0" t="0" r="0" b="0"/>
          <a:pathLst>
            <a:path>
              <a:moveTo>
                <a:pt x="5818187" y="0"/>
              </a:moveTo>
              <a:lnTo>
                <a:pt x="5818187" y="273788"/>
              </a:lnTo>
              <a:lnTo>
                <a:pt x="0" y="273788"/>
              </a:lnTo>
              <a:lnTo>
                <a:pt x="0" y="51337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1846" y="2076582"/>
        <a:ext cx="292178" cy="5439"/>
      </dsp:txXfrm>
    </dsp:sp>
    <dsp:sp modelId="{B62DA264-3F2E-4D48-8E9D-5702F92E4DD6}">
      <dsp:nvSpPr>
        <dsp:cNvPr id="0" name=""/>
        <dsp:cNvSpPr/>
      </dsp:nvSpPr>
      <dsp:spPr>
        <a:xfrm>
          <a:off x="5824470" y="405343"/>
          <a:ext cx="2365117" cy="14190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  <a:br>
            <a:rPr lang="en-US" sz="1400" kern="1200" dirty="0"/>
          </a:br>
          <a:r>
            <a:rPr lang="en-US" sz="1400" kern="1200" dirty="0"/>
            <a:t>inner join customer</a:t>
          </a:r>
        </a:p>
      </dsp:txBody>
      <dsp:txXfrm>
        <a:off x="5824470" y="405343"/>
        <a:ext cx="2365117" cy="1419070"/>
      </dsp:txXfrm>
    </dsp:sp>
    <dsp:sp modelId="{A1B54DF4-2566-4ED2-B7F0-19503C78ECA5}">
      <dsp:nvSpPr>
        <dsp:cNvPr id="0" name=""/>
        <dsp:cNvSpPr/>
      </dsp:nvSpPr>
      <dsp:spPr>
        <a:xfrm>
          <a:off x="2369600" y="3032206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3075206"/>
        <a:ext cx="27198" cy="5439"/>
      </dsp:txXfrm>
    </dsp:sp>
    <dsp:sp modelId="{0056ED53-735E-4392-8309-ABA1DB553920}">
      <dsp:nvSpPr>
        <dsp:cNvPr id="0" name=""/>
        <dsp:cNvSpPr/>
      </dsp:nvSpPr>
      <dsp:spPr>
        <a:xfrm>
          <a:off x="6282" y="2368390"/>
          <a:ext cx="2365117" cy="14190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  <a:br>
            <a:rPr lang="en-US" sz="1400" kern="1200" dirty="0"/>
          </a:br>
          <a:r>
            <a:rPr lang="en-US" sz="1400" kern="1200" dirty="0"/>
            <a:t>on </a:t>
          </a:r>
          <a:r>
            <a:rPr lang="en-US" sz="1400" kern="1200" dirty="0" err="1"/>
            <a:t>rental.customer_id</a:t>
          </a:r>
          <a:r>
            <a:rPr lang="en-US" sz="1400" kern="1200" dirty="0"/>
            <a:t> =  </a:t>
          </a:r>
          <a:r>
            <a:rPr lang="en-US" sz="1400" kern="1200" dirty="0" err="1"/>
            <a:t>customer.customer_id</a:t>
          </a:r>
          <a:endParaRPr lang="en-US" sz="1400" kern="1200" dirty="0"/>
        </a:p>
      </dsp:txBody>
      <dsp:txXfrm>
        <a:off x="6282" y="2368390"/>
        <a:ext cx="2365117" cy="1419070"/>
      </dsp:txXfrm>
    </dsp:sp>
    <dsp:sp modelId="{A65EF0EB-6A89-4FFE-8A5A-926ED14BFCFF}">
      <dsp:nvSpPr>
        <dsp:cNvPr id="0" name=""/>
        <dsp:cNvSpPr/>
      </dsp:nvSpPr>
      <dsp:spPr>
        <a:xfrm>
          <a:off x="2915376" y="2368390"/>
          <a:ext cx="2365117" cy="14190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  <a:br>
            <a:rPr lang="en-US" sz="1400" kern="1200" dirty="0"/>
          </a:br>
          <a:r>
            <a:rPr lang="en-US" sz="1400" kern="1200" dirty="0"/>
            <a:t>group by </a:t>
          </a:r>
          <a:r>
            <a:rPr lang="en-US" sz="1400" kern="1200" dirty="0" err="1"/>
            <a:t>customer.customer_id</a:t>
          </a:r>
          <a:r>
            <a:rPr lang="en-US" sz="1400" kern="1200" dirty="0"/>
            <a:t> , </a:t>
          </a:r>
          <a:r>
            <a:rPr lang="en-US" sz="1400" kern="1200" dirty="0" err="1"/>
            <a:t>customer.first_name</a:t>
          </a:r>
          <a:r>
            <a:rPr lang="en-US" sz="1400" kern="1200" dirty="0"/>
            <a:t> , </a:t>
          </a:r>
          <a:r>
            <a:rPr lang="en-US" sz="1400" kern="1200" dirty="0" err="1"/>
            <a:t>customer.last_name</a:t>
          </a:r>
          <a:r>
            <a:rPr lang="en-US" sz="1400" kern="1200" dirty="0"/>
            <a:t>;</a:t>
          </a:r>
        </a:p>
      </dsp:txBody>
      <dsp:txXfrm>
        <a:off x="2915376" y="2368390"/>
        <a:ext cx="2365117" cy="141907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2D282-1DB1-4F6C-8C99-319C23C8A509}">
      <dsp:nvSpPr>
        <dsp:cNvPr id="0" name=""/>
        <dsp:cNvSpPr/>
      </dsp:nvSpPr>
      <dsp:spPr>
        <a:xfrm>
          <a:off x="2742075" y="511135"/>
          <a:ext cx="3960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02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421" y="554722"/>
        <a:ext cx="21331" cy="4266"/>
      </dsp:txXfrm>
    </dsp:sp>
    <dsp:sp modelId="{88C2E1F4-70E6-4CAE-8FEB-CE7C7327E6E1}">
      <dsp:nvSpPr>
        <dsp:cNvPr id="0" name=""/>
        <dsp:cNvSpPr/>
      </dsp:nvSpPr>
      <dsp:spPr>
        <a:xfrm>
          <a:off x="888999" y="392"/>
          <a:ext cx="1854876" cy="1112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  <a:br>
            <a:rPr lang="en-US" sz="1400" kern="1200" dirty="0"/>
          </a:br>
          <a:r>
            <a:rPr lang="en-US" sz="1400" kern="1200" dirty="0"/>
            <a:t>select </a:t>
          </a:r>
          <a:r>
            <a:rPr lang="en-US" sz="1400" kern="1200" dirty="0" err="1"/>
            <a:t>film.film_id</a:t>
          </a:r>
          <a:r>
            <a:rPr lang="en-US" sz="1400" kern="1200" dirty="0"/>
            <a:t> , </a:t>
          </a:r>
          <a:r>
            <a:rPr lang="en-US" sz="1400" kern="1200" dirty="0" err="1"/>
            <a:t>film.title</a:t>
          </a:r>
          <a:r>
            <a:rPr lang="en-US" sz="1400" kern="1200" dirty="0"/>
            <a:t> as </a:t>
          </a:r>
          <a:r>
            <a:rPr lang="en-US" sz="1400" kern="1200" dirty="0" err="1"/>
            <a:t>list_of_unrented_films</a:t>
          </a:r>
          <a:endParaRPr lang="en-US" sz="1400" kern="1200" dirty="0"/>
        </a:p>
      </dsp:txBody>
      <dsp:txXfrm>
        <a:off x="888999" y="392"/>
        <a:ext cx="1854876" cy="1112925"/>
      </dsp:txXfrm>
    </dsp:sp>
    <dsp:sp modelId="{39708048-EF72-45D5-BC32-41D7D00BC661}">
      <dsp:nvSpPr>
        <dsp:cNvPr id="0" name=""/>
        <dsp:cNvSpPr/>
      </dsp:nvSpPr>
      <dsp:spPr>
        <a:xfrm>
          <a:off x="5023573" y="511135"/>
          <a:ext cx="3960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021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0918" y="554722"/>
        <a:ext cx="21331" cy="4266"/>
      </dsp:txXfrm>
    </dsp:sp>
    <dsp:sp modelId="{BBB7FDCA-7558-41E4-9842-5A3BEEF8C4A3}">
      <dsp:nvSpPr>
        <dsp:cNvPr id="0" name=""/>
        <dsp:cNvSpPr/>
      </dsp:nvSpPr>
      <dsp:spPr>
        <a:xfrm>
          <a:off x="3170497" y="392"/>
          <a:ext cx="1854876" cy="11129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  <a:br>
            <a:rPr lang="en-US" sz="1400" kern="1200" dirty="0"/>
          </a:br>
          <a:r>
            <a:rPr lang="en-US" sz="1400" kern="1200" dirty="0"/>
            <a:t>from film</a:t>
          </a:r>
        </a:p>
      </dsp:txBody>
      <dsp:txXfrm>
        <a:off x="3170497" y="392"/>
        <a:ext cx="1854876" cy="1112925"/>
      </dsp:txXfrm>
    </dsp:sp>
    <dsp:sp modelId="{AC89D2A5-A9AA-4638-8CF6-50F0A75143AF}">
      <dsp:nvSpPr>
        <dsp:cNvPr id="0" name=""/>
        <dsp:cNvSpPr/>
      </dsp:nvSpPr>
      <dsp:spPr>
        <a:xfrm>
          <a:off x="1816437" y="1111518"/>
          <a:ext cx="4562995" cy="396021"/>
        </a:xfrm>
        <a:custGeom>
          <a:avLst/>
          <a:gdLst/>
          <a:ahLst/>
          <a:cxnLst/>
          <a:rect l="0" t="0" r="0" b="0"/>
          <a:pathLst>
            <a:path>
              <a:moveTo>
                <a:pt x="4562995" y="0"/>
              </a:moveTo>
              <a:lnTo>
                <a:pt x="4562995" y="215110"/>
              </a:lnTo>
              <a:lnTo>
                <a:pt x="0" y="215110"/>
              </a:lnTo>
              <a:lnTo>
                <a:pt x="0" y="39602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3363" y="1307395"/>
        <a:ext cx="229144" cy="4266"/>
      </dsp:txXfrm>
    </dsp:sp>
    <dsp:sp modelId="{B62DA264-3F2E-4D48-8E9D-5702F92E4DD6}">
      <dsp:nvSpPr>
        <dsp:cNvPr id="0" name=""/>
        <dsp:cNvSpPr/>
      </dsp:nvSpPr>
      <dsp:spPr>
        <a:xfrm>
          <a:off x="5451995" y="392"/>
          <a:ext cx="1854876" cy="11129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  <a:br>
            <a:rPr lang="en-US" sz="1400" kern="1200" dirty="0"/>
          </a:br>
          <a:r>
            <a:rPr lang="en-US" sz="1400" kern="1200" dirty="0"/>
            <a:t>inner join inventory</a:t>
          </a:r>
        </a:p>
      </dsp:txBody>
      <dsp:txXfrm>
        <a:off x="5451995" y="392"/>
        <a:ext cx="1854876" cy="1112925"/>
      </dsp:txXfrm>
    </dsp:sp>
    <dsp:sp modelId="{A1B54DF4-2566-4ED2-B7F0-19503C78ECA5}">
      <dsp:nvSpPr>
        <dsp:cNvPr id="0" name=""/>
        <dsp:cNvSpPr/>
      </dsp:nvSpPr>
      <dsp:spPr>
        <a:xfrm>
          <a:off x="2742075" y="2050682"/>
          <a:ext cx="3960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02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421" y="2094269"/>
        <a:ext cx="21331" cy="4266"/>
      </dsp:txXfrm>
    </dsp:sp>
    <dsp:sp modelId="{0056ED53-735E-4392-8309-ABA1DB553920}">
      <dsp:nvSpPr>
        <dsp:cNvPr id="0" name=""/>
        <dsp:cNvSpPr/>
      </dsp:nvSpPr>
      <dsp:spPr>
        <a:xfrm>
          <a:off x="888999" y="1539939"/>
          <a:ext cx="1854876" cy="11129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  <a:br>
            <a:rPr lang="en-US" sz="1400" kern="1200" dirty="0"/>
          </a:br>
          <a:r>
            <a:rPr lang="en-US" sz="1400" kern="1200"/>
            <a:t>on film.film_id = inventory.film_id</a:t>
          </a:r>
          <a:endParaRPr lang="en-US" sz="1400" kern="1200" dirty="0"/>
        </a:p>
      </dsp:txBody>
      <dsp:txXfrm>
        <a:off x="888999" y="1539939"/>
        <a:ext cx="1854876" cy="1112925"/>
      </dsp:txXfrm>
    </dsp:sp>
    <dsp:sp modelId="{74939FA8-A910-439C-8E56-1F670262769A}">
      <dsp:nvSpPr>
        <dsp:cNvPr id="0" name=""/>
        <dsp:cNvSpPr/>
      </dsp:nvSpPr>
      <dsp:spPr>
        <a:xfrm>
          <a:off x="5023573" y="2050682"/>
          <a:ext cx="3960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021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0918" y="2094269"/>
        <a:ext cx="21331" cy="4266"/>
      </dsp:txXfrm>
    </dsp:sp>
    <dsp:sp modelId="{A65EF0EB-6A89-4FFE-8A5A-926ED14BFCFF}">
      <dsp:nvSpPr>
        <dsp:cNvPr id="0" name=""/>
        <dsp:cNvSpPr/>
      </dsp:nvSpPr>
      <dsp:spPr>
        <a:xfrm>
          <a:off x="3170497" y="1539939"/>
          <a:ext cx="1854876" cy="111292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  <a:br>
            <a:rPr lang="en-US" sz="1400" kern="1200" dirty="0"/>
          </a:br>
          <a:r>
            <a:rPr lang="en-US" sz="1400" kern="1200" dirty="0"/>
            <a:t>inner join rental</a:t>
          </a:r>
        </a:p>
      </dsp:txBody>
      <dsp:txXfrm>
        <a:off x="3170497" y="1539939"/>
        <a:ext cx="1854876" cy="1112925"/>
      </dsp:txXfrm>
    </dsp:sp>
    <dsp:sp modelId="{38C45779-0BDF-42EB-8C85-63D567C3DAF9}">
      <dsp:nvSpPr>
        <dsp:cNvPr id="0" name=""/>
        <dsp:cNvSpPr/>
      </dsp:nvSpPr>
      <dsp:spPr>
        <a:xfrm>
          <a:off x="1816437" y="2651065"/>
          <a:ext cx="4562995" cy="396021"/>
        </a:xfrm>
        <a:custGeom>
          <a:avLst/>
          <a:gdLst/>
          <a:ahLst/>
          <a:cxnLst/>
          <a:rect l="0" t="0" r="0" b="0"/>
          <a:pathLst>
            <a:path>
              <a:moveTo>
                <a:pt x="4562995" y="0"/>
              </a:moveTo>
              <a:lnTo>
                <a:pt x="4562995" y="215110"/>
              </a:lnTo>
              <a:lnTo>
                <a:pt x="0" y="215110"/>
              </a:lnTo>
              <a:lnTo>
                <a:pt x="0" y="39602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3363" y="2846942"/>
        <a:ext cx="229144" cy="4266"/>
      </dsp:txXfrm>
    </dsp:sp>
    <dsp:sp modelId="{60734EE4-FE1D-401A-A408-329DCA9AD72D}">
      <dsp:nvSpPr>
        <dsp:cNvPr id="0" name=""/>
        <dsp:cNvSpPr/>
      </dsp:nvSpPr>
      <dsp:spPr>
        <a:xfrm>
          <a:off x="5451995" y="1539939"/>
          <a:ext cx="1854876" cy="1112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  <a:br>
            <a:rPr lang="en-US" sz="1400" kern="1200" dirty="0"/>
          </a:br>
          <a:r>
            <a:rPr lang="en-US" sz="1400" kern="1200" dirty="0"/>
            <a:t>on </a:t>
          </a:r>
          <a:r>
            <a:rPr lang="en-US" sz="1400" kern="1200" dirty="0" err="1"/>
            <a:t>inventory.inventory_id</a:t>
          </a:r>
          <a:r>
            <a:rPr lang="en-US" sz="1400" kern="1200" dirty="0"/>
            <a:t> =  </a:t>
          </a:r>
          <a:r>
            <a:rPr lang="en-US" sz="1400" kern="1200" dirty="0" err="1"/>
            <a:t>rental.inventory_id</a:t>
          </a:r>
          <a:endParaRPr lang="en-US" sz="1400" kern="1200" dirty="0"/>
        </a:p>
      </dsp:txBody>
      <dsp:txXfrm>
        <a:off x="5451995" y="1539939"/>
        <a:ext cx="1854876" cy="1112925"/>
      </dsp:txXfrm>
    </dsp:sp>
    <dsp:sp modelId="{C391298D-9705-4EFC-A69C-A3420F76CDEF}">
      <dsp:nvSpPr>
        <dsp:cNvPr id="0" name=""/>
        <dsp:cNvSpPr/>
      </dsp:nvSpPr>
      <dsp:spPr>
        <a:xfrm>
          <a:off x="2742075" y="3590229"/>
          <a:ext cx="3960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021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421" y="3633816"/>
        <a:ext cx="21331" cy="4266"/>
      </dsp:txXfrm>
    </dsp:sp>
    <dsp:sp modelId="{57C3EEFC-874D-4148-9B4A-3A2EB4B31CA7}">
      <dsp:nvSpPr>
        <dsp:cNvPr id="0" name=""/>
        <dsp:cNvSpPr/>
      </dsp:nvSpPr>
      <dsp:spPr>
        <a:xfrm>
          <a:off x="888999" y="3079486"/>
          <a:ext cx="1854876" cy="11129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  <a:br>
            <a:rPr lang="en-US" sz="1400" kern="1200" dirty="0"/>
          </a:br>
          <a:r>
            <a:rPr lang="en-US" sz="1400" kern="1200" dirty="0"/>
            <a:t>where </a:t>
          </a:r>
          <a:r>
            <a:rPr lang="en-US" sz="1400" kern="1200" dirty="0" err="1"/>
            <a:t>rental_id</a:t>
          </a:r>
          <a:r>
            <a:rPr lang="en-US" sz="1400" kern="1200" dirty="0"/>
            <a:t> not in (</a:t>
          </a:r>
          <a:r>
            <a:rPr lang="en-US" sz="1400" kern="1200" dirty="0" err="1"/>
            <a:t>film.film_id</a:t>
          </a:r>
          <a:r>
            <a:rPr lang="en-US" sz="1400" kern="1200" dirty="0"/>
            <a:t>)</a:t>
          </a:r>
        </a:p>
      </dsp:txBody>
      <dsp:txXfrm>
        <a:off x="888999" y="3079486"/>
        <a:ext cx="1854876" cy="1112925"/>
      </dsp:txXfrm>
    </dsp:sp>
    <dsp:sp modelId="{58D97BC5-9CDA-49C6-88D2-660D1AD65C3B}">
      <dsp:nvSpPr>
        <dsp:cNvPr id="0" name=""/>
        <dsp:cNvSpPr/>
      </dsp:nvSpPr>
      <dsp:spPr>
        <a:xfrm>
          <a:off x="3170497" y="3079486"/>
          <a:ext cx="1854876" cy="11129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  <a:br>
            <a:rPr lang="en-US" sz="1400" kern="1200" dirty="0"/>
          </a:br>
          <a:r>
            <a:rPr lang="en-US" sz="1400" kern="1200" dirty="0"/>
            <a:t>group by </a:t>
          </a:r>
          <a:r>
            <a:rPr lang="en-US" sz="1400" kern="1200" dirty="0" err="1"/>
            <a:t>film_id</a:t>
          </a:r>
          <a:r>
            <a:rPr lang="en-US" sz="1400" kern="1200" dirty="0"/>
            <a:t> ;</a:t>
          </a:r>
        </a:p>
      </dsp:txBody>
      <dsp:txXfrm>
        <a:off x="3170497" y="3079486"/>
        <a:ext cx="1854876" cy="111292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2D282-1DB1-4F6C-8C99-319C23C8A509}">
      <dsp:nvSpPr>
        <dsp:cNvPr id="0" name=""/>
        <dsp:cNvSpPr/>
      </dsp:nvSpPr>
      <dsp:spPr>
        <a:xfrm>
          <a:off x="1748950" y="1326458"/>
          <a:ext cx="3707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77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24304" y="1370169"/>
        <a:ext cx="20068" cy="4017"/>
      </dsp:txXfrm>
    </dsp:sp>
    <dsp:sp modelId="{88C2E1F4-70E6-4CAE-8FEB-CE7C7327E6E1}">
      <dsp:nvSpPr>
        <dsp:cNvPr id="0" name=""/>
        <dsp:cNvSpPr/>
      </dsp:nvSpPr>
      <dsp:spPr>
        <a:xfrm>
          <a:off x="5631" y="712920"/>
          <a:ext cx="1745119" cy="13185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</a:t>
          </a:r>
          <a:br>
            <a:rPr lang="en-US" sz="1200" kern="1200" dirty="0"/>
          </a:br>
          <a:r>
            <a:rPr lang="en-US" sz="1200" kern="1200" dirty="0"/>
            <a:t>select </a:t>
          </a:r>
          <a:r>
            <a:rPr lang="en-US" sz="1200" kern="1200" dirty="0" err="1"/>
            <a:t>customer.customer_id</a:t>
          </a:r>
          <a:r>
            <a:rPr lang="en-US" sz="1200" kern="1200" dirty="0"/>
            <a:t>, </a:t>
          </a:r>
          <a:r>
            <a:rPr lang="en-US" sz="1200" kern="1200" dirty="0" err="1"/>
            <a:t>customer.first_name</a:t>
          </a:r>
          <a:r>
            <a:rPr lang="en-US" sz="1200" kern="1200" dirty="0"/>
            <a:t> , </a:t>
          </a:r>
          <a:r>
            <a:rPr lang="en-US" sz="1200" kern="1200" dirty="0" err="1"/>
            <a:t>customer.last_name</a:t>
          </a:r>
          <a:r>
            <a:rPr lang="en-US" sz="1200" kern="1200" dirty="0"/>
            <a:t> , </a:t>
          </a:r>
          <a:r>
            <a:rPr lang="en-US" sz="1200" kern="1200" dirty="0" err="1"/>
            <a:t>payment.amount</a:t>
          </a:r>
          <a:r>
            <a:rPr lang="en-US" sz="1200" kern="1200" dirty="0"/>
            <a:t> as </a:t>
          </a:r>
          <a:r>
            <a:rPr lang="en-US" sz="1200" kern="1200" dirty="0" err="1"/>
            <a:t>customer_payment</a:t>
          </a:r>
          <a:endParaRPr lang="en-US" sz="1200" kern="1200" dirty="0"/>
        </a:p>
      </dsp:txBody>
      <dsp:txXfrm>
        <a:off x="5631" y="712920"/>
        <a:ext cx="1745119" cy="1318514"/>
      </dsp:txXfrm>
    </dsp:sp>
    <dsp:sp modelId="{39708048-EF72-45D5-BC32-41D7D00BC661}">
      <dsp:nvSpPr>
        <dsp:cNvPr id="0" name=""/>
        <dsp:cNvSpPr/>
      </dsp:nvSpPr>
      <dsp:spPr>
        <a:xfrm>
          <a:off x="3895446" y="1326458"/>
          <a:ext cx="3707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777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70801" y="1370169"/>
        <a:ext cx="20068" cy="4017"/>
      </dsp:txXfrm>
    </dsp:sp>
    <dsp:sp modelId="{BBB7FDCA-7558-41E4-9842-5A3BEEF8C4A3}">
      <dsp:nvSpPr>
        <dsp:cNvPr id="0" name=""/>
        <dsp:cNvSpPr/>
      </dsp:nvSpPr>
      <dsp:spPr>
        <a:xfrm>
          <a:off x="2152127" y="848642"/>
          <a:ext cx="1745119" cy="104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</a:t>
          </a:r>
          <a:br>
            <a:rPr lang="en-US" sz="1200" kern="1200" dirty="0"/>
          </a:br>
          <a:r>
            <a:rPr lang="en-US" sz="1200" kern="1200" dirty="0"/>
            <a:t>from customer</a:t>
          </a:r>
        </a:p>
      </dsp:txBody>
      <dsp:txXfrm>
        <a:off x="2152127" y="848642"/>
        <a:ext cx="1745119" cy="1047071"/>
      </dsp:txXfrm>
    </dsp:sp>
    <dsp:sp modelId="{AC89D2A5-A9AA-4638-8CF6-50F0A75143AF}">
      <dsp:nvSpPr>
        <dsp:cNvPr id="0" name=""/>
        <dsp:cNvSpPr/>
      </dsp:nvSpPr>
      <dsp:spPr>
        <a:xfrm>
          <a:off x="6041943" y="1326458"/>
          <a:ext cx="3707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777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17297" y="1370169"/>
        <a:ext cx="20068" cy="4017"/>
      </dsp:txXfrm>
    </dsp:sp>
    <dsp:sp modelId="{B62DA264-3F2E-4D48-8E9D-5702F92E4DD6}">
      <dsp:nvSpPr>
        <dsp:cNvPr id="0" name=""/>
        <dsp:cNvSpPr/>
      </dsp:nvSpPr>
      <dsp:spPr>
        <a:xfrm>
          <a:off x="4298624" y="848642"/>
          <a:ext cx="1745119" cy="10470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</a:t>
          </a:r>
          <a:br>
            <a:rPr lang="en-US" sz="1200" kern="1200" dirty="0"/>
          </a:br>
          <a:r>
            <a:rPr lang="en-US" sz="1200" kern="1200" dirty="0"/>
            <a:t>inner join payment</a:t>
          </a:r>
        </a:p>
      </dsp:txBody>
      <dsp:txXfrm>
        <a:off x="4298624" y="848642"/>
        <a:ext cx="1745119" cy="1047071"/>
      </dsp:txXfrm>
    </dsp:sp>
    <dsp:sp modelId="{A1B54DF4-2566-4ED2-B7F0-19503C78ECA5}">
      <dsp:nvSpPr>
        <dsp:cNvPr id="0" name=""/>
        <dsp:cNvSpPr/>
      </dsp:nvSpPr>
      <dsp:spPr>
        <a:xfrm>
          <a:off x="878190" y="1893913"/>
          <a:ext cx="6439489" cy="506498"/>
        </a:xfrm>
        <a:custGeom>
          <a:avLst/>
          <a:gdLst/>
          <a:ahLst/>
          <a:cxnLst/>
          <a:rect l="0" t="0" r="0" b="0"/>
          <a:pathLst>
            <a:path>
              <a:moveTo>
                <a:pt x="6439489" y="0"/>
              </a:moveTo>
              <a:lnTo>
                <a:pt x="6439489" y="270349"/>
              </a:lnTo>
              <a:lnTo>
                <a:pt x="0" y="270349"/>
              </a:lnTo>
              <a:lnTo>
                <a:pt x="0" y="506498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6389" y="2145154"/>
        <a:ext cx="323092" cy="4017"/>
      </dsp:txXfrm>
    </dsp:sp>
    <dsp:sp modelId="{0056ED53-735E-4392-8309-ABA1DB553920}">
      <dsp:nvSpPr>
        <dsp:cNvPr id="0" name=""/>
        <dsp:cNvSpPr/>
      </dsp:nvSpPr>
      <dsp:spPr>
        <a:xfrm>
          <a:off x="6445120" y="848642"/>
          <a:ext cx="1745119" cy="10470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</a:t>
          </a:r>
          <a:br>
            <a:rPr lang="en-US" sz="1200" kern="1200"/>
          </a:br>
          <a:r>
            <a:rPr lang="en-US" sz="1200" kern="1200"/>
            <a:t>on customer.customer_id = payment.customer_id</a:t>
          </a:r>
          <a:endParaRPr lang="en-US" sz="1200" kern="1200" dirty="0"/>
        </a:p>
      </dsp:txBody>
      <dsp:txXfrm>
        <a:off x="6445120" y="848642"/>
        <a:ext cx="1745119" cy="1047071"/>
      </dsp:txXfrm>
    </dsp:sp>
    <dsp:sp modelId="{74939FA8-A910-439C-8E56-1F670262769A}">
      <dsp:nvSpPr>
        <dsp:cNvPr id="0" name=""/>
        <dsp:cNvSpPr/>
      </dsp:nvSpPr>
      <dsp:spPr>
        <a:xfrm>
          <a:off x="1748950" y="2910628"/>
          <a:ext cx="3707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777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24304" y="2954339"/>
        <a:ext cx="20068" cy="4017"/>
      </dsp:txXfrm>
    </dsp:sp>
    <dsp:sp modelId="{A65EF0EB-6A89-4FFE-8A5A-926ED14BFCFF}">
      <dsp:nvSpPr>
        <dsp:cNvPr id="0" name=""/>
        <dsp:cNvSpPr/>
      </dsp:nvSpPr>
      <dsp:spPr>
        <a:xfrm>
          <a:off x="5631" y="2432812"/>
          <a:ext cx="1745119" cy="10470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</a:t>
          </a:r>
          <a:br>
            <a:rPr lang="en-US" sz="1200" kern="1200" dirty="0"/>
          </a:br>
          <a:r>
            <a:rPr lang="en-US" sz="1200" kern="1200" dirty="0"/>
            <a:t>group by </a:t>
          </a:r>
          <a:r>
            <a:rPr lang="en-US" sz="1200" kern="1200" dirty="0" err="1"/>
            <a:t>customer.customer_id</a:t>
          </a:r>
          <a:r>
            <a:rPr lang="en-US" sz="1200" kern="1200" dirty="0"/>
            <a:t>, </a:t>
          </a:r>
          <a:r>
            <a:rPr lang="en-US" sz="1200" kern="1200" dirty="0" err="1"/>
            <a:t>customer.first_name</a:t>
          </a:r>
          <a:r>
            <a:rPr lang="en-US" sz="1200" kern="1200" dirty="0"/>
            <a:t> , </a:t>
          </a:r>
          <a:r>
            <a:rPr lang="en-US" sz="1200" kern="1200" dirty="0" err="1"/>
            <a:t>customer.last_name</a:t>
          </a:r>
          <a:r>
            <a:rPr lang="en-US" sz="1200" kern="1200" dirty="0"/>
            <a:t> , </a:t>
          </a:r>
          <a:r>
            <a:rPr lang="en-US" sz="1200" kern="1200" dirty="0" err="1"/>
            <a:t>payment.amount</a:t>
          </a:r>
          <a:endParaRPr lang="en-US" sz="1200" kern="1200" dirty="0"/>
        </a:p>
      </dsp:txBody>
      <dsp:txXfrm>
        <a:off x="5631" y="2432812"/>
        <a:ext cx="1745119" cy="1047071"/>
      </dsp:txXfrm>
    </dsp:sp>
    <dsp:sp modelId="{38C45779-0BDF-42EB-8C85-63D567C3DAF9}">
      <dsp:nvSpPr>
        <dsp:cNvPr id="0" name=""/>
        <dsp:cNvSpPr/>
      </dsp:nvSpPr>
      <dsp:spPr>
        <a:xfrm>
          <a:off x="3895446" y="2910628"/>
          <a:ext cx="3707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77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70801" y="2954339"/>
        <a:ext cx="20068" cy="4017"/>
      </dsp:txXfrm>
    </dsp:sp>
    <dsp:sp modelId="{60734EE4-FE1D-401A-A408-329DCA9AD72D}">
      <dsp:nvSpPr>
        <dsp:cNvPr id="0" name=""/>
        <dsp:cNvSpPr/>
      </dsp:nvSpPr>
      <dsp:spPr>
        <a:xfrm>
          <a:off x="2152127" y="2432812"/>
          <a:ext cx="1745119" cy="104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6</a:t>
          </a:r>
          <a:br>
            <a:rPr lang="en-US" sz="1200" kern="1200"/>
          </a:br>
          <a:r>
            <a:rPr lang="en-US" sz="1200" kern="1200"/>
            <a:t>order by amount desc</a:t>
          </a:r>
          <a:endParaRPr lang="en-US" sz="1200" kern="1200" dirty="0"/>
        </a:p>
      </dsp:txBody>
      <dsp:txXfrm>
        <a:off x="2152127" y="2432812"/>
        <a:ext cx="1745119" cy="1047071"/>
      </dsp:txXfrm>
    </dsp:sp>
    <dsp:sp modelId="{57C3EEFC-874D-4148-9B4A-3A2EB4B31CA7}">
      <dsp:nvSpPr>
        <dsp:cNvPr id="0" name=""/>
        <dsp:cNvSpPr/>
      </dsp:nvSpPr>
      <dsp:spPr>
        <a:xfrm>
          <a:off x="4298624" y="2432812"/>
          <a:ext cx="1745119" cy="104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7</a:t>
          </a:r>
          <a:br>
            <a:rPr lang="en-US" sz="1200" kern="1200"/>
          </a:br>
          <a:r>
            <a:rPr lang="en-US" sz="1200" kern="1200"/>
            <a:t>limit 5 ;</a:t>
          </a:r>
          <a:endParaRPr lang="en-US" sz="1200" kern="1200" dirty="0"/>
        </a:p>
      </dsp:txBody>
      <dsp:txXfrm>
        <a:off x="4298624" y="2432812"/>
        <a:ext cx="1745119" cy="1047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83D4C-0EA7-4B8F-B65F-7BB96C2AB20C}">
      <dsp:nvSpPr>
        <dsp:cNvPr id="0" name=""/>
        <dsp:cNvSpPr/>
      </dsp:nvSpPr>
      <dsp:spPr>
        <a:xfrm>
          <a:off x="3759256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63991" y="877339"/>
        <a:ext cx="33687" cy="6737"/>
      </dsp:txXfrm>
    </dsp:sp>
    <dsp:sp modelId="{88C2E1F4-70E6-4CAE-8FEB-CE7C7327E6E1}">
      <dsp:nvSpPr>
        <dsp:cNvPr id="0" name=""/>
        <dsp:cNvSpPr/>
      </dsp:nvSpPr>
      <dsp:spPr>
        <a:xfrm>
          <a:off x="831672" y="1893"/>
          <a:ext cx="2929383" cy="17576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</a:t>
          </a:r>
          <a:br>
            <a:rPr lang="en-US" sz="2600" kern="1200" dirty="0"/>
          </a:br>
          <a:r>
            <a:rPr lang="en-US" sz="2600" kern="1200" dirty="0"/>
            <a:t>select </a:t>
          </a:r>
          <a:r>
            <a:rPr lang="en-US" sz="2600" kern="1200" dirty="0" err="1"/>
            <a:t>first_name</a:t>
          </a:r>
          <a:r>
            <a:rPr lang="en-US" sz="2600" kern="1200" dirty="0"/>
            <a:t> , </a:t>
          </a:r>
          <a:r>
            <a:rPr lang="en-US" sz="2600" kern="1200" dirty="0" err="1"/>
            <a:t>last_name</a:t>
          </a:r>
          <a:r>
            <a:rPr lang="en-US" sz="2600" kern="1200" dirty="0"/>
            <a:t> from actor</a:t>
          </a:r>
        </a:p>
      </dsp:txBody>
      <dsp:txXfrm>
        <a:off x="831672" y="1893"/>
        <a:ext cx="2929383" cy="1757630"/>
      </dsp:txXfrm>
    </dsp:sp>
    <dsp:sp modelId="{469CD086-52A7-4039-BA0E-F83799AFADD6}">
      <dsp:nvSpPr>
        <dsp:cNvPr id="0" name=""/>
        <dsp:cNvSpPr/>
      </dsp:nvSpPr>
      <dsp:spPr>
        <a:xfrm>
          <a:off x="2296364" y="1757723"/>
          <a:ext cx="3603141" cy="643158"/>
        </a:xfrm>
        <a:custGeom>
          <a:avLst/>
          <a:gdLst/>
          <a:ahLst/>
          <a:cxnLst/>
          <a:rect l="0" t="0" r="0" b="0"/>
          <a:pathLst>
            <a:path>
              <a:moveTo>
                <a:pt x="3603141" y="0"/>
              </a:moveTo>
              <a:lnTo>
                <a:pt x="3603141" y="338679"/>
              </a:lnTo>
              <a:lnTo>
                <a:pt x="0" y="338679"/>
              </a:lnTo>
              <a:lnTo>
                <a:pt x="0" y="64315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06295" y="2075933"/>
        <a:ext cx="183279" cy="6737"/>
      </dsp:txXfrm>
    </dsp:sp>
    <dsp:sp modelId="{1B6F7B94-B5DE-4C2A-ADDF-5EAFEDF4C88E}">
      <dsp:nvSpPr>
        <dsp:cNvPr id="0" name=""/>
        <dsp:cNvSpPr/>
      </dsp:nvSpPr>
      <dsp:spPr>
        <a:xfrm>
          <a:off x="4434814" y="1893"/>
          <a:ext cx="2929383" cy="1757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
order by </a:t>
          </a:r>
          <a:r>
            <a:rPr lang="en-US" sz="2600" kern="1200" dirty="0" err="1"/>
            <a:t>actor.last_name</a:t>
          </a:r>
          <a:r>
            <a:rPr lang="en-US" sz="2600" kern="1200" dirty="0"/>
            <a:t> </a:t>
          </a:r>
          <a:r>
            <a:rPr lang="en-US" sz="2600" kern="1200" dirty="0" err="1"/>
            <a:t>asc</a:t>
          </a:r>
          <a:endParaRPr lang="en-US" sz="2600" kern="1200" dirty="0"/>
        </a:p>
      </dsp:txBody>
      <dsp:txXfrm>
        <a:off x="4434814" y="1893"/>
        <a:ext cx="2929383" cy="1757630"/>
      </dsp:txXfrm>
    </dsp:sp>
    <dsp:sp modelId="{455B5B49-2572-4554-B1CB-9453D00D39F3}">
      <dsp:nvSpPr>
        <dsp:cNvPr id="0" name=""/>
        <dsp:cNvSpPr/>
      </dsp:nvSpPr>
      <dsp:spPr>
        <a:xfrm>
          <a:off x="831672" y="2433281"/>
          <a:ext cx="2929383" cy="17576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
limit 10 ;</a:t>
          </a:r>
        </a:p>
      </dsp:txBody>
      <dsp:txXfrm>
        <a:off x="831672" y="2433281"/>
        <a:ext cx="2929383" cy="175763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2D282-1DB1-4F6C-8C99-319C23C8A509}">
      <dsp:nvSpPr>
        <dsp:cNvPr id="0" name=""/>
        <dsp:cNvSpPr/>
      </dsp:nvSpPr>
      <dsp:spPr>
        <a:xfrm>
          <a:off x="1748950" y="1326458"/>
          <a:ext cx="3707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77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24304" y="1370169"/>
        <a:ext cx="20068" cy="4017"/>
      </dsp:txXfrm>
    </dsp:sp>
    <dsp:sp modelId="{88C2E1F4-70E6-4CAE-8FEB-CE7C7327E6E1}">
      <dsp:nvSpPr>
        <dsp:cNvPr id="0" name=""/>
        <dsp:cNvSpPr/>
      </dsp:nvSpPr>
      <dsp:spPr>
        <a:xfrm>
          <a:off x="5631" y="712920"/>
          <a:ext cx="1745119" cy="13185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</a:t>
          </a:r>
          <a:br>
            <a:rPr lang="en-US" sz="1200" kern="1200" dirty="0"/>
          </a:br>
          <a:r>
            <a:rPr lang="en-US" sz="1200" kern="1200" dirty="0"/>
            <a:t>select round(avg(</a:t>
          </a:r>
          <a:r>
            <a:rPr lang="en-US" sz="1200" kern="1200" dirty="0" err="1"/>
            <a:t>film.length</a:t>
          </a:r>
          <a:r>
            <a:rPr lang="en-US" sz="1200" kern="1200" dirty="0"/>
            <a:t>),2) as </a:t>
          </a:r>
          <a:r>
            <a:rPr lang="en-US" sz="1200" kern="1200" dirty="0" err="1"/>
            <a:t>avg_lenght</a:t>
          </a:r>
          <a:r>
            <a:rPr lang="en-US" sz="1200" kern="1200" dirty="0"/>
            <a:t> , category.name as </a:t>
          </a:r>
          <a:r>
            <a:rPr lang="en-US" sz="1200" kern="1200" dirty="0" err="1"/>
            <a:t>category_name</a:t>
          </a:r>
          <a:endParaRPr lang="en-US" sz="1200" kern="1200" dirty="0"/>
        </a:p>
      </dsp:txBody>
      <dsp:txXfrm>
        <a:off x="5631" y="712920"/>
        <a:ext cx="1745119" cy="1318514"/>
      </dsp:txXfrm>
    </dsp:sp>
    <dsp:sp modelId="{39708048-EF72-45D5-BC32-41D7D00BC661}">
      <dsp:nvSpPr>
        <dsp:cNvPr id="0" name=""/>
        <dsp:cNvSpPr/>
      </dsp:nvSpPr>
      <dsp:spPr>
        <a:xfrm>
          <a:off x="3895446" y="1326458"/>
          <a:ext cx="3707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777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70801" y="1370169"/>
        <a:ext cx="20068" cy="4017"/>
      </dsp:txXfrm>
    </dsp:sp>
    <dsp:sp modelId="{BBB7FDCA-7558-41E4-9842-5A3BEEF8C4A3}">
      <dsp:nvSpPr>
        <dsp:cNvPr id="0" name=""/>
        <dsp:cNvSpPr/>
      </dsp:nvSpPr>
      <dsp:spPr>
        <a:xfrm>
          <a:off x="2152127" y="848642"/>
          <a:ext cx="1745119" cy="104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</a:t>
          </a:r>
          <a:br>
            <a:rPr lang="en-US" sz="1200" kern="1200" dirty="0"/>
          </a:br>
          <a:r>
            <a:rPr lang="en-US" sz="1200" kern="1200" dirty="0"/>
            <a:t>from film</a:t>
          </a:r>
        </a:p>
      </dsp:txBody>
      <dsp:txXfrm>
        <a:off x="2152127" y="848642"/>
        <a:ext cx="1745119" cy="1047071"/>
      </dsp:txXfrm>
    </dsp:sp>
    <dsp:sp modelId="{AC89D2A5-A9AA-4638-8CF6-50F0A75143AF}">
      <dsp:nvSpPr>
        <dsp:cNvPr id="0" name=""/>
        <dsp:cNvSpPr/>
      </dsp:nvSpPr>
      <dsp:spPr>
        <a:xfrm>
          <a:off x="6041943" y="1326458"/>
          <a:ext cx="3707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777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17297" y="1370169"/>
        <a:ext cx="20068" cy="4017"/>
      </dsp:txXfrm>
    </dsp:sp>
    <dsp:sp modelId="{B62DA264-3F2E-4D48-8E9D-5702F92E4DD6}">
      <dsp:nvSpPr>
        <dsp:cNvPr id="0" name=""/>
        <dsp:cNvSpPr/>
      </dsp:nvSpPr>
      <dsp:spPr>
        <a:xfrm>
          <a:off x="4298624" y="848642"/>
          <a:ext cx="1745119" cy="10470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</a:t>
          </a:r>
          <a:br>
            <a:rPr lang="en-US" sz="1200" kern="1200" dirty="0"/>
          </a:br>
          <a:r>
            <a:rPr lang="en-US" sz="1200" kern="1200" dirty="0"/>
            <a:t>inner join </a:t>
          </a:r>
          <a:r>
            <a:rPr lang="en-US" sz="1200" kern="1200" dirty="0" err="1"/>
            <a:t>film_category</a:t>
          </a:r>
          <a:endParaRPr lang="en-US" sz="1200" kern="1200" dirty="0"/>
        </a:p>
      </dsp:txBody>
      <dsp:txXfrm>
        <a:off x="4298624" y="848642"/>
        <a:ext cx="1745119" cy="1047071"/>
      </dsp:txXfrm>
    </dsp:sp>
    <dsp:sp modelId="{A1B54DF4-2566-4ED2-B7F0-19503C78ECA5}">
      <dsp:nvSpPr>
        <dsp:cNvPr id="0" name=""/>
        <dsp:cNvSpPr/>
      </dsp:nvSpPr>
      <dsp:spPr>
        <a:xfrm>
          <a:off x="878190" y="1893913"/>
          <a:ext cx="6439489" cy="506498"/>
        </a:xfrm>
        <a:custGeom>
          <a:avLst/>
          <a:gdLst/>
          <a:ahLst/>
          <a:cxnLst/>
          <a:rect l="0" t="0" r="0" b="0"/>
          <a:pathLst>
            <a:path>
              <a:moveTo>
                <a:pt x="6439489" y="0"/>
              </a:moveTo>
              <a:lnTo>
                <a:pt x="6439489" y="270349"/>
              </a:lnTo>
              <a:lnTo>
                <a:pt x="0" y="270349"/>
              </a:lnTo>
              <a:lnTo>
                <a:pt x="0" y="506498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6389" y="2145154"/>
        <a:ext cx="323092" cy="4017"/>
      </dsp:txXfrm>
    </dsp:sp>
    <dsp:sp modelId="{0056ED53-735E-4392-8309-ABA1DB553920}">
      <dsp:nvSpPr>
        <dsp:cNvPr id="0" name=""/>
        <dsp:cNvSpPr/>
      </dsp:nvSpPr>
      <dsp:spPr>
        <a:xfrm>
          <a:off x="6445120" y="848642"/>
          <a:ext cx="1745119" cy="10470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</a:t>
          </a:r>
          <a:br>
            <a:rPr lang="en-US" sz="1200" kern="1200" dirty="0"/>
          </a:br>
          <a:r>
            <a:rPr lang="en-US" sz="1200" kern="1200" dirty="0"/>
            <a:t>on </a:t>
          </a:r>
          <a:r>
            <a:rPr lang="en-US" sz="1200" kern="1200" dirty="0" err="1"/>
            <a:t>film.film_id</a:t>
          </a:r>
          <a:r>
            <a:rPr lang="en-US" sz="1200" kern="1200" dirty="0"/>
            <a:t> = </a:t>
          </a:r>
          <a:r>
            <a:rPr lang="en-US" sz="1200" kern="1200" dirty="0" err="1"/>
            <a:t>film_category.film_id</a:t>
          </a:r>
          <a:endParaRPr lang="en-US" sz="1200" kern="1200" dirty="0"/>
        </a:p>
      </dsp:txBody>
      <dsp:txXfrm>
        <a:off x="6445120" y="848642"/>
        <a:ext cx="1745119" cy="1047071"/>
      </dsp:txXfrm>
    </dsp:sp>
    <dsp:sp modelId="{74939FA8-A910-439C-8E56-1F670262769A}">
      <dsp:nvSpPr>
        <dsp:cNvPr id="0" name=""/>
        <dsp:cNvSpPr/>
      </dsp:nvSpPr>
      <dsp:spPr>
        <a:xfrm>
          <a:off x="1748950" y="2910628"/>
          <a:ext cx="3707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777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24304" y="2954339"/>
        <a:ext cx="20068" cy="4017"/>
      </dsp:txXfrm>
    </dsp:sp>
    <dsp:sp modelId="{A65EF0EB-6A89-4FFE-8A5A-926ED14BFCFF}">
      <dsp:nvSpPr>
        <dsp:cNvPr id="0" name=""/>
        <dsp:cNvSpPr/>
      </dsp:nvSpPr>
      <dsp:spPr>
        <a:xfrm>
          <a:off x="5631" y="2432812"/>
          <a:ext cx="1745119" cy="10470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</a:t>
          </a:r>
          <a:br>
            <a:rPr lang="en-US" sz="1200" kern="1200"/>
          </a:br>
          <a:r>
            <a:rPr lang="en-US" sz="1200" kern="1200"/>
            <a:t>inner join category</a:t>
          </a:r>
          <a:endParaRPr lang="en-US" sz="1200" kern="1200" dirty="0"/>
        </a:p>
      </dsp:txBody>
      <dsp:txXfrm>
        <a:off x="5631" y="2432812"/>
        <a:ext cx="1745119" cy="1047071"/>
      </dsp:txXfrm>
    </dsp:sp>
    <dsp:sp modelId="{38C45779-0BDF-42EB-8C85-63D567C3DAF9}">
      <dsp:nvSpPr>
        <dsp:cNvPr id="0" name=""/>
        <dsp:cNvSpPr/>
      </dsp:nvSpPr>
      <dsp:spPr>
        <a:xfrm>
          <a:off x="3895446" y="2910628"/>
          <a:ext cx="3707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77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70801" y="2954339"/>
        <a:ext cx="20068" cy="4017"/>
      </dsp:txXfrm>
    </dsp:sp>
    <dsp:sp modelId="{60734EE4-FE1D-401A-A408-329DCA9AD72D}">
      <dsp:nvSpPr>
        <dsp:cNvPr id="0" name=""/>
        <dsp:cNvSpPr/>
      </dsp:nvSpPr>
      <dsp:spPr>
        <a:xfrm>
          <a:off x="2152127" y="2432812"/>
          <a:ext cx="1745119" cy="104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6</a:t>
          </a:r>
          <a:br>
            <a:rPr lang="en-US" sz="1200" kern="1200" dirty="0"/>
          </a:br>
          <a:r>
            <a:rPr lang="en-US" sz="1200" kern="1200" dirty="0"/>
            <a:t>on  </a:t>
          </a:r>
          <a:r>
            <a:rPr lang="en-US" sz="1200" kern="1200" dirty="0" err="1"/>
            <a:t>film_category.category_id</a:t>
          </a:r>
          <a:r>
            <a:rPr lang="en-US" sz="1200" kern="1200" dirty="0"/>
            <a:t> = </a:t>
          </a:r>
          <a:r>
            <a:rPr lang="en-US" sz="1200" kern="1200" dirty="0" err="1"/>
            <a:t>category.category_id</a:t>
          </a:r>
          <a:endParaRPr lang="en-US" sz="1200" kern="1200" dirty="0"/>
        </a:p>
      </dsp:txBody>
      <dsp:txXfrm>
        <a:off x="2152127" y="2432812"/>
        <a:ext cx="1745119" cy="1047071"/>
      </dsp:txXfrm>
    </dsp:sp>
    <dsp:sp modelId="{57C3EEFC-874D-4148-9B4A-3A2EB4B31CA7}">
      <dsp:nvSpPr>
        <dsp:cNvPr id="0" name=""/>
        <dsp:cNvSpPr/>
      </dsp:nvSpPr>
      <dsp:spPr>
        <a:xfrm>
          <a:off x="4298624" y="2432812"/>
          <a:ext cx="1745119" cy="104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7</a:t>
          </a:r>
          <a:br>
            <a:rPr lang="en-US" sz="1200" kern="1200" dirty="0"/>
          </a:br>
          <a:r>
            <a:rPr lang="en-US" sz="1200" kern="1200" dirty="0"/>
            <a:t>where category.name = 'comedy';</a:t>
          </a:r>
        </a:p>
      </dsp:txBody>
      <dsp:txXfrm>
        <a:off x="4298624" y="2432812"/>
        <a:ext cx="1745119" cy="104707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2D282-1DB1-4F6C-8C99-319C23C8A509}">
      <dsp:nvSpPr>
        <dsp:cNvPr id="0" name=""/>
        <dsp:cNvSpPr/>
      </dsp:nvSpPr>
      <dsp:spPr>
        <a:xfrm>
          <a:off x="1748950" y="1326458"/>
          <a:ext cx="3707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77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24304" y="1370169"/>
        <a:ext cx="20068" cy="4017"/>
      </dsp:txXfrm>
    </dsp:sp>
    <dsp:sp modelId="{88C2E1F4-70E6-4CAE-8FEB-CE7C7327E6E1}">
      <dsp:nvSpPr>
        <dsp:cNvPr id="0" name=""/>
        <dsp:cNvSpPr/>
      </dsp:nvSpPr>
      <dsp:spPr>
        <a:xfrm>
          <a:off x="5631" y="712920"/>
          <a:ext cx="1745119" cy="13185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</a:t>
          </a:r>
          <a:br>
            <a:rPr lang="en-US" sz="1200" kern="1200" dirty="0"/>
          </a:br>
          <a:r>
            <a:rPr lang="en-US" sz="1200" kern="1200" dirty="0"/>
            <a:t>select </a:t>
          </a:r>
          <a:r>
            <a:rPr lang="en-US" sz="1200" kern="1200" dirty="0" err="1"/>
            <a:t>customer.customer_id</a:t>
          </a:r>
          <a:r>
            <a:rPr lang="en-US" sz="1200" kern="1200" dirty="0"/>
            <a:t>, </a:t>
          </a:r>
          <a:r>
            <a:rPr lang="en-US" sz="1200" kern="1200" dirty="0" err="1"/>
            <a:t>customer.first_name</a:t>
          </a:r>
          <a:r>
            <a:rPr lang="en-US" sz="1200" kern="1200" dirty="0"/>
            <a:t> , </a:t>
          </a:r>
          <a:r>
            <a:rPr lang="en-US" sz="1200" kern="1200" dirty="0" err="1"/>
            <a:t>customer.last_name</a:t>
          </a:r>
          <a:r>
            <a:rPr lang="en-US" sz="1200" kern="1200" dirty="0"/>
            <a:t> , </a:t>
          </a:r>
          <a:r>
            <a:rPr lang="en-US" sz="1200" kern="1200" dirty="0" err="1"/>
            <a:t>film.film_id</a:t>
          </a:r>
          <a:r>
            <a:rPr lang="en-US" sz="1200" kern="1200" dirty="0"/>
            <a:t> , </a:t>
          </a:r>
          <a:r>
            <a:rPr lang="en-US" sz="1200" kern="1200" dirty="0" err="1"/>
            <a:t>film.title</a:t>
          </a:r>
          <a:endParaRPr lang="en-US" sz="1200" kern="1200" dirty="0"/>
        </a:p>
      </dsp:txBody>
      <dsp:txXfrm>
        <a:off x="5631" y="712920"/>
        <a:ext cx="1745119" cy="1318514"/>
      </dsp:txXfrm>
    </dsp:sp>
    <dsp:sp modelId="{39708048-EF72-45D5-BC32-41D7D00BC661}">
      <dsp:nvSpPr>
        <dsp:cNvPr id="0" name=""/>
        <dsp:cNvSpPr/>
      </dsp:nvSpPr>
      <dsp:spPr>
        <a:xfrm>
          <a:off x="3895446" y="1326458"/>
          <a:ext cx="3707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777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70801" y="1370169"/>
        <a:ext cx="20068" cy="4017"/>
      </dsp:txXfrm>
    </dsp:sp>
    <dsp:sp modelId="{BBB7FDCA-7558-41E4-9842-5A3BEEF8C4A3}">
      <dsp:nvSpPr>
        <dsp:cNvPr id="0" name=""/>
        <dsp:cNvSpPr/>
      </dsp:nvSpPr>
      <dsp:spPr>
        <a:xfrm>
          <a:off x="2152127" y="848642"/>
          <a:ext cx="1745119" cy="104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</a:t>
          </a:r>
          <a:br>
            <a:rPr lang="en-US" sz="1200" kern="1200" dirty="0"/>
          </a:br>
          <a:r>
            <a:rPr lang="en-US" sz="1200" kern="1200" dirty="0"/>
            <a:t>from customer</a:t>
          </a:r>
        </a:p>
      </dsp:txBody>
      <dsp:txXfrm>
        <a:off x="2152127" y="848642"/>
        <a:ext cx="1745119" cy="1047071"/>
      </dsp:txXfrm>
    </dsp:sp>
    <dsp:sp modelId="{AC89D2A5-A9AA-4638-8CF6-50F0A75143AF}">
      <dsp:nvSpPr>
        <dsp:cNvPr id="0" name=""/>
        <dsp:cNvSpPr/>
      </dsp:nvSpPr>
      <dsp:spPr>
        <a:xfrm>
          <a:off x="6041943" y="1326458"/>
          <a:ext cx="3707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777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17297" y="1370169"/>
        <a:ext cx="20068" cy="4017"/>
      </dsp:txXfrm>
    </dsp:sp>
    <dsp:sp modelId="{B62DA264-3F2E-4D48-8E9D-5702F92E4DD6}">
      <dsp:nvSpPr>
        <dsp:cNvPr id="0" name=""/>
        <dsp:cNvSpPr/>
      </dsp:nvSpPr>
      <dsp:spPr>
        <a:xfrm>
          <a:off x="4298624" y="848642"/>
          <a:ext cx="1745119" cy="10470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</a:t>
          </a:r>
          <a:br>
            <a:rPr lang="en-US" sz="1200" kern="1200" dirty="0"/>
          </a:br>
          <a:r>
            <a:rPr lang="en-US" sz="1200" kern="1200" dirty="0"/>
            <a:t>inner join rental</a:t>
          </a:r>
        </a:p>
      </dsp:txBody>
      <dsp:txXfrm>
        <a:off x="4298624" y="848642"/>
        <a:ext cx="1745119" cy="1047071"/>
      </dsp:txXfrm>
    </dsp:sp>
    <dsp:sp modelId="{A1B54DF4-2566-4ED2-B7F0-19503C78ECA5}">
      <dsp:nvSpPr>
        <dsp:cNvPr id="0" name=""/>
        <dsp:cNvSpPr/>
      </dsp:nvSpPr>
      <dsp:spPr>
        <a:xfrm>
          <a:off x="878190" y="1893913"/>
          <a:ext cx="6439489" cy="506498"/>
        </a:xfrm>
        <a:custGeom>
          <a:avLst/>
          <a:gdLst/>
          <a:ahLst/>
          <a:cxnLst/>
          <a:rect l="0" t="0" r="0" b="0"/>
          <a:pathLst>
            <a:path>
              <a:moveTo>
                <a:pt x="6439489" y="0"/>
              </a:moveTo>
              <a:lnTo>
                <a:pt x="6439489" y="270349"/>
              </a:lnTo>
              <a:lnTo>
                <a:pt x="0" y="270349"/>
              </a:lnTo>
              <a:lnTo>
                <a:pt x="0" y="506498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6389" y="2145154"/>
        <a:ext cx="323092" cy="4017"/>
      </dsp:txXfrm>
    </dsp:sp>
    <dsp:sp modelId="{0056ED53-735E-4392-8309-ABA1DB553920}">
      <dsp:nvSpPr>
        <dsp:cNvPr id="0" name=""/>
        <dsp:cNvSpPr/>
      </dsp:nvSpPr>
      <dsp:spPr>
        <a:xfrm>
          <a:off x="6445120" y="848642"/>
          <a:ext cx="1745119" cy="10470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</a:t>
          </a:r>
          <a:br>
            <a:rPr lang="en-US" sz="1200" kern="1200" dirty="0"/>
          </a:br>
          <a:r>
            <a:rPr lang="en-US" sz="1200" kern="1200"/>
            <a:t>on customer.customer_id = rental.customer_id</a:t>
          </a:r>
          <a:endParaRPr lang="en-US" sz="1200" kern="1200" dirty="0"/>
        </a:p>
      </dsp:txBody>
      <dsp:txXfrm>
        <a:off x="6445120" y="848642"/>
        <a:ext cx="1745119" cy="1047071"/>
      </dsp:txXfrm>
    </dsp:sp>
    <dsp:sp modelId="{74939FA8-A910-439C-8E56-1F670262769A}">
      <dsp:nvSpPr>
        <dsp:cNvPr id="0" name=""/>
        <dsp:cNvSpPr/>
      </dsp:nvSpPr>
      <dsp:spPr>
        <a:xfrm>
          <a:off x="1748950" y="2910628"/>
          <a:ext cx="3707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777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24304" y="2954339"/>
        <a:ext cx="20068" cy="4017"/>
      </dsp:txXfrm>
    </dsp:sp>
    <dsp:sp modelId="{A65EF0EB-6A89-4FFE-8A5A-926ED14BFCFF}">
      <dsp:nvSpPr>
        <dsp:cNvPr id="0" name=""/>
        <dsp:cNvSpPr/>
      </dsp:nvSpPr>
      <dsp:spPr>
        <a:xfrm>
          <a:off x="5631" y="2432812"/>
          <a:ext cx="1745119" cy="10470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</a:t>
          </a:r>
          <a:br>
            <a:rPr lang="en-US" sz="1200" kern="1200" dirty="0"/>
          </a:br>
          <a:r>
            <a:rPr lang="en-US" sz="1200" kern="1200" dirty="0"/>
            <a:t>inner join film</a:t>
          </a:r>
        </a:p>
      </dsp:txBody>
      <dsp:txXfrm>
        <a:off x="5631" y="2432812"/>
        <a:ext cx="1745119" cy="1047071"/>
      </dsp:txXfrm>
    </dsp:sp>
    <dsp:sp modelId="{38C45779-0BDF-42EB-8C85-63D567C3DAF9}">
      <dsp:nvSpPr>
        <dsp:cNvPr id="0" name=""/>
        <dsp:cNvSpPr/>
      </dsp:nvSpPr>
      <dsp:spPr>
        <a:xfrm>
          <a:off x="3895446" y="2910628"/>
          <a:ext cx="3707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77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70801" y="2954339"/>
        <a:ext cx="20068" cy="4017"/>
      </dsp:txXfrm>
    </dsp:sp>
    <dsp:sp modelId="{60734EE4-FE1D-401A-A408-329DCA9AD72D}">
      <dsp:nvSpPr>
        <dsp:cNvPr id="0" name=""/>
        <dsp:cNvSpPr/>
      </dsp:nvSpPr>
      <dsp:spPr>
        <a:xfrm>
          <a:off x="2152127" y="2432812"/>
          <a:ext cx="1745119" cy="104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6</a:t>
          </a:r>
          <a:br>
            <a:rPr lang="en-US" sz="1200" kern="1200"/>
          </a:br>
          <a:r>
            <a:rPr lang="en-US" sz="1200" kern="1200"/>
            <a:t>where customer.first_name in ( 'jose' , 'karl')</a:t>
          </a:r>
          <a:endParaRPr lang="en-US" sz="1200" kern="1200" dirty="0"/>
        </a:p>
      </dsp:txBody>
      <dsp:txXfrm>
        <a:off x="2152127" y="2432812"/>
        <a:ext cx="1745119" cy="1047071"/>
      </dsp:txXfrm>
    </dsp:sp>
    <dsp:sp modelId="{57C3EEFC-874D-4148-9B4A-3A2EB4B31CA7}">
      <dsp:nvSpPr>
        <dsp:cNvPr id="0" name=""/>
        <dsp:cNvSpPr/>
      </dsp:nvSpPr>
      <dsp:spPr>
        <a:xfrm>
          <a:off x="4298624" y="2432812"/>
          <a:ext cx="1745119" cy="104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7</a:t>
          </a:r>
          <a:br>
            <a:rPr lang="en-US" sz="1200" kern="1200" dirty="0"/>
          </a:br>
          <a:r>
            <a:rPr lang="en-US" sz="1200" kern="1200" dirty="0"/>
            <a:t>group by </a:t>
          </a:r>
          <a:r>
            <a:rPr lang="en-US" sz="1200" kern="1200" dirty="0" err="1"/>
            <a:t>customer.customer_id</a:t>
          </a:r>
          <a:r>
            <a:rPr lang="en-US" sz="1200" kern="1200" dirty="0"/>
            <a:t>, </a:t>
          </a:r>
          <a:r>
            <a:rPr lang="en-US" sz="1200" kern="1200" dirty="0" err="1"/>
            <a:t>customer.first_name</a:t>
          </a:r>
          <a:r>
            <a:rPr lang="en-US" sz="1200" kern="1200" dirty="0"/>
            <a:t> , </a:t>
          </a:r>
          <a:r>
            <a:rPr lang="en-US" sz="1200" kern="1200" dirty="0" err="1"/>
            <a:t>customer.last_name</a:t>
          </a:r>
          <a:r>
            <a:rPr lang="en-US" sz="1200" kern="1200" dirty="0"/>
            <a:t> , </a:t>
          </a:r>
          <a:r>
            <a:rPr lang="en-US" sz="1200" kern="1200" dirty="0" err="1"/>
            <a:t>film.film_id</a:t>
          </a:r>
          <a:r>
            <a:rPr lang="en-US" sz="1200" kern="1200" dirty="0"/>
            <a:t> , </a:t>
          </a:r>
          <a:r>
            <a:rPr lang="en-US" sz="1200" kern="1200" dirty="0" err="1"/>
            <a:t>film.title</a:t>
          </a:r>
          <a:r>
            <a:rPr lang="en-US" sz="1200" kern="1200" dirty="0"/>
            <a:t> ;</a:t>
          </a:r>
        </a:p>
      </dsp:txBody>
      <dsp:txXfrm>
        <a:off x="4298624" y="2432812"/>
        <a:ext cx="1745119" cy="104707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2D282-1DB1-4F6C-8C99-319C23C8A509}">
      <dsp:nvSpPr>
        <dsp:cNvPr id="0" name=""/>
        <dsp:cNvSpPr/>
      </dsp:nvSpPr>
      <dsp:spPr>
        <a:xfrm>
          <a:off x="1748950" y="1326458"/>
          <a:ext cx="3707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77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24304" y="1370169"/>
        <a:ext cx="20068" cy="4017"/>
      </dsp:txXfrm>
    </dsp:sp>
    <dsp:sp modelId="{88C2E1F4-70E6-4CAE-8FEB-CE7C7327E6E1}">
      <dsp:nvSpPr>
        <dsp:cNvPr id="0" name=""/>
        <dsp:cNvSpPr/>
      </dsp:nvSpPr>
      <dsp:spPr>
        <a:xfrm>
          <a:off x="5631" y="712920"/>
          <a:ext cx="1745119" cy="13185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</a:t>
          </a:r>
          <a:br>
            <a:rPr lang="en-US" sz="1200" kern="1200" dirty="0"/>
          </a:br>
          <a:r>
            <a:rPr lang="en-US" sz="1200" kern="1200" dirty="0"/>
            <a:t>select category.name ,  count(</a:t>
          </a:r>
          <a:r>
            <a:rPr lang="en-US" sz="1200" kern="1200" dirty="0" err="1"/>
            <a:t>film_category.film_id</a:t>
          </a:r>
          <a:r>
            <a:rPr lang="en-US" sz="1200" kern="1200" dirty="0"/>
            <a:t>) as </a:t>
          </a:r>
          <a:r>
            <a:rPr lang="en-US" sz="1200" kern="1200" dirty="0" err="1"/>
            <a:t>film_cat</a:t>
          </a:r>
          <a:endParaRPr lang="en-US" sz="1200" kern="1200" dirty="0"/>
        </a:p>
      </dsp:txBody>
      <dsp:txXfrm>
        <a:off x="5631" y="712920"/>
        <a:ext cx="1745119" cy="1318514"/>
      </dsp:txXfrm>
    </dsp:sp>
    <dsp:sp modelId="{39708048-EF72-45D5-BC32-41D7D00BC661}">
      <dsp:nvSpPr>
        <dsp:cNvPr id="0" name=""/>
        <dsp:cNvSpPr/>
      </dsp:nvSpPr>
      <dsp:spPr>
        <a:xfrm>
          <a:off x="3895446" y="1326458"/>
          <a:ext cx="3707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777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70801" y="1370169"/>
        <a:ext cx="20068" cy="4017"/>
      </dsp:txXfrm>
    </dsp:sp>
    <dsp:sp modelId="{BBB7FDCA-7558-41E4-9842-5A3BEEF8C4A3}">
      <dsp:nvSpPr>
        <dsp:cNvPr id="0" name=""/>
        <dsp:cNvSpPr/>
      </dsp:nvSpPr>
      <dsp:spPr>
        <a:xfrm>
          <a:off x="2152127" y="848642"/>
          <a:ext cx="1745119" cy="104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</a:t>
          </a:r>
          <a:br>
            <a:rPr lang="en-US" sz="1200" kern="1200" dirty="0"/>
          </a:br>
          <a:r>
            <a:rPr lang="en-US" sz="1200" kern="1200" dirty="0"/>
            <a:t>from category</a:t>
          </a:r>
        </a:p>
      </dsp:txBody>
      <dsp:txXfrm>
        <a:off x="2152127" y="848642"/>
        <a:ext cx="1745119" cy="1047071"/>
      </dsp:txXfrm>
    </dsp:sp>
    <dsp:sp modelId="{AC89D2A5-A9AA-4638-8CF6-50F0A75143AF}">
      <dsp:nvSpPr>
        <dsp:cNvPr id="0" name=""/>
        <dsp:cNvSpPr/>
      </dsp:nvSpPr>
      <dsp:spPr>
        <a:xfrm>
          <a:off x="6041943" y="1326458"/>
          <a:ext cx="3707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777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17297" y="1370169"/>
        <a:ext cx="20068" cy="4017"/>
      </dsp:txXfrm>
    </dsp:sp>
    <dsp:sp modelId="{B62DA264-3F2E-4D48-8E9D-5702F92E4DD6}">
      <dsp:nvSpPr>
        <dsp:cNvPr id="0" name=""/>
        <dsp:cNvSpPr/>
      </dsp:nvSpPr>
      <dsp:spPr>
        <a:xfrm>
          <a:off x="4298624" y="848642"/>
          <a:ext cx="1745119" cy="10470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</a:t>
          </a:r>
          <a:br>
            <a:rPr lang="en-US" sz="1200" kern="1200" dirty="0"/>
          </a:br>
          <a:r>
            <a:rPr lang="en-US" sz="1200" kern="1200" dirty="0"/>
            <a:t>inner join </a:t>
          </a:r>
          <a:r>
            <a:rPr lang="en-US" sz="1200" kern="1200" dirty="0" err="1"/>
            <a:t>film_category</a:t>
          </a:r>
          <a:endParaRPr lang="en-US" sz="1200" kern="1200" dirty="0"/>
        </a:p>
      </dsp:txBody>
      <dsp:txXfrm>
        <a:off x="4298624" y="848642"/>
        <a:ext cx="1745119" cy="1047071"/>
      </dsp:txXfrm>
    </dsp:sp>
    <dsp:sp modelId="{A1B54DF4-2566-4ED2-B7F0-19503C78ECA5}">
      <dsp:nvSpPr>
        <dsp:cNvPr id="0" name=""/>
        <dsp:cNvSpPr/>
      </dsp:nvSpPr>
      <dsp:spPr>
        <a:xfrm>
          <a:off x="878190" y="1893913"/>
          <a:ext cx="6439489" cy="506498"/>
        </a:xfrm>
        <a:custGeom>
          <a:avLst/>
          <a:gdLst/>
          <a:ahLst/>
          <a:cxnLst/>
          <a:rect l="0" t="0" r="0" b="0"/>
          <a:pathLst>
            <a:path>
              <a:moveTo>
                <a:pt x="6439489" y="0"/>
              </a:moveTo>
              <a:lnTo>
                <a:pt x="6439489" y="270349"/>
              </a:lnTo>
              <a:lnTo>
                <a:pt x="0" y="270349"/>
              </a:lnTo>
              <a:lnTo>
                <a:pt x="0" y="506498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6389" y="2145154"/>
        <a:ext cx="323092" cy="4017"/>
      </dsp:txXfrm>
    </dsp:sp>
    <dsp:sp modelId="{0056ED53-735E-4392-8309-ABA1DB553920}">
      <dsp:nvSpPr>
        <dsp:cNvPr id="0" name=""/>
        <dsp:cNvSpPr/>
      </dsp:nvSpPr>
      <dsp:spPr>
        <a:xfrm>
          <a:off x="6445120" y="848642"/>
          <a:ext cx="1745119" cy="10470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</a:t>
          </a:r>
          <a:br>
            <a:rPr lang="en-US" sz="1200" kern="1200" dirty="0"/>
          </a:br>
          <a:r>
            <a:rPr lang="en-US" sz="1200" kern="1200" dirty="0"/>
            <a:t>on </a:t>
          </a:r>
          <a:r>
            <a:rPr lang="en-US" sz="1200" kern="1200" dirty="0" err="1"/>
            <a:t>category.category_id</a:t>
          </a:r>
          <a:r>
            <a:rPr lang="en-US" sz="1200" kern="1200" dirty="0"/>
            <a:t>  = </a:t>
          </a:r>
          <a:r>
            <a:rPr lang="en-US" sz="1200" kern="1200" dirty="0" err="1"/>
            <a:t>film_category.category_id</a:t>
          </a:r>
          <a:endParaRPr lang="en-US" sz="1200" kern="1200" dirty="0"/>
        </a:p>
      </dsp:txBody>
      <dsp:txXfrm>
        <a:off x="6445120" y="848642"/>
        <a:ext cx="1745119" cy="1047071"/>
      </dsp:txXfrm>
    </dsp:sp>
    <dsp:sp modelId="{74939FA8-A910-439C-8E56-1F670262769A}">
      <dsp:nvSpPr>
        <dsp:cNvPr id="0" name=""/>
        <dsp:cNvSpPr/>
      </dsp:nvSpPr>
      <dsp:spPr>
        <a:xfrm>
          <a:off x="1748950" y="2910628"/>
          <a:ext cx="3707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777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24304" y="2954339"/>
        <a:ext cx="20068" cy="4017"/>
      </dsp:txXfrm>
    </dsp:sp>
    <dsp:sp modelId="{A65EF0EB-6A89-4FFE-8A5A-926ED14BFCFF}">
      <dsp:nvSpPr>
        <dsp:cNvPr id="0" name=""/>
        <dsp:cNvSpPr/>
      </dsp:nvSpPr>
      <dsp:spPr>
        <a:xfrm>
          <a:off x="5631" y="2432812"/>
          <a:ext cx="1745119" cy="10470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</a:t>
          </a:r>
          <a:br>
            <a:rPr lang="en-US" sz="1200" kern="1200" dirty="0"/>
          </a:br>
          <a:r>
            <a:rPr lang="en-US" sz="1200" kern="1200" dirty="0"/>
            <a:t>group by category.name</a:t>
          </a:r>
        </a:p>
      </dsp:txBody>
      <dsp:txXfrm>
        <a:off x="5631" y="2432812"/>
        <a:ext cx="1745119" cy="1047071"/>
      </dsp:txXfrm>
    </dsp:sp>
    <dsp:sp modelId="{38C45779-0BDF-42EB-8C85-63D567C3DAF9}">
      <dsp:nvSpPr>
        <dsp:cNvPr id="0" name=""/>
        <dsp:cNvSpPr/>
      </dsp:nvSpPr>
      <dsp:spPr>
        <a:xfrm>
          <a:off x="3895446" y="2910628"/>
          <a:ext cx="3707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77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70801" y="2954339"/>
        <a:ext cx="20068" cy="4017"/>
      </dsp:txXfrm>
    </dsp:sp>
    <dsp:sp modelId="{60734EE4-FE1D-401A-A408-329DCA9AD72D}">
      <dsp:nvSpPr>
        <dsp:cNvPr id="0" name=""/>
        <dsp:cNvSpPr/>
      </dsp:nvSpPr>
      <dsp:spPr>
        <a:xfrm>
          <a:off x="2152127" y="2432812"/>
          <a:ext cx="1745119" cy="104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6</a:t>
          </a:r>
          <a:br>
            <a:rPr lang="en-US" sz="1200" kern="1200"/>
          </a:br>
          <a:r>
            <a:rPr lang="en-US" sz="1200" kern="1200"/>
            <a:t>order by film_cat desc</a:t>
          </a:r>
          <a:endParaRPr lang="en-US" sz="1200" kern="1200" dirty="0"/>
        </a:p>
      </dsp:txBody>
      <dsp:txXfrm>
        <a:off x="2152127" y="2432812"/>
        <a:ext cx="1745119" cy="1047071"/>
      </dsp:txXfrm>
    </dsp:sp>
    <dsp:sp modelId="{57C3EEFC-874D-4148-9B4A-3A2EB4B31CA7}">
      <dsp:nvSpPr>
        <dsp:cNvPr id="0" name=""/>
        <dsp:cNvSpPr/>
      </dsp:nvSpPr>
      <dsp:spPr>
        <a:xfrm>
          <a:off x="4298624" y="2432812"/>
          <a:ext cx="1745119" cy="104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12" tIns="89760" rIns="85512" bIns="897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7</a:t>
          </a:r>
          <a:br>
            <a:rPr lang="en-US" sz="1200" kern="1200" dirty="0"/>
          </a:br>
          <a:r>
            <a:rPr lang="en-US" sz="1200" kern="1200" dirty="0"/>
            <a:t>limit 1</a:t>
          </a:r>
        </a:p>
      </dsp:txBody>
      <dsp:txXfrm>
        <a:off x="4298624" y="2432812"/>
        <a:ext cx="1745119" cy="10470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83D4C-0EA7-4B8F-B65F-7BB96C2AB20C}">
      <dsp:nvSpPr>
        <dsp:cNvPr id="0" name=""/>
        <dsp:cNvSpPr/>
      </dsp:nvSpPr>
      <dsp:spPr>
        <a:xfrm>
          <a:off x="3759256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63991" y="877339"/>
        <a:ext cx="33687" cy="6737"/>
      </dsp:txXfrm>
    </dsp:sp>
    <dsp:sp modelId="{88C2E1F4-70E6-4CAE-8FEB-CE7C7327E6E1}">
      <dsp:nvSpPr>
        <dsp:cNvPr id="0" name=""/>
        <dsp:cNvSpPr/>
      </dsp:nvSpPr>
      <dsp:spPr>
        <a:xfrm>
          <a:off x="831672" y="1893"/>
          <a:ext cx="2929383" cy="17576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</a:t>
          </a:r>
          <a:br>
            <a:rPr lang="en-US" sz="2600" kern="1200" dirty="0"/>
          </a:br>
          <a:r>
            <a:rPr lang="en-US" sz="2600" kern="1200" dirty="0"/>
            <a:t>select title</a:t>
          </a:r>
        </a:p>
      </dsp:txBody>
      <dsp:txXfrm>
        <a:off x="831672" y="1893"/>
        <a:ext cx="2929383" cy="1757630"/>
      </dsp:txXfrm>
    </dsp:sp>
    <dsp:sp modelId="{6D00920B-5FBE-47BC-84CE-43CE5DD802CA}">
      <dsp:nvSpPr>
        <dsp:cNvPr id="0" name=""/>
        <dsp:cNvSpPr/>
      </dsp:nvSpPr>
      <dsp:spPr>
        <a:xfrm>
          <a:off x="2296364" y="1757723"/>
          <a:ext cx="3603141" cy="643158"/>
        </a:xfrm>
        <a:custGeom>
          <a:avLst/>
          <a:gdLst/>
          <a:ahLst/>
          <a:cxnLst/>
          <a:rect l="0" t="0" r="0" b="0"/>
          <a:pathLst>
            <a:path>
              <a:moveTo>
                <a:pt x="3603141" y="0"/>
              </a:moveTo>
              <a:lnTo>
                <a:pt x="3603141" y="338679"/>
              </a:lnTo>
              <a:lnTo>
                <a:pt x="0" y="338679"/>
              </a:lnTo>
              <a:lnTo>
                <a:pt x="0" y="64315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06295" y="2075933"/>
        <a:ext cx="183279" cy="6737"/>
      </dsp:txXfrm>
    </dsp:sp>
    <dsp:sp modelId="{4EF1E6A4-0C19-413B-8B36-AB905DB7170C}">
      <dsp:nvSpPr>
        <dsp:cNvPr id="0" name=""/>
        <dsp:cNvSpPr/>
      </dsp:nvSpPr>
      <dsp:spPr>
        <a:xfrm>
          <a:off x="4434814" y="1893"/>
          <a:ext cx="2929383" cy="1757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</a:t>
          </a:r>
          <a:br>
            <a:rPr lang="en-US" sz="2600" kern="1200" dirty="0"/>
          </a:br>
          <a:r>
            <a:rPr lang="en-US" sz="2600" kern="1200" dirty="0"/>
            <a:t>from film</a:t>
          </a:r>
        </a:p>
      </dsp:txBody>
      <dsp:txXfrm>
        <a:off x="4434814" y="1893"/>
        <a:ext cx="2929383" cy="1757630"/>
      </dsp:txXfrm>
    </dsp:sp>
    <dsp:sp modelId="{CF526E7C-8683-4F5F-93FB-B570A9004F18}">
      <dsp:nvSpPr>
        <dsp:cNvPr id="0" name=""/>
        <dsp:cNvSpPr/>
      </dsp:nvSpPr>
      <dsp:spPr>
        <a:xfrm>
          <a:off x="831672" y="2433281"/>
          <a:ext cx="2929383" cy="17576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</a:t>
          </a:r>
          <a:br>
            <a:rPr lang="en-US" sz="2600" kern="1200" dirty="0"/>
          </a:br>
          <a:r>
            <a:rPr lang="en-US" sz="2600" kern="1200" dirty="0"/>
            <a:t>where </a:t>
          </a:r>
          <a:r>
            <a:rPr lang="en-US" sz="2600" kern="1200" dirty="0" err="1"/>
            <a:t>release_year</a:t>
          </a:r>
          <a:r>
            <a:rPr lang="en-US" sz="2600" kern="1200" dirty="0"/>
            <a:t> = 2006;</a:t>
          </a:r>
        </a:p>
      </dsp:txBody>
      <dsp:txXfrm>
        <a:off x="831672" y="2433281"/>
        <a:ext cx="2929383" cy="17576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2D282-1DB1-4F6C-8C99-319C23C8A509}">
      <dsp:nvSpPr>
        <dsp:cNvPr id="0" name=""/>
        <dsp:cNvSpPr/>
      </dsp:nvSpPr>
      <dsp:spPr>
        <a:xfrm>
          <a:off x="3673655" y="2050682"/>
          <a:ext cx="8143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1435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9711" y="2092177"/>
        <a:ext cx="42247" cy="8449"/>
      </dsp:txXfrm>
    </dsp:sp>
    <dsp:sp modelId="{88C2E1F4-70E6-4CAE-8FEB-CE7C7327E6E1}">
      <dsp:nvSpPr>
        <dsp:cNvPr id="0" name=""/>
        <dsp:cNvSpPr/>
      </dsp:nvSpPr>
      <dsp:spPr>
        <a:xfrm>
          <a:off x="1720" y="994281"/>
          <a:ext cx="3673735" cy="2204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16" tIns="188959" rIns="180016" bIns="188959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1</a:t>
          </a:r>
          <a:br>
            <a:rPr lang="en-US" sz="4100" kern="1200" dirty="0"/>
          </a:br>
          <a:r>
            <a:rPr lang="en-US" sz="4100" kern="1200" dirty="0"/>
            <a:t>select count(</a:t>
          </a:r>
          <a:r>
            <a:rPr lang="en-US" sz="4100" kern="1200" dirty="0" err="1"/>
            <a:t>actor_id</a:t>
          </a:r>
          <a:r>
            <a:rPr lang="en-US" sz="4100" kern="1200" dirty="0"/>
            <a:t>)</a:t>
          </a:r>
        </a:p>
      </dsp:txBody>
      <dsp:txXfrm>
        <a:off x="1720" y="994281"/>
        <a:ext cx="3673735" cy="2204241"/>
      </dsp:txXfrm>
    </dsp:sp>
    <dsp:sp modelId="{4880D154-343B-42DE-A4A4-FC44661E4113}">
      <dsp:nvSpPr>
        <dsp:cNvPr id="0" name=""/>
        <dsp:cNvSpPr/>
      </dsp:nvSpPr>
      <dsp:spPr>
        <a:xfrm>
          <a:off x="4520415" y="994281"/>
          <a:ext cx="3673735" cy="22042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16" tIns="188959" rIns="180016" bIns="188959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2</a:t>
          </a:r>
          <a:br>
            <a:rPr lang="en-US" sz="4100" kern="1200" dirty="0"/>
          </a:br>
          <a:r>
            <a:rPr lang="en-US" sz="4100" kern="1200" dirty="0"/>
            <a:t>from actor;</a:t>
          </a:r>
        </a:p>
      </dsp:txBody>
      <dsp:txXfrm>
        <a:off x="4520415" y="994281"/>
        <a:ext cx="3673735" cy="2204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2D282-1DB1-4F6C-8C99-319C23C8A509}">
      <dsp:nvSpPr>
        <dsp:cNvPr id="0" name=""/>
        <dsp:cNvSpPr/>
      </dsp:nvSpPr>
      <dsp:spPr>
        <a:xfrm>
          <a:off x="3673655" y="2050682"/>
          <a:ext cx="8143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1435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9711" y="2092177"/>
        <a:ext cx="42247" cy="8449"/>
      </dsp:txXfrm>
    </dsp:sp>
    <dsp:sp modelId="{88C2E1F4-70E6-4CAE-8FEB-CE7C7327E6E1}">
      <dsp:nvSpPr>
        <dsp:cNvPr id="0" name=""/>
        <dsp:cNvSpPr/>
      </dsp:nvSpPr>
      <dsp:spPr>
        <a:xfrm>
          <a:off x="1720" y="994281"/>
          <a:ext cx="3673735" cy="2204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16" tIns="188959" rIns="180016" bIns="18895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1</a:t>
          </a:r>
          <a:br>
            <a:rPr lang="en-US" sz="3700" kern="1200" dirty="0"/>
          </a:br>
          <a:r>
            <a:rPr lang="en-US" sz="3700" kern="1200" dirty="0"/>
            <a:t>select </a:t>
          </a:r>
          <a:r>
            <a:rPr lang="en-US" sz="3700" kern="1200" dirty="0" err="1"/>
            <a:t>first_name</a:t>
          </a:r>
          <a:r>
            <a:rPr lang="en-US" sz="3700" kern="1200" dirty="0"/>
            <a:t> , </a:t>
          </a:r>
          <a:r>
            <a:rPr lang="en-US" sz="3700" kern="1200" dirty="0" err="1"/>
            <a:t>last_name</a:t>
          </a:r>
          <a:endParaRPr lang="en-US" sz="3700" kern="1200" dirty="0"/>
        </a:p>
      </dsp:txBody>
      <dsp:txXfrm>
        <a:off x="1720" y="994281"/>
        <a:ext cx="3673735" cy="2204241"/>
      </dsp:txXfrm>
    </dsp:sp>
    <dsp:sp modelId="{4880D154-343B-42DE-A4A4-FC44661E4113}">
      <dsp:nvSpPr>
        <dsp:cNvPr id="0" name=""/>
        <dsp:cNvSpPr/>
      </dsp:nvSpPr>
      <dsp:spPr>
        <a:xfrm>
          <a:off x="4520415" y="994281"/>
          <a:ext cx="3673735" cy="22042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16" tIns="188959" rIns="180016" bIns="18895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2</a:t>
          </a:r>
          <a:br>
            <a:rPr lang="en-US" sz="3700" kern="1200" dirty="0"/>
          </a:br>
          <a:r>
            <a:rPr lang="en-US" sz="3700" kern="1200" dirty="0"/>
            <a:t>from customer;</a:t>
          </a:r>
        </a:p>
      </dsp:txBody>
      <dsp:txXfrm>
        <a:off x="4520415" y="994281"/>
        <a:ext cx="3673735" cy="22042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2D282-1DB1-4F6C-8C99-319C23C8A509}">
      <dsp:nvSpPr>
        <dsp:cNvPr id="0" name=""/>
        <dsp:cNvSpPr/>
      </dsp:nvSpPr>
      <dsp:spPr>
        <a:xfrm>
          <a:off x="2369600" y="10691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1112159"/>
        <a:ext cx="27198" cy="5439"/>
      </dsp:txXfrm>
    </dsp:sp>
    <dsp:sp modelId="{88C2E1F4-70E6-4CAE-8FEB-CE7C7327E6E1}">
      <dsp:nvSpPr>
        <dsp:cNvPr id="0" name=""/>
        <dsp:cNvSpPr/>
      </dsp:nvSpPr>
      <dsp:spPr>
        <a:xfrm>
          <a:off x="6282" y="405343"/>
          <a:ext cx="2365117" cy="14190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  <a:br>
            <a:rPr lang="en-US" sz="1400" kern="1200" dirty="0"/>
          </a:br>
          <a:r>
            <a:rPr lang="en-US" sz="1400" kern="1200" dirty="0"/>
            <a:t>select </a:t>
          </a:r>
          <a:r>
            <a:rPr lang="en-US" sz="1400" kern="1200" dirty="0" err="1"/>
            <a:t>customer.customer_id</a:t>
          </a:r>
          <a:r>
            <a:rPr lang="en-US" sz="1400" kern="1200" dirty="0"/>
            <a:t> , </a:t>
          </a:r>
          <a:r>
            <a:rPr lang="en-US" sz="1400" kern="1200" dirty="0" err="1"/>
            <a:t>customer.first_name</a:t>
          </a:r>
          <a:r>
            <a:rPr lang="en-US" sz="1400" kern="1200" dirty="0"/>
            <a:t> , </a:t>
          </a:r>
          <a:r>
            <a:rPr lang="en-US" sz="1400" kern="1200" dirty="0" err="1"/>
            <a:t>customer.last_name</a:t>
          </a:r>
          <a:r>
            <a:rPr lang="en-US" sz="1400" kern="1200" dirty="0"/>
            <a:t>  , </a:t>
          </a:r>
          <a:r>
            <a:rPr lang="en-US" sz="1400" kern="1200" dirty="0" err="1"/>
            <a:t>payment.amount</a:t>
          </a:r>
          <a:endParaRPr lang="en-US" sz="1400" kern="1200" dirty="0"/>
        </a:p>
      </dsp:txBody>
      <dsp:txXfrm>
        <a:off x="6282" y="405343"/>
        <a:ext cx="2365117" cy="1419070"/>
      </dsp:txXfrm>
    </dsp:sp>
    <dsp:sp modelId="{1D4EB2EE-A6DE-412F-BB4D-53B96609802A}">
      <dsp:nvSpPr>
        <dsp:cNvPr id="0" name=""/>
        <dsp:cNvSpPr/>
      </dsp:nvSpPr>
      <dsp:spPr>
        <a:xfrm>
          <a:off x="5278694" y="10691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1783" y="1112159"/>
        <a:ext cx="27198" cy="5439"/>
      </dsp:txXfrm>
    </dsp:sp>
    <dsp:sp modelId="{4880D154-343B-42DE-A4A4-FC44661E4113}">
      <dsp:nvSpPr>
        <dsp:cNvPr id="0" name=""/>
        <dsp:cNvSpPr/>
      </dsp:nvSpPr>
      <dsp:spPr>
        <a:xfrm>
          <a:off x="2915376" y="405343"/>
          <a:ext cx="2365117" cy="14190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  <a:br>
            <a:rPr lang="en-US" sz="1400" kern="1200" dirty="0"/>
          </a:br>
          <a:r>
            <a:rPr lang="en-US" sz="1400" kern="1200" dirty="0"/>
            <a:t>from customer</a:t>
          </a:r>
        </a:p>
      </dsp:txBody>
      <dsp:txXfrm>
        <a:off x="2915376" y="405343"/>
        <a:ext cx="2365117" cy="1419070"/>
      </dsp:txXfrm>
    </dsp:sp>
    <dsp:sp modelId="{940AB9D2-8502-4011-A54F-A5A7D26A2C6C}">
      <dsp:nvSpPr>
        <dsp:cNvPr id="0" name=""/>
        <dsp:cNvSpPr/>
      </dsp:nvSpPr>
      <dsp:spPr>
        <a:xfrm>
          <a:off x="1188841" y="1822614"/>
          <a:ext cx="5818187" cy="513376"/>
        </a:xfrm>
        <a:custGeom>
          <a:avLst/>
          <a:gdLst/>
          <a:ahLst/>
          <a:cxnLst/>
          <a:rect l="0" t="0" r="0" b="0"/>
          <a:pathLst>
            <a:path>
              <a:moveTo>
                <a:pt x="5818187" y="0"/>
              </a:moveTo>
              <a:lnTo>
                <a:pt x="5818187" y="273788"/>
              </a:lnTo>
              <a:lnTo>
                <a:pt x="0" y="273788"/>
              </a:lnTo>
              <a:lnTo>
                <a:pt x="0" y="51337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1846" y="2076582"/>
        <a:ext cx="292178" cy="5439"/>
      </dsp:txXfrm>
    </dsp:sp>
    <dsp:sp modelId="{B1736470-49FB-408D-80D2-71EC717B09F2}">
      <dsp:nvSpPr>
        <dsp:cNvPr id="0" name=""/>
        <dsp:cNvSpPr/>
      </dsp:nvSpPr>
      <dsp:spPr>
        <a:xfrm>
          <a:off x="5824470" y="405343"/>
          <a:ext cx="2365117" cy="14190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  <a:br>
            <a:rPr lang="en-US" sz="1400" kern="1200" dirty="0"/>
          </a:br>
          <a:r>
            <a:rPr lang="en-US" sz="1400" kern="1200" dirty="0"/>
            <a:t>inner join payment</a:t>
          </a:r>
        </a:p>
      </dsp:txBody>
      <dsp:txXfrm>
        <a:off x="5824470" y="405343"/>
        <a:ext cx="2365117" cy="1419070"/>
      </dsp:txXfrm>
    </dsp:sp>
    <dsp:sp modelId="{EA76DE76-AC5A-4EB3-916F-828ECEC72558}">
      <dsp:nvSpPr>
        <dsp:cNvPr id="0" name=""/>
        <dsp:cNvSpPr/>
      </dsp:nvSpPr>
      <dsp:spPr>
        <a:xfrm>
          <a:off x="2369600" y="3032206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3075206"/>
        <a:ext cx="27198" cy="5439"/>
      </dsp:txXfrm>
    </dsp:sp>
    <dsp:sp modelId="{65CAE99B-2E58-4B88-8FEC-FB3A336A52FF}">
      <dsp:nvSpPr>
        <dsp:cNvPr id="0" name=""/>
        <dsp:cNvSpPr/>
      </dsp:nvSpPr>
      <dsp:spPr>
        <a:xfrm>
          <a:off x="6282" y="2368390"/>
          <a:ext cx="2365117" cy="14190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  <a:br>
            <a:rPr lang="en-US" sz="1400" kern="1200" dirty="0"/>
          </a:br>
          <a:r>
            <a:rPr lang="en-US" sz="1400" kern="1200" dirty="0"/>
            <a:t>on </a:t>
          </a:r>
          <a:r>
            <a:rPr lang="en-US" sz="1400" kern="1200" dirty="0" err="1"/>
            <a:t>customer.customer_id</a:t>
          </a:r>
          <a:r>
            <a:rPr lang="en-US" sz="1400" kern="1200" dirty="0"/>
            <a:t> = </a:t>
          </a:r>
          <a:r>
            <a:rPr lang="en-US" sz="1400" kern="1200" dirty="0" err="1"/>
            <a:t>payment.customer_id</a:t>
          </a:r>
          <a:endParaRPr lang="en-US" sz="1400" kern="1200" dirty="0"/>
        </a:p>
      </dsp:txBody>
      <dsp:txXfrm>
        <a:off x="6282" y="2368390"/>
        <a:ext cx="2365117" cy="1419070"/>
      </dsp:txXfrm>
    </dsp:sp>
    <dsp:sp modelId="{E3F7CC36-6098-480C-885D-0B2CF47A65E6}">
      <dsp:nvSpPr>
        <dsp:cNvPr id="0" name=""/>
        <dsp:cNvSpPr/>
      </dsp:nvSpPr>
      <dsp:spPr>
        <a:xfrm>
          <a:off x="2915376" y="2368390"/>
          <a:ext cx="2365117" cy="14190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  <a:br>
            <a:rPr lang="en-US" sz="1400" kern="1200" dirty="0"/>
          </a:br>
          <a:r>
            <a:rPr lang="en-US" sz="1400" kern="1200" dirty="0"/>
            <a:t>where </a:t>
          </a:r>
          <a:r>
            <a:rPr lang="en-US" sz="1400" kern="1200" dirty="0" err="1"/>
            <a:t>payment.amount</a:t>
          </a:r>
          <a:r>
            <a:rPr lang="en-US" sz="1400" kern="1200" dirty="0"/>
            <a:t>  = 'null';</a:t>
          </a:r>
        </a:p>
      </dsp:txBody>
      <dsp:txXfrm>
        <a:off x="2915376" y="2368390"/>
        <a:ext cx="2365117" cy="14190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2D282-1DB1-4F6C-8C99-319C23C8A509}">
      <dsp:nvSpPr>
        <dsp:cNvPr id="0" name=""/>
        <dsp:cNvSpPr/>
      </dsp:nvSpPr>
      <dsp:spPr>
        <a:xfrm>
          <a:off x="3759256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63991" y="877339"/>
        <a:ext cx="33687" cy="6737"/>
      </dsp:txXfrm>
    </dsp:sp>
    <dsp:sp modelId="{88C2E1F4-70E6-4CAE-8FEB-CE7C7327E6E1}">
      <dsp:nvSpPr>
        <dsp:cNvPr id="0" name=""/>
        <dsp:cNvSpPr/>
      </dsp:nvSpPr>
      <dsp:spPr>
        <a:xfrm>
          <a:off x="831672" y="1893"/>
          <a:ext cx="2929383" cy="17576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</a:t>
          </a:r>
          <a:br>
            <a:rPr lang="en-US" sz="2600" kern="1200" dirty="0"/>
          </a:br>
          <a:r>
            <a:rPr lang="en-US" sz="2600" kern="1200" dirty="0"/>
            <a:t>select </a:t>
          </a:r>
          <a:r>
            <a:rPr lang="en-US" sz="2600" kern="1200" dirty="0" err="1"/>
            <a:t>customer_id</a:t>
          </a:r>
          <a:r>
            <a:rPr lang="en-US" sz="2600" kern="1200" dirty="0"/>
            <a:t> , </a:t>
          </a:r>
          <a:r>
            <a:rPr lang="en-US" sz="2600" kern="1200" dirty="0" err="1"/>
            <a:t>first_name</a:t>
          </a:r>
          <a:r>
            <a:rPr lang="en-US" sz="2600" kern="1200" dirty="0"/>
            <a:t> , </a:t>
          </a:r>
          <a:r>
            <a:rPr lang="en-US" sz="2600" kern="1200" dirty="0" err="1"/>
            <a:t>last_name</a:t>
          </a:r>
          <a:r>
            <a:rPr lang="en-US" sz="2600" kern="1200" dirty="0"/>
            <a:t> , email</a:t>
          </a:r>
        </a:p>
      </dsp:txBody>
      <dsp:txXfrm>
        <a:off x="831672" y="1893"/>
        <a:ext cx="2929383" cy="1757630"/>
      </dsp:txXfrm>
    </dsp:sp>
    <dsp:sp modelId="{D43564E5-DFB5-4FFA-8F84-297CFF1F4D88}">
      <dsp:nvSpPr>
        <dsp:cNvPr id="0" name=""/>
        <dsp:cNvSpPr/>
      </dsp:nvSpPr>
      <dsp:spPr>
        <a:xfrm>
          <a:off x="2296364" y="1757723"/>
          <a:ext cx="3603141" cy="643158"/>
        </a:xfrm>
        <a:custGeom>
          <a:avLst/>
          <a:gdLst/>
          <a:ahLst/>
          <a:cxnLst/>
          <a:rect l="0" t="0" r="0" b="0"/>
          <a:pathLst>
            <a:path>
              <a:moveTo>
                <a:pt x="3603141" y="0"/>
              </a:moveTo>
              <a:lnTo>
                <a:pt x="3603141" y="338679"/>
              </a:lnTo>
              <a:lnTo>
                <a:pt x="0" y="338679"/>
              </a:lnTo>
              <a:lnTo>
                <a:pt x="0" y="64315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06295" y="2075933"/>
        <a:ext cx="183279" cy="6737"/>
      </dsp:txXfrm>
    </dsp:sp>
    <dsp:sp modelId="{B62DA264-3F2E-4D48-8E9D-5702F92E4DD6}">
      <dsp:nvSpPr>
        <dsp:cNvPr id="0" name=""/>
        <dsp:cNvSpPr/>
      </dsp:nvSpPr>
      <dsp:spPr>
        <a:xfrm>
          <a:off x="4434814" y="1893"/>
          <a:ext cx="2929383" cy="1757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</a:t>
          </a:r>
          <a:br>
            <a:rPr lang="en-US" sz="2600" kern="1200" dirty="0"/>
          </a:br>
          <a:r>
            <a:rPr lang="en-US" sz="2600" kern="1200" dirty="0"/>
            <a:t> from customer</a:t>
          </a:r>
        </a:p>
      </dsp:txBody>
      <dsp:txXfrm>
        <a:off x="4434814" y="1893"/>
        <a:ext cx="2929383" cy="1757630"/>
      </dsp:txXfrm>
    </dsp:sp>
    <dsp:sp modelId="{4880D154-343B-42DE-A4A4-FC44661E4113}">
      <dsp:nvSpPr>
        <dsp:cNvPr id="0" name=""/>
        <dsp:cNvSpPr/>
      </dsp:nvSpPr>
      <dsp:spPr>
        <a:xfrm>
          <a:off x="831672" y="2433281"/>
          <a:ext cx="2929383" cy="17576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</a:t>
          </a:r>
          <a:br>
            <a:rPr lang="en-US" sz="2600" kern="1200" dirty="0"/>
          </a:br>
          <a:r>
            <a:rPr lang="en-US" sz="2600" kern="1200" dirty="0"/>
            <a:t>where </a:t>
          </a:r>
          <a:r>
            <a:rPr lang="en-US" sz="2600" kern="1200" dirty="0" err="1"/>
            <a:t>customer_id</a:t>
          </a:r>
          <a:r>
            <a:rPr lang="en-US" sz="2600" kern="1200" dirty="0"/>
            <a:t> = 5;</a:t>
          </a:r>
        </a:p>
      </dsp:txBody>
      <dsp:txXfrm>
        <a:off x="831672" y="2433281"/>
        <a:ext cx="2929383" cy="17576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2D282-1DB1-4F6C-8C99-319C23C8A509}">
      <dsp:nvSpPr>
        <dsp:cNvPr id="0" name=""/>
        <dsp:cNvSpPr/>
      </dsp:nvSpPr>
      <dsp:spPr>
        <a:xfrm>
          <a:off x="2369600" y="10691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1112159"/>
        <a:ext cx="27198" cy="5439"/>
      </dsp:txXfrm>
    </dsp:sp>
    <dsp:sp modelId="{88C2E1F4-70E6-4CAE-8FEB-CE7C7327E6E1}">
      <dsp:nvSpPr>
        <dsp:cNvPr id="0" name=""/>
        <dsp:cNvSpPr/>
      </dsp:nvSpPr>
      <dsp:spPr>
        <a:xfrm>
          <a:off x="6282" y="405343"/>
          <a:ext cx="2365117" cy="14190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</a:t>
          </a:r>
          <a:br>
            <a:rPr lang="en-US" sz="1700" kern="1200" dirty="0"/>
          </a:br>
          <a:r>
            <a:rPr lang="en-US" sz="1700" kern="1200" dirty="0"/>
            <a:t>select </a:t>
          </a:r>
          <a:r>
            <a:rPr lang="en-US" sz="1700" kern="1200" dirty="0" err="1"/>
            <a:t>store.store_id</a:t>
          </a:r>
          <a:r>
            <a:rPr lang="en-US" sz="1700" kern="1200" dirty="0"/>
            <a:t> ,  count(</a:t>
          </a:r>
          <a:r>
            <a:rPr lang="en-US" sz="1700" kern="1200" dirty="0" err="1"/>
            <a:t>inventory.film_id</a:t>
          </a:r>
          <a:r>
            <a:rPr lang="en-US" sz="1700" kern="1200" dirty="0"/>
            <a:t>)</a:t>
          </a:r>
        </a:p>
      </dsp:txBody>
      <dsp:txXfrm>
        <a:off x="6282" y="405343"/>
        <a:ext cx="2365117" cy="1419070"/>
      </dsp:txXfrm>
    </dsp:sp>
    <dsp:sp modelId="{D43564E5-DFB5-4FFA-8F84-297CFF1F4D88}">
      <dsp:nvSpPr>
        <dsp:cNvPr id="0" name=""/>
        <dsp:cNvSpPr/>
      </dsp:nvSpPr>
      <dsp:spPr>
        <a:xfrm>
          <a:off x="5278694" y="10691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1783" y="1112159"/>
        <a:ext cx="27198" cy="5439"/>
      </dsp:txXfrm>
    </dsp:sp>
    <dsp:sp modelId="{B62DA264-3F2E-4D48-8E9D-5702F92E4DD6}">
      <dsp:nvSpPr>
        <dsp:cNvPr id="0" name=""/>
        <dsp:cNvSpPr/>
      </dsp:nvSpPr>
      <dsp:spPr>
        <a:xfrm>
          <a:off x="2915376" y="405343"/>
          <a:ext cx="2365117" cy="14190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</a:t>
          </a:r>
          <a:br>
            <a:rPr lang="en-US" sz="1700" kern="1200" dirty="0"/>
          </a:br>
          <a:r>
            <a:rPr lang="en-US" sz="1700" kern="1200" dirty="0"/>
            <a:t> from store</a:t>
          </a:r>
        </a:p>
      </dsp:txBody>
      <dsp:txXfrm>
        <a:off x="2915376" y="405343"/>
        <a:ext cx="2365117" cy="1419070"/>
      </dsp:txXfrm>
    </dsp:sp>
    <dsp:sp modelId="{3482F7C3-8C15-475C-AC9A-4634B5DA3D54}">
      <dsp:nvSpPr>
        <dsp:cNvPr id="0" name=""/>
        <dsp:cNvSpPr/>
      </dsp:nvSpPr>
      <dsp:spPr>
        <a:xfrm>
          <a:off x="1188841" y="1822614"/>
          <a:ext cx="5818187" cy="513376"/>
        </a:xfrm>
        <a:custGeom>
          <a:avLst/>
          <a:gdLst/>
          <a:ahLst/>
          <a:cxnLst/>
          <a:rect l="0" t="0" r="0" b="0"/>
          <a:pathLst>
            <a:path>
              <a:moveTo>
                <a:pt x="5818187" y="0"/>
              </a:moveTo>
              <a:lnTo>
                <a:pt x="5818187" y="273788"/>
              </a:lnTo>
              <a:lnTo>
                <a:pt x="0" y="273788"/>
              </a:lnTo>
              <a:lnTo>
                <a:pt x="0" y="51337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1846" y="2076582"/>
        <a:ext cx="292178" cy="5439"/>
      </dsp:txXfrm>
    </dsp:sp>
    <dsp:sp modelId="{4880D154-343B-42DE-A4A4-FC44661E4113}">
      <dsp:nvSpPr>
        <dsp:cNvPr id="0" name=""/>
        <dsp:cNvSpPr/>
      </dsp:nvSpPr>
      <dsp:spPr>
        <a:xfrm>
          <a:off x="5824470" y="405343"/>
          <a:ext cx="2365117" cy="14190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</a:t>
          </a:r>
          <a:br>
            <a:rPr lang="en-US" sz="1700" kern="1200" dirty="0"/>
          </a:br>
          <a:r>
            <a:rPr lang="en-US" sz="1700" kern="1200" dirty="0"/>
            <a:t>inner join inventory</a:t>
          </a:r>
        </a:p>
      </dsp:txBody>
      <dsp:txXfrm>
        <a:off x="5824470" y="405343"/>
        <a:ext cx="2365117" cy="1419070"/>
      </dsp:txXfrm>
    </dsp:sp>
    <dsp:sp modelId="{5E0B30D4-B0B8-41F0-AAA8-FD9F5E7F4B79}">
      <dsp:nvSpPr>
        <dsp:cNvPr id="0" name=""/>
        <dsp:cNvSpPr/>
      </dsp:nvSpPr>
      <dsp:spPr>
        <a:xfrm>
          <a:off x="2369600" y="3032206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3075206"/>
        <a:ext cx="27198" cy="5439"/>
      </dsp:txXfrm>
    </dsp:sp>
    <dsp:sp modelId="{8097CFD6-FC37-4077-91D3-F7D2E6C89EC2}">
      <dsp:nvSpPr>
        <dsp:cNvPr id="0" name=""/>
        <dsp:cNvSpPr/>
      </dsp:nvSpPr>
      <dsp:spPr>
        <a:xfrm>
          <a:off x="6282" y="2368390"/>
          <a:ext cx="2365117" cy="14190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</a:t>
          </a:r>
          <a:br>
            <a:rPr lang="en-US" sz="1700" kern="1200" dirty="0"/>
          </a:br>
          <a:r>
            <a:rPr lang="en-US" sz="1700" kern="1200" dirty="0"/>
            <a:t>on </a:t>
          </a:r>
          <a:r>
            <a:rPr lang="en-US" sz="1700" kern="1200" dirty="0" err="1"/>
            <a:t>store.store_id</a:t>
          </a:r>
          <a:r>
            <a:rPr lang="en-US" sz="1700" kern="1200" dirty="0"/>
            <a:t> = </a:t>
          </a:r>
          <a:r>
            <a:rPr lang="en-US" sz="1700" kern="1200" dirty="0" err="1"/>
            <a:t>inventory.store_id</a:t>
          </a:r>
          <a:endParaRPr lang="en-US" sz="1700" kern="1200" dirty="0"/>
        </a:p>
      </dsp:txBody>
      <dsp:txXfrm>
        <a:off x="6282" y="2368390"/>
        <a:ext cx="2365117" cy="1419070"/>
      </dsp:txXfrm>
    </dsp:sp>
    <dsp:sp modelId="{F90373D1-8DDF-4EB4-9047-D1C0FC402D94}">
      <dsp:nvSpPr>
        <dsp:cNvPr id="0" name=""/>
        <dsp:cNvSpPr/>
      </dsp:nvSpPr>
      <dsp:spPr>
        <a:xfrm>
          <a:off x="2915376" y="2368390"/>
          <a:ext cx="2365117" cy="14190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</a:t>
          </a:r>
          <a:br>
            <a:rPr lang="en-US" sz="1700" kern="1200" dirty="0"/>
          </a:br>
          <a:r>
            <a:rPr lang="en-US" sz="1700" kern="1200" dirty="0"/>
            <a:t>group by </a:t>
          </a:r>
          <a:r>
            <a:rPr lang="en-US" sz="1700" kern="1200" dirty="0" err="1"/>
            <a:t>inventory.store_id</a:t>
          </a:r>
          <a:r>
            <a:rPr lang="en-US" sz="1700" kern="1200" dirty="0"/>
            <a:t>;</a:t>
          </a:r>
        </a:p>
      </dsp:txBody>
      <dsp:txXfrm>
        <a:off x="2915376" y="2368390"/>
        <a:ext cx="2365117" cy="14190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2D282-1DB1-4F6C-8C99-319C23C8A509}">
      <dsp:nvSpPr>
        <dsp:cNvPr id="0" name=""/>
        <dsp:cNvSpPr/>
      </dsp:nvSpPr>
      <dsp:spPr>
        <a:xfrm>
          <a:off x="2742075" y="511135"/>
          <a:ext cx="3960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02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421" y="554722"/>
        <a:ext cx="21331" cy="4266"/>
      </dsp:txXfrm>
    </dsp:sp>
    <dsp:sp modelId="{88C2E1F4-70E6-4CAE-8FEB-CE7C7327E6E1}">
      <dsp:nvSpPr>
        <dsp:cNvPr id="0" name=""/>
        <dsp:cNvSpPr/>
      </dsp:nvSpPr>
      <dsp:spPr>
        <a:xfrm>
          <a:off x="888999" y="392"/>
          <a:ext cx="1854876" cy="1112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</a:t>
          </a:r>
          <a:br>
            <a:rPr lang="en-US" sz="1200" kern="1200" dirty="0"/>
          </a:br>
          <a:r>
            <a:rPr lang="en-US" sz="1200" kern="1200" dirty="0"/>
            <a:t>select </a:t>
          </a:r>
          <a:r>
            <a:rPr lang="en-US" sz="1200" kern="1200" dirty="0" err="1"/>
            <a:t>film.title</a:t>
          </a:r>
          <a:r>
            <a:rPr lang="en-US" sz="1200" kern="1200" dirty="0"/>
            <a:t> as </a:t>
          </a:r>
          <a:r>
            <a:rPr lang="en-US" sz="1200" kern="1200" dirty="0" err="1"/>
            <a:t>film_title</a:t>
          </a:r>
          <a:r>
            <a:rPr lang="en-US" sz="1200" kern="1200" dirty="0"/>
            <a:t> , category.name as </a:t>
          </a:r>
          <a:r>
            <a:rPr lang="en-US" sz="1200" kern="1200" dirty="0" err="1"/>
            <a:t>film_category</a:t>
          </a:r>
          <a:endParaRPr lang="en-US" sz="1200" kern="1200" dirty="0"/>
        </a:p>
      </dsp:txBody>
      <dsp:txXfrm>
        <a:off x="888999" y="392"/>
        <a:ext cx="1854876" cy="1112925"/>
      </dsp:txXfrm>
    </dsp:sp>
    <dsp:sp modelId="{D43564E5-DFB5-4FFA-8F84-297CFF1F4D88}">
      <dsp:nvSpPr>
        <dsp:cNvPr id="0" name=""/>
        <dsp:cNvSpPr/>
      </dsp:nvSpPr>
      <dsp:spPr>
        <a:xfrm>
          <a:off x="5023573" y="511135"/>
          <a:ext cx="3960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021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0918" y="554722"/>
        <a:ext cx="21331" cy="4266"/>
      </dsp:txXfrm>
    </dsp:sp>
    <dsp:sp modelId="{B62DA264-3F2E-4D48-8E9D-5702F92E4DD6}">
      <dsp:nvSpPr>
        <dsp:cNvPr id="0" name=""/>
        <dsp:cNvSpPr/>
      </dsp:nvSpPr>
      <dsp:spPr>
        <a:xfrm>
          <a:off x="3170497" y="392"/>
          <a:ext cx="1854876" cy="11129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</a:t>
          </a:r>
          <a:br>
            <a:rPr lang="en-US" sz="1200" kern="1200" dirty="0"/>
          </a:br>
          <a:r>
            <a:rPr lang="en-US" sz="1200" kern="1200" dirty="0"/>
            <a:t> from film</a:t>
          </a:r>
        </a:p>
      </dsp:txBody>
      <dsp:txXfrm>
        <a:off x="3170497" y="392"/>
        <a:ext cx="1854876" cy="1112925"/>
      </dsp:txXfrm>
    </dsp:sp>
    <dsp:sp modelId="{3482F7C3-8C15-475C-AC9A-4634B5DA3D54}">
      <dsp:nvSpPr>
        <dsp:cNvPr id="0" name=""/>
        <dsp:cNvSpPr/>
      </dsp:nvSpPr>
      <dsp:spPr>
        <a:xfrm>
          <a:off x="1816437" y="1111518"/>
          <a:ext cx="4562995" cy="396021"/>
        </a:xfrm>
        <a:custGeom>
          <a:avLst/>
          <a:gdLst/>
          <a:ahLst/>
          <a:cxnLst/>
          <a:rect l="0" t="0" r="0" b="0"/>
          <a:pathLst>
            <a:path>
              <a:moveTo>
                <a:pt x="4562995" y="0"/>
              </a:moveTo>
              <a:lnTo>
                <a:pt x="4562995" y="215110"/>
              </a:lnTo>
              <a:lnTo>
                <a:pt x="0" y="215110"/>
              </a:lnTo>
              <a:lnTo>
                <a:pt x="0" y="39602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3363" y="1307395"/>
        <a:ext cx="229144" cy="4266"/>
      </dsp:txXfrm>
    </dsp:sp>
    <dsp:sp modelId="{4880D154-343B-42DE-A4A4-FC44661E4113}">
      <dsp:nvSpPr>
        <dsp:cNvPr id="0" name=""/>
        <dsp:cNvSpPr/>
      </dsp:nvSpPr>
      <dsp:spPr>
        <a:xfrm>
          <a:off x="5451995" y="392"/>
          <a:ext cx="1854876" cy="11129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</a:t>
          </a:r>
          <a:br>
            <a:rPr lang="en-US" sz="1200" kern="1200" dirty="0"/>
          </a:br>
          <a:r>
            <a:rPr lang="en-US" sz="1200" kern="1200" dirty="0"/>
            <a:t>inner join </a:t>
          </a:r>
          <a:r>
            <a:rPr lang="en-US" sz="1200" kern="1200" dirty="0" err="1"/>
            <a:t>film_category</a:t>
          </a:r>
          <a:endParaRPr lang="en-US" sz="1200" kern="1200" dirty="0"/>
        </a:p>
      </dsp:txBody>
      <dsp:txXfrm>
        <a:off x="5451995" y="392"/>
        <a:ext cx="1854876" cy="1112925"/>
      </dsp:txXfrm>
    </dsp:sp>
    <dsp:sp modelId="{5E0B30D4-B0B8-41F0-AAA8-FD9F5E7F4B79}">
      <dsp:nvSpPr>
        <dsp:cNvPr id="0" name=""/>
        <dsp:cNvSpPr/>
      </dsp:nvSpPr>
      <dsp:spPr>
        <a:xfrm>
          <a:off x="2742075" y="2050682"/>
          <a:ext cx="3960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02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421" y="2094269"/>
        <a:ext cx="21331" cy="4266"/>
      </dsp:txXfrm>
    </dsp:sp>
    <dsp:sp modelId="{8097CFD6-FC37-4077-91D3-F7D2E6C89EC2}">
      <dsp:nvSpPr>
        <dsp:cNvPr id="0" name=""/>
        <dsp:cNvSpPr/>
      </dsp:nvSpPr>
      <dsp:spPr>
        <a:xfrm>
          <a:off x="888999" y="1539939"/>
          <a:ext cx="1854876" cy="11129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</a:t>
          </a:r>
          <a:br>
            <a:rPr lang="en-US" sz="1200" kern="1200" dirty="0"/>
          </a:br>
          <a:r>
            <a:rPr lang="en-US" sz="1200" kern="1200"/>
            <a:t>on film.film_id = film_category.film_id</a:t>
          </a:r>
          <a:endParaRPr lang="en-US" sz="1200" kern="1200" dirty="0"/>
        </a:p>
      </dsp:txBody>
      <dsp:txXfrm>
        <a:off x="888999" y="1539939"/>
        <a:ext cx="1854876" cy="1112925"/>
      </dsp:txXfrm>
    </dsp:sp>
    <dsp:sp modelId="{7DB64301-37B8-49CB-B410-266908DCC7CA}">
      <dsp:nvSpPr>
        <dsp:cNvPr id="0" name=""/>
        <dsp:cNvSpPr/>
      </dsp:nvSpPr>
      <dsp:spPr>
        <a:xfrm>
          <a:off x="5023573" y="2050682"/>
          <a:ext cx="3960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021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0918" y="2094269"/>
        <a:ext cx="21331" cy="4266"/>
      </dsp:txXfrm>
    </dsp:sp>
    <dsp:sp modelId="{F90373D1-8DDF-4EB4-9047-D1C0FC402D94}">
      <dsp:nvSpPr>
        <dsp:cNvPr id="0" name=""/>
        <dsp:cNvSpPr/>
      </dsp:nvSpPr>
      <dsp:spPr>
        <a:xfrm>
          <a:off x="3170497" y="1539939"/>
          <a:ext cx="1854876" cy="111292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</a:t>
          </a:r>
          <a:br>
            <a:rPr lang="en-US" sz="1200" kern="1200" dirty="0"/>
          </a:br>
          <a:r>
            <a:rPr lang="en-US" sz="1200" kern="1200" dirty="0"/>
            <a:t>inner join category</a:t>
          </a:r>
        </a:p>
      </dsp:txBody>
      <dsp:txXfrm>
        <a:off x="3170497" y="1539939"/>
        <a:ext cx="1854876" cy="1112925"/>
      </dsp:txXfrm>
    </dsp:sp>
    <dsp:sp modelId="{38EFA7D3-BD9C-47F0-BECC-B4F9A848076B}">
      <dsp:nvSpPr>
        <dsp:cNvPr id="0" name=""/>
        <dsp:cNvSpPr/>
      </dsp:nvSpPr>
      <dsp:spPr>
        <a:xfrm>
          <a:off x="1816437" y="2651065"/>
          <a:ext cx="4562995" cy="396021"/>
        </a:xfrm>
        <a:custGeom>
          <a:avLst/>
          <a:gdLst/>
          <a:ahLst/>
          <a:cxnLst/>
          <a:rect l="0" t="0" r="0" b="0"/>
          <a:pathLst>
            <a:path>
              <a:moveTo>
                <a:pt x="4562995" y="0"/>
              </a:moveTo>
              <a:lnTo>
                <a:pt x="4562995" y="215110"/>
              </a:lnTo>
              <a:lnTo>
                <a:pt x="0" y="215110"/>
              </a:lnTo>
              <a:lnTo>
                <a:pt x="0" y="39602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3363" y="2846942"/>
        <a:ext cx="229144" cy="4266"/>
      </dsp:txXfrm>
    </dsp:sp>
    <dsp:sp modelId="{8B8757B1-BA39-43FF-BE42-4413228B20A7}">
      <dsp:nvSpPr>
        <dsp:cNvPr id="0" name=""/>
        <dsp:cNvSpPr/>
      </dsp:nvSpPr>
      <dsp:spPr>
        <a:xfrm>
          <a:off x="5451995" y="1539939"/>
          <a:ext cx="1854876" cy="1112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6</a:t>
          </a:r>
          <a:br>
            <a:rPr lang="en-US" sz="1200" kern="1200" dirty="0"/>
          </a:br>
          <a:r>
            <a:rPr lang="en-US" sz="1200" kern="1200" dirty="0"/>
            <a:t>on </a:t>
          </a:r>
          <a:r>
            <a:rPr lang="en-US" sz="1200" kern="1200" dirty="0" err="1"/>
            <a:t>film_category.category_id</a:t>
          </a:r>
          <a:r>
            <a:rPr lang="en-US" sz="1200" kern="1200" dirty="0"/>
            <a:t> = </a:t>
          </a:r>
          <a:r>
            <a:rPr lang="en-US" sz="1200" kern="1200" dirty="0" err="1"/>
            <a:t>category.category_id</a:t>
          </a:r>
          <a:endParaRPr lang="en-US" sz="1200" kern="1200" dirty="0"/>
        </a:p>
      </dsp:txBody>
      <dsp:txXfrm>
        <a:off x="5451995" y="1539939"/>
        <a:ext cx="1854876" cy="1112925"/>
      </dsp:txXfrm>
    </dsp:sp>
    <dsp:sp modelId="{36962BDF-0D84-4301-B570-F72F8999AAD4}">
      <dsp:nvSpPr>
        <dsp:cNvPr id="0" name=""/>
        <dsp:cNvSpPr/>
      </dsp:nvSpPr>
      <dsp:spPr>
        <a:xfrm>
          <a:off x="888999" y="3079486"/>
          <a:ext cx="1854876" cy="11129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7</a:t>
          </a:r>
          <a:br>
            <a:rPr lang="en-US" sz="1200" kern="1200" dirty="0"/>
          </a:br>
          <a:r>
            <a:rPr lang="en-US" sz="1200" kern="1200" dirty="0"/>
            <a:t>where category.name = 'action';</a:t>
          </a:r>
        </a:p>
      </dsp:txBody>
      <dsp:txXfrm>
        <a:off x="888999" y="3079486"/>
        <a:ext cx="1854876" cy="111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21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SQL Practice Questions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816261A-B278-5C28-E1BA-A87533D92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6821" y="719344"/>
            <a:ext cx="5419311" cy="54193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E36F17-9E0B-5299-7F7D-A3B834553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5F83991-3962-E7A2-9502-58DEEBC5A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8D1F9-A5BD-A5A4-434E-75BB6F162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AEB400-DC7A-4AC1-9E82-EC85027A9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368ACF-AC7E-6721-8BE7-2DF5D574C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D5368-BB33-F72C-0352-B579FF2A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48865"/>
            <a:ext cx="856792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Q9. Show titles of films in the Action category.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801531B-60FD-DB63-5ED6-54B707432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73074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53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2F9C46-0BC8-C5C3-146D-47DAB8FA2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1ECB49F-42B6-7330-F71A-7E21734C9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394E32-D88C-8409-D3F5-844997845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98F639-4C8B-B76F-E782-E9D518D3E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18397D-4458-E16E-FF55-D95C3BE34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8ED98-E079-349D-AD69-A7114FE2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48865"/>
            <a:ext cx="856792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Q10. Retrieve names of customers who rented a film on '2005-05-25’.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A2D6714-BE8A-6E17-B193-12825B9B19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560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245CFF-3B6C-E835-A328-41F65303C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9BB9328-74D2-61EA-A809-E97456ED3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DFB62C-EFAC-5835-F59F-644282514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F9D683-050D-DF4D-0998-2F79E73CE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CF0048-29B6-566D-1660-2DA8DD1CD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DAA64-E175-8006-05B7-0FDFE23A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48865"/>
            <a:ext cx="8567928" cy="877729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Q10. Retrieve names of customers who rented a film on '2005-05-25’.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Another answer with </a:t>
            </a:r>
            <a:r>
              <a:rPr lang="en-US" sz="2000" dirty="0">
                <a:solidFill>
                  <a:srgbClr val="FFFFFF"/>
                </a:solidFill>
                <a:highlight>
                  <a:srgbClr val="FF0000"/>
                </a:highlight>
              </a:rPr>
              <a:t>Subquery</a:t>
            </a:r>
            <a:endParaRPr lang="en-US" sz="2000" dirty="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8185D24-C035-2F5B-FCE1-42BE17D33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15586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969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58072F-F4FE-170A-2118-607624B47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8B3E7F-CCFD-9D03-4264-2C0E60A3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3D536E-95FE-5702-6E78-17567A510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2F0F8-A1BE-9CDF-539C-1B074F4A7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AE13DF-F15A-2C17-C9AB-88C3A011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4BB96-FD55-89D6-5412-9C70AF8E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48865"/>
            <a:ext cx="856792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Q11. Find 5 films with the highest rental rates.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397CBA0-5276-3B4F-7FBC-898CDFA0D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44263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04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1840C9-0146-C8B9-1BC1-487F7AD55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403D769-B8B1-B81B-039F-98438C7B5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E9F84F-B1D6-5848-E8AF-5FC1F1331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24E534-710D-DE01-0C48-EAF8D25E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D1D993-B729-8491-9AB6-25A65D91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BA1EB-D652-3750-F2DF-353D4A10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48865"/>
            <a:ext cx="856792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Q12. Get a list of unique </a:t>
            </a:r>
            <a:r>
              <a:rPr lang="en-US" sz="2000" dirty="0" err="1">
                <a:solidFill>
                  <a:srgbClr val="FFFFFF"/>
                </a:solidFill>
              </a:rPr>
              <a:t>countrys</a:t>
            </a:r>
            <a:r>
              <a:rPr lang="en-US" sz="2000" dirty="0">
                <a:solidFill>
                  <a:srgbClr val="FFFFFF"/>
                </a:solidFill>
              </a:rPr>
              <a:t> where customers live.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8E7FBC5-717B-A347-0913-F18C0B9A5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07698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161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41A14D-E9AF-BA92-5826-499EF7253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5589C15-40B8-4D46-3084-60D472A37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363EE5-CB95-E56A-1E1F-191FD4DF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493A98-F903-78C2-4A9A-9B458728F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51EC26-47A4-20AB-813D-8F3BAC4FD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D059E-7FFC-4F47-116F-65E688D3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48865"/>
            <a:ext cx="856792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Q13. Count how many films were released after 2005.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8754177-39AF-0BEC-EDCB-0081973CE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95321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5601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09BB95-539F-6BDB-0D84-65F4FABC6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202AA13-6157-D28F-A3C2-EE9A3353F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B7721E-E18A-5226-A31F-A54E7429E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653E3F-00BA-5836-EE5D-220AE8D0A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AB50BC-75AB-E037-39AE-43A37ED30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331FD-937D-1ED2-9A16-8A5C6C16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48865"/>
            <a:ext cx="856792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Q14. Find the total amount spent by each customer.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FFF1C40-8C0D-43B0-29E9-E3816C1F7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46994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105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2501C7-FDEC-C5CB-819E-FC4DCA556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84CA4C3-0EBC-5F5F-9CB2-1DBB29783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E93F10-EFB9-3F25-AE11-79409860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88ADDF-02A0-BEB3-B8E6-4759B233E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2E016D-20B3-41BE-5274-C9EF33CE3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A94DB-C0E2-1C77-B3F4-30F65C16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48865"/>
            <a:ext cx="856792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Q15. Retrieve the list of stores and total films in each store.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F53EE21-8339-FA97-4B4A-7FA12C44B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15853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9858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EB87FA-8A33-0BA7-4E97-638318962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17C7360-D7AF-529E-7E48-7B86A8916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89E95C-AF39-10E3-C2C2-920D5C33D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DD8317-49D3-56F0-5C49-8C8CF04E1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960DE3-4667-51B2-C7F4-1D3C4C47D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ABF0-916D-44BA-15DB-9F11A30F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48865"/>
            <a:ext cx="856792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Q16. Retrieve customers' names and the total number of rentals they made.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34F1AA2-0D8E-37D7-7D48-5994D046E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83962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241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F0BBEB-C068-F5B2-145E-F551B076E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F3E32C-3A95-F198-5B1E-766E29391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7F0674-A7F7-3E4A-6E75-DA4553EC0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B76B69-8229-9A06-9AD9-73E154C13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B7218F-67B4-6476-AC5D-0A51DAD6A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CD3B5-BC6F-1B36-3E68-C30DFD51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48865"/>
            <a:ext cx="856792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Q17. Find films that have not been rented at all.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779BE8B-06E5-7F76-282A-3BE4EA48E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33847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71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Q1-Find Films That Have Not Been Rented at All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2D847DC-EF82-2158-2C96-E95236B51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5642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BB2384-FAEC-F639-3C33-4E57274BF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627FE4F-792B-6380-1988-9031EA944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1997C6-B00D-EE50-B782-5D053CFBF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7A0214-45A0-8628-7139-4E93534AE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B7B8CF-7EE7-9246-2C0C-6C69334F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84035-1C13-9CA3-BF26-06C65589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48865"/>
            <a:ext cx="856792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Q18. List the top 5 customers who spent the most on rentals.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81F05D9-069E-776D-35EA-A91B4D210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69695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98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DB217B-BA57-4DB8-4AEA-BADEA617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B98526D-0067-8D7B-E5C1-4831979C4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F327E4-5C15-FE3A-F378-811D9F741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717DA4-08C5-DDC3-480E-87C1CCA1E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BF136B-248C-28EE-05F3-EF4246C03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0BE24-1A6E-3850-B4F7-D2BBBCAA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48865"/>
            <a:ext cx="856792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Q19. Find the average length of films in the Comedy category.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D56BACB-DB42-945A-024D-8954747E0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11644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991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828DB-F052-4E6E-D4A5-92ADCE7FF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8668A3B-D5FC-4A07-569B-47439188E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F0C6A3-0367-CBC5-C394-ECDF63D5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30E0B1-87F8-7799-FC7B-7AFF6C39D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C85CB8-8098-77F9-BC82-F9AD4E4C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9826B-5981-DC5F-220F-0AECAF64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48865"/>
            <a:ext cx="856792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Q20. List films rented by customer name Jose  or Karl..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B9B4772-5452-5CD0-2BB3-40E1D2EB06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33537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824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7629E-B94D-E405-DEF7-405985F6C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51B9EAC-5EC3-A632-2860-D194E56AE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B47913-DB05-9F66-1E33-ACB025B43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133E36-205A-F5FB-E3A8-CDE5C6B97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F56E56-C90D-6890-C1EB-B9BD73628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8516C-4120-3D0B-4328-043F9FE3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48865"/>
            <a:ext cx="856792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Q21. Find the category with the most films.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FE577AB-5609-1C92-062C-229D746A76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66636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429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EA8230-1450-72B9-5EB8-CD27BD759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66D2A9B-70AF-9244-3F50-7AC3BD1A7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FA238B-B00B-B16D-A79D-0B833A8F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7485BD-146D-D4F9-6143-654E5A5E2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C81CF9-258C-09FA-A40B-1E7F6A43D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FF8C9-B6AA-26ED-5AFA-4565E11D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348865"/>
            <a:ext cx="8205099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</a:rPr>
              <a:t>Q2.Get the first 10 actors by </a:t>
            </a:r>
            <a:r>
              <a:rPr lang="en-US" sz="2400" dirty="0" err="1">
                <a:solidFill>
                  <a:srgbClr val="FFFFFF"/>
                </a:solidFill>
              </a:rPr>
              <a:t>last_name</a:t>
            </a:r>
            <a:r>
              <a:rPr lang="en-US" sz="2400" dirty="0">
                <a:solidFill>
                  <a:srgbClr val="FFFFFF"/>
                </a:solidFill>
              </a:rPr>
              <a:t> in alphabetical order.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36A1C8C-B9BC-B253-0B60-A8BB6237F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3415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41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F1374B-9C4C-D26F-DBFB-282971E30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533CD3F-11DB-A923-4D60-E19D36A49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CF068F-E9A3-E085-25B2-46B6C469A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7BD932-A225-CC0B-BD48-A8F3622AE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5577F0-6BB9-500B-9669-5A01E2CDA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FDB50-7E94-D545-4F4C-9F76559A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Q3.Find all films that were released in the year 2006.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ABD6764-486B-D41E-769A-AA19C0DCE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91315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09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E1D9FD-4DF2-0602-6686-84057DC48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7A6D638-E168-0443-8EB7-22CA38F67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3685E0-2E8B-6D05-7DA3-7B2A2CEFF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46E1E9-72F0-F38F-7EDB-9098FDEE9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CA75ED-F94C-4E5D-FBC0-F8AC6E74C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2554C-2D05-955C-1C00-9F51882A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Q4. Count how many actors are in the database.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53989D3-B75E-E6AB-CF8E-65A599DAB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81102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889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111DD3-C42B-7ED7-5872-BF84F800B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8991393-3236-519A-26D2-BD9B53E7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6227D3-E0AC-ED48-2FA1-0F4FC00B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A9B40D-A2A1-B848-BB87-1851F54E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14B757-F546-99F5-9D8C-F9D1B3554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11A29-235A-AC79-E6A6-2859D7A2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</a:rPr>
              <a:t>Q5. Retrieve the first and last names of all customers.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5FE044F-20E1-39C7-8F43-E729E244D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11077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37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FA8FE3-2C9F-6DF9-9B55-8D73E778A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321FBE3-21DE-4B57-EDDE-CA0A5B3CF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7A0A6D-019C-54B9-4C3A-4FAD8A97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95BAD3-C679-2872-3CC8-75A3E2032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982FB4-41DF-85F1-4BB5-12E3D37E9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3EA8C-03B0-BFC5-4C36-B8FC5BD1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Q6. Find all customers who have an active status.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DE9D8CD-CE20-CDC1-9D68-E4A980007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21781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677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3783AC-F60C-6DCE-EDCA-2EE39C31E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022A23-0DAD-46FC-2734-35D935C0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2D682F-8F77-2350-1974-A4E509229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1A1D7D-7604-F6B2-3932-FE725EED7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630E44-230F-8753-CB74-E9E747ACA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044F-773D-F9C4-B81F-3C2BB9FD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6" y="348865"/>
            <a:ext cx="7950712" cy="877729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Q7. Find the email of a customer with </a:t>
            </a:r>
            <a:r>
              <a:rPr lang="en-US" sz="3000" dirty="0" err="1">
                <a:solidFill>
                  <a:srgbClr val="FFFFFF"/>
                </a:solidFill>
              </a:rPr>
              <a:t>customer_id</a:t>
            </a:r>
            <a:r>
              <a:rPr lang="en-US" sz="3000" dirty="0">
                <a:solidFill>
                  <a:srgbClr val="FFFFFF"/>
                </a:solidFill>
              </a:rPr>
              <a:t> = 5.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B16A3A7-A5E1-5D4A-3D10-94717AE29D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78439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025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E22939-DFBB-9A58-989C-9BE1468EE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E9E0B30-9FF4-E68E-CBDC-518267EB1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75F230-777B-1D3B-2900-6DD362893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1E9653-D2DA-0315-9964-3CD00AAB7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F3226-9F7D-42F2-EE81-0EF45954F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D7899-A5B4-7542-0D36-33A9E3A0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48865"/>
            <a:ext cx="8567928" cy="877729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Q8. Get the </a:t>
            </a:r>
            <a:r>
              <a:rPr lang="en-US" sz="3000" dirty="0" err="1">
                <a:solidFill>
                  <a:srgbClr val="FFFFFF"/>
                </a:solidFill>
              </a:rPr>
              <a:t>store_id</a:t>
            </a:r>
            <a:r>
              <a:rPr lang="en-US" sz="3000" dirty="0">
                <a:solidFill>
                  <a:srgbClr val="FFFFFF"/>
                </a:solidFill>
              </a:rPr>
              <a:t> and count how many films each store has in inventory.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03FA633-A7C9-7A7D-E3E7-CA5BD6B91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58830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510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1489</Words>
  <Application>Microsoft Office PowerPoint</Application>
  <PresentationFormat>On-screen Show (4:3)</PresentationFormat>
  <Paragraphs>131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21 SQL Practice Questions</vt:lpstr>
      <vt:lpstr>Q1-Find Films That Have Not Been Rented at All</vt:lpstr>
      <vt:lpstr>Q2.Get the first 10 actors by last_name in alphabetical order.</vt:lpstr>
      <vt:lpstr>Q3.Find all films that were released in the year 2006.</vt:lpstr>
      <vt:lpstr>Q4. Count how many actors are in the database.</vt:lpstr>
      <vt:lpstr>Q5. Retrieve the first and last names of all customers.</vt:lpstr>
      <vt:lpstr>Q6. Find all customers who have an active status.</vt:lpstr>
      <vt:lpstr>Q7. Find the email of a customer with customer_id = 5.</vt:lpstr>
      <vt:lpstr>Q8. Get the store_id and count how many films each store has in inventory.</vt:lpstr>
      <vt:lpstr>Q9. Show titles of films in the Action category.</vt:lpstr>
      <vt:lpstr>Q10. Retrieve names of customers who rented a film on '2005-05-25’.</vt:lpstr>
      <vt:lpstr>Q10. Retrieve names of customers who rented a film on '2005-05-25’.  Another answer with Subquery</vt:lpstr>
      <vt:lpstr>Q11. Find 5 films with the highest rental rates.</vt:lpstr>
      <vt:lpstr>Q12. Get a list of unique countrys where customers live.</vt:lpstr>
      <vt:lpstr>Q13. Count how many films were released after 2005.</vt:lpstr>
      <vt:lpstr>Q14. Find the total amount spent by each customer.</vt:lpstr>
      <vt:lpstr>Q15. Retrieve the list of stores and total films in each store.</vt:lpstr>
      <vt:lpstr>Q16. Retrieve customers' names and the total number of rentals they made.</vt:lpstr>
      <vt:lpstr>Q17. Find films that have not been rented at all.</vt:lpstr>
      <vt:lpstr>Q18. List the top 5 customers who spent the most on rentals.</vt:lpstr>
      <vt:lpstr>Q19. Find the average length of films in the Comedy category.</vt:lpstr>
      <vt:lpstr>Q20. List films rented by customer name Jose  or Karl..</vt:lpstr>
      <vt:lpstr>Q21. Find the category with the most films.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Hussein Yousry</dc:creator>
  <cp:keywords/>
  <dc:description>generated using python-pptx</dc:description>
  <cp:lastModifiedBy>Hussein Yousry</cp:lastModifiedBy>
  <cp:revision>8</cp:revision>
  <dcterms:created xsi:type="dcterms:W3CDTF">2013-01-27T09:14:16Z</dcterms:created>
  <dcterms:modified xsi:type="dcterms:W3CDTF">2024-10-09T21:09:29Z</dcterms:modified>
  <cp:category/>
</cp:coreProperties>
</file>