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2" r:id="rId5"/>
    <p:sldId id="264" r:id="rId6"/>
    <p:sldId id="263" r:id="rId7"/>
  </p:sldIdLst>
  <p:sldSz cx="9144000" cy="6858000" type="screen4x3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17A65-8390-4E3C-8A24-9C1005BCEABA}" type="doc">
      <dgm:prSet loTypeId="urn:microsoft.com/office/officeart/2016/7/layout/HexagonTimeline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1B965F8-E325-43B3-80B3-B9D1E0388BA4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분석</a:t>
          </a:r>
        </a:p>
      </dgm:t>
    </dgm:pt>
    <dgm:pt modelId="{54BC3EB5-4779-4295-B263-A5EE4BC01C72}" type="parTrans" cxnId="{AE30458B-DAD5-4515-A0A8-7AF405483E9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9FB109A-2592-4A30-94DA-80D89CA21E17}" type="sibTrans" cxnId="{AE30458B-DAD5-4515-A0A8-7AF405483E9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1C50BCF-4341-4FE3-909A-A05E62610686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개발</a:t>
          </a:r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7287D1C-9A77-4D5F-9D2B-78D65EC7BE06}" type="parTrans" cxnId="{C746E1DB-6C1C-4011-8F33-80397E2199E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A290AD4-4CCE-4E29-8FD8-F344753A610C}" type="sibTrans" cxnId="{C746E1DB-6C1C-4011-8F33-80397E2199E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25CB8D7-2E39-4D62-85A9-BEB48A46DBE6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적용</a:t>
          </a:r>
          <a:endParaRPr lang="en-US" altLang="ko-KR" sz="16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4BA4B8-618E-4E49-A6C4-E31689422AD4}" type="parTrans" cxnId="{F4C8ED5B-F2B8-499C-B1A5-085EC230F84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EF84E7B-CD53-49F5-9901-898CB2DB0284}" type="sibTrans" cxnId="{F4C8ED5B-F2B8-499C-B1A5-085EC230F84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1DB2E86-F8E7-4B1C-B627-ACD6FF82C933}" type="pres">
      <dgm:prSet presAssocID="{05317A65-8390-4E3C-8A24-9C1005BCEABA}" presName="Name0" presStyleCnt="0">
        <dgm:presLayoutVars>
          <dgm:chMax/>
          <dgm:chPref/>
          <dgm:animLvl val="lvl"/>
        </dgm:presLayoutVars>
      </dgm:prSet>
      <dgm:spPr/>
    </dgm:pt>
    <dgm:pt modelId="{AA0D3A40-EDB3-4016-86E6-BEC5568D72FA}" type="pres">
      <dgm:prSet presAssocID="{01B965F8-E325-43B3-80B3-B9D1E0388BA4}" presName="composite" presStyleCnt="0"/>
      <dgm:spPr/>
    </dgm:pt>
    <dgm:pt modelId="{8F9845A8-DD1B-4674-975B-BC1FB1EFBB4A}" type="pres">
      <dgm:prSet presAssocID="{01B965F8-E325-43B3-80B3-B9D1E0388BA4}" presName="Parent1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6618B835-ADB2-48AA-B08B-7E51A8BB71CC}" type="pres">
      <dgm:prSet presAssocID="{01B965F8-E325-43B3-80B3-B9D1E0388BA4}" presName="Childtext1" presStyleLbl="revTx" presStyleIdx="0" presStyleCnt="3">
        <dgm:presLayoutVars>
          <dgm:chMax val="0"/>
          <dgm:chPref val="0"/>
          <dgm:bulletEnabled/>
        </dgm:presLayoutVars>
      </dgm:prSet>
      <dgm:spPr/>
    </dgm:pt>
    <dgm:pt modelId="{6911DFBC-21CD-48DF-ABBF-FD9BC9C03CD5}" type="pres">
      <dgm:prSet presAssocID="{01B965F8-E325-43B3-80B3-B9D1E0388BA4}" presName="ConnectLine" presStyleLbl="sibTrans1D1" presStyleIdx="0" presStyleCnt="3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6C9202C-A529-43CD-BF1A-EE0FA757CEC8}" type="pres">
      <dgm:prSet presAssocID="{01B965F8-E325-43B3-80B3-B9D1E0388BA4}" presName="ConnectLineEnd" presStyleLbl="node1" presStyleIdx="0" presStyleCnt="3"/>
      <dgm:spPr/>
    </dgm:pt>
    <dgm:pt modelId="{A55FC4A9-B250-42C6-A5D9-A9C3A7208CF5}" type="pres">
      <dgm:prSet presAssocID="{01B965F8-E325-43B3-80B3-B9D1E0388BA4}" presName="EmptyPane" presStyleCnt="0"/>
      <dgm:spPr/>
    </dgm:pt>
    <dgm:pt modelId="{CB559D62-E50E-4D10-B1D5-B78374B1FD4A}" type="pres">
      <dgm:prSet presAssocID="{D9FB109A-2592-4A30-94DA-80D89CA21E17}" presName="spaceBetweenRectangles" presStyleLbl="fgAcc1" presStyleIdx="0" presStyleCnt="2"/>
      <dgm:spPr/>
    </dgm:pt>
    <dgm:pt modelId="{FF884BAF-B387-498D-BBF6-1BD284EF5042}" type="pres">
      <dgm:prSet presAssocID="{E1C50BCF-4341-4FE3-909A-A05E62610686}" presName="composite" presStyleCnt="0"/>
      <dgm:spPr/>
    </dgm:pt>
    <dgm:pt modelId="{EDE11A06-3DEF-486B-9673-4DC5E2D80D9C}" type="pres">
      <dgm:prSet presAssocID="{E1C50BCF-4341-4FE3-909A-A05E62610686}" presName="Parent1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821E9535-3955-41B1-B9EF-F7FB631B126B}" type="pres">
      <dgm:prSet presAssocID="{E1C50BCF-4341-4FE3-909A-A05E62610686}" presName="Childtext1" presStyleLbl="revTx" presStyleIdx="1" presStyleCnt="3">
        <dgm:presLayoutVars>
          <dgm:chMax val="0"/>
          <dgm:chPref val="0"/>
          <dgm:bulletEnabled/>
        </dgm:presLayoutVars>
      </dgm:prSet>
      <dgm:spPr/>
    </dgm:pt>
    <dgm:pt modelId="{AF919D7F-7259-4E05-B342-1D05B9BCC6E9}" type="pres">
      <dgm:prSet presAssocID="{E1C50BCF-4341-4FE3-909A-A05E62610686}" presName="ConnectLine" presStyleLbl="sibTrans1D1" presStyleIdx="1" presStyleCnt="3"/>
      <dgm:spPr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B022A5A-7BB5-4492-9E5F-DDE9380DBAFC}" type="pres">
      <dgm:prSet presAssocID="{E1C50BCF-4341-4FE3-909A-A05E62610686}" presName="ConnectLineEnd" presStyleLbl="node1" presStyleIdx="1" presStyleCnt="3"/>
      <dgm:spPr/>
    </dgm:pt>
    <dgm:pt modelId="{D33B69C5-5302-495E-912F-A9537C0F25F0}" type="pres">
      <dgm:prSet presAssocID="{E1C50BCF-4341-4FE3-909A-A05E62610686}" presName="EmptyPane" presStyleCnt="0"/>
      <dgm:spPr/>
    </dgm:pt>
    <dgm:pt modelId="{FF4C2F7C-ACD8-4135-B3F3-12B78B3A2A45}" type="pres">
      <dgm:prSet presAssocID="{DA290AD4-4CCE-4E29-8FD8-F344753A610C}" presName="spaceBetweenRectangles" presStyleLbl="fgAcc1" presStyleIdx="1" presStyleCnt="2"/>
      <dgm:spPr/>
    </dgm:pt>
    <dgm:pt modelId="{2D97110C-7002-4695-8621-A251C6576C69}" type="pres">
      <dgm:prSet presAssocID="{E25CB8D7-2E39-4D62-85A9-BEB48A46DBE6}" presName="composite" presStyleCnt="0"/>
      <dgm:spPr/>
    </dgm:pt>
    <dgm:pt modelId="{3D9221B5-6AB1-4227-A723-EA59CE02D603}" type="pres">
      <dgm:prSet presAssocID="{E25CB8D7-2E39-4D62-85A9-BEB48A46DBE6}" presName="Parent1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C3DB419D-F96C-4963-B206-13676A2943F3}" type="pres">
      <dgm:prSet presAssocID="{E25CB8D7-2E39-4D62-85A9-BEB48A46DBE6}" presName="Childtext1" presStyleLbl="revTx" presStyleIdx="2" presStyleCnt="3">
        <dgm:presLayoutVars>
          <dgm:chMax val="0"/>
          <dgm:chPref val="0"/>
          <dgm:bulletEnabled/>
        </dgm:presLayoutVars>
      </dgm:prSet>
      <dgm:spPr/>
    </dgm:pt>
    <dgm:pt modelId="{8A9E5CF4-2F25-4BBC-A950-02A60473523B}" type="pres">
      <dgm:prSet presAssocID="{E25CB8D7-2E39-4D62-85A9-BEB48A46DBE6}" presName="ConnectLine" presStyleLbl="sibTrans1D1" presStyleIdx="2" presStyleCnt="3"/>
      <dgm:spPr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D12AB77-7E70-4914-B0FA-732E44234A07}" type="pres">
      <dgm:prSet presAssocID="{E25CB8D7-2E39-4D62-85A9-BEB48A46DBE6}" presName="ConnectLineEnd" presStyleLbl="node1" presStyleIdx="2" presStyleCnt="3"/>
      <dgm:spPr/>
    </dgm:pt>
    <dgm:pt modelId="{ED87F78B-B145-416F-B99A-B818CFCFDE3E}" type="pres">
      <dgm:prSet presAssocID="{E25CB8D7-2E39-4D62-85A9-BEB48A46DBE6}" presName="EmptyPane" presStyleCnt="0"/>
      <dgm:spPr/>
    </dgm:pt>
  </dgm:ptLst>
  <dgm:cxnLst>
    <dgm:cxn modelId="{989D822B-01B2-45F1-A466-D22375C2AB4C}" type="presOf" srcId="{E1C50BCF-4341-4FE3-909A-A05E62610686}" destId="{EDE11A06-3DEF-486B-9673-4DC5E2D80D9C}" srcOrd="0" destOrd="0" presId="urn:microsoft.com/office/officeart/2016/7/layout/HexagonTimeline"/>
    <dgm:cxn modelId="{B2BFDD2C-64A4-4FC8-9A2C-1E79A259E4F0}" type="presOf" srcId="{05317A65-8390-4E3C-8A24-9C1005BCEABA}" destId="{21DB2E86-F8E7-4B1C-B627-ACD6FF82C933}" srcOrd="0" destOrd="0" presId="urn:microsoft.com/office/officeart/2016/7/layout/HexagonTimeline"/>
    <dgm:cxn modelId="{0AF8E93F-C1A2-49B9-B515-863025B1CCF8}" type="presOf" srcId="{01B965F8-E325-43B3-80B3-B9D1E0388BA4}" destId="{8F9845A8-DD1B-4674-975B-BC1FB1EFBB4A}" srcOrd="0" destOrd="0" presId="urn:microsoft.com/office/officeart/2016/7/layout/HexagonTimeline"/>
    <dgm:cxn modelId="{F4C8ED5B-F2B8-499C-B1A5-085EC230F845}" srcId="{05317A65-8390-4E3C-8A24-9C1005BCEABA}" destId="{E25CB8D7-2E39-4D62-85A9-BEB48A46DBE6}" srcOrd="2" destOrd="0" parTransId="{864BA4B8-618E-4E49-A6C4-E31689422AD4}" sibTransId="{6EF84E7B-CD53-49F5-9901-898CB2DB0284}"/>
    <dgm:cxn modelId="{AE30458B-DAD5-4515-A0A8-7AF405483E95}" srcId="{05317A65-8390-4E3C-8A24-9C1005BCEABA}" destId="{01B965F8-E325-43B3-80B3-B9D1E0388BA4}" srcOrd="0" destOrd="0" parTransId="{54BC3EB5-4779-4295-B263-A5EE4BC01C72}" sibTransId="{D9FB109A-2592-4A30-94DA-80D89CA21E17}"/>
    <dgm:cxn modelId="{C746E1DB-6C1C-4011-8F33-80397E2199E4}" srcId="{05317A65-8390-4E3C-8A24-9C1005BCEABA}" destId="{E1C50BCF-4341-4FE3-909A-A05E62610686}" srcOrd="1" destOrd="0" parTransId="{37287D1C-9A77-4D5F-9D2B-78D65EC7BE06}" sibTransId="{DA290AD4-4CCE-4E29-8FD8-F344753A610C}"/>
    <dgm:cxn modelId="{031A55F3-0C0B-415B-8E9D-1B67174898D6}" type="presOf" srcId="{E25CB8D7-2E39-4D62-85A9-BEB48A46DBE6}" destId="{3D9221B5-6AB1-4227-A723-EA59CE02D603}" srcOrd="0" destOrd="0" presId="urn:microsoft.com/office/officeart/2016/7/layout/HexagonTimeline"/>
    <dgm:cxn modelId="{61AA52F5-8F8B-444E-9B28-36945E3D5C3D}" type="presParOf" srcId="{21DB2E86-F8E7-4B1C-B627-ACD6FF82C933}" destId="{AA0D3A40-EDB3-4016-86E6-BEC5568D72FA}" srcOrd="0" destOrd="0" presId="urn:microsoft.com/office/officeart/2016/7/layout/HexagonTimeline"/>
    <dgm:cxn modelId="{998BFCE1-DE57-4BC0-9440-9A5385DB035B}" type="presParOf" srcId="{AA0D3A40-EDB3-4016-86E6-BEC5568D72FA}" destId="{8F9845A8-DD1B-4674-975B-BC1FB1EFBB4A}" srcOrd="0" destOrd="0" presId="urn:microsoft.com/office/officeart/2016/7/layout/HexagonTimeline"/>
    <dgm:cxn modelId="{CDA47F9D-3B4B-4D88-B665-F2E3593CE909}" type="presParOf" srcId="{AA0D3A40-EDB3-4016-86E6-BEC5568D72FA}" destId="{6618B835-ADB2-48AA-B08B-7E51A8BB71CC}" srcOrd="1" destOrd="0" presId="urn:microsoft.com/office/officeart/2016/7/layout/HexagonTimeline"/>
    <dgm:cxn modelId="{32C78733-5D43-4EBA-B021-8A20B17527D9}" type="presParOf" srcId="{AA0D3A40-EDB3-4016-86E6-BEC5568D72FA}" destId="{6911DFBC-21CD-48DF-ABBF-FD9BC9C03CD5}" srcOrd="2" destOrd="0" presId="urn:microsoft.com/office/officeart/2016/7/layout/HexagonTimeline"/>
    <dgm:cxn modelId="{12CA3926-1813-4FED-ACB1-0A039E52DB8F}" type="presParOf" srcId="{AA0D3A40-EDB3-4016-86E6-BEC5568D72FA}" destId="{B6C9202C-A529-43CD-BF1A-EE0FA757CEC8}" srcOrd="3" destOrd="0" presId="urn:microsoft.com/office/officeart/2016/7/layout/HexagonTimeline"/>
    <dgm:cxn modelId="{7F17D214-CB53-44FC-92BD-54E6300AFD87}" type="presParOf" srcId="{AA0D3A40-EDB3-4016-86E6-BEC5568D72FA}" destId="{A55FC4A9-B250-42C6-A5D9-A9C3A7208CF5}" srcOrd="4" destOrd="0" presId="urn:microsoft.com/office/officeart/2016/7/layout/HexagonTimeline"/>
    <dgm:cxn modelId="{1E2EEEC3-4447-4233-BE1C-799FA13FBA88}" type="presParOf" srcId="{21DB2E86-F8E7-4B1C-B627-ACD6FF82C933}" destId="{CB559D62-E50E-4D10-B1D5-B78374B1FD4A}" srcOrd="1" destOrd="0" presId="urn:microsoft.com/office/officeart/2016/7/layout/HexagonTimeline"/>
    <dgm:cxn modelId="{D6C4A029-1DEF-4208-8B37-E8F003233E8A}" type="presParOf" srcId="{21DB2E86-F8E7-4B1C-B627-ACD6FF82C933}" destId="{FF884BAF-B387-498D-BBF6-1BD284EF5042}" srcOrd="2" destOrd="0" presId="urn:microsoft.com/office/officeart/2016/7/layout/HexagonTimeline"/>
    <dgm:cxn modelId="{EE501139-4B84-4C05-B72D-2121BE90E67D}" type="presParOf" srcId="{FF884BAF-B387-498D-BBF6-1BD284EF5042}" destId="{EDE11A06-3DEF-486B-9673-4DC5E2D80D9C}" srcOrd="0" destOrd="0" presId="urn:microsoft.com/office/officeart/2016/7/layout/HexagonTimeline"/>
    <dgm:cxn modelId="{18CC169F-FF32-4A4A-A9C1-CC47ECA0E403}" type="presParOf" srcId="{FF884BAF-B387-498D-BBF6-1BD284EF5042}" destId="{821E9535-3955-41B1-B9EF-F7FB631B126B}" srcOrd="1" destOrd="0" presId="urn:microsoft.com/office/officeart/2016/7/layout/HexagonTimeline"/>
    <dgm:cxn modelId="{4F1FAA47-6CC2-444F-B7E5-1A5FC298708C}" type="presParOf" srcId="{FF884BAF-B387-498D-BBF6-1BD284EF5042}" destId="{AF919D7F-7259-4E05-B342-1D05B9BCC6E9}" srcOrd="2" destOrd="0" presId="urn:microsoft.com/office/officeart/2016/7/layout/HexagonTimeline"/>
    <dgm:cxn modelId="{38564807-0905-41ED-93DC-6D09E07CC6B6}" type="presParOf" srcId="{FF884BAF-B387-498D-BBF6-1BD284EF5042}" destId="{7B022A5A-7BB5-4492-9E5F-DDE9380DBAFC}" srcOrd="3" destOrd="0" presId="urn:microsoft.com/office/officeart/2016/7/layout/HexagonTimeline"/>
    <dgm:cxn modelId="{8FB14C19-6B3C-4A12-8958-39F49AB6D4A0}" type="presParOf" srcId="{FF884BAF-B387-498D-BBF6-1BD284EF5042}" destId="{D33B69C5-5302-495E-912F-A9537C0F25F0}" srcOrd="4" destOrd="0" presId="urn:microsoft.com/office/officeart/2016/7/layout/HexagonTimeline"/>
    <dgm:cxn modelId="{103B7FAF-1ECE-4046-AA6D-8828527D0319}" type="presParOf" srcId="{21DB2E86-F8E7-4B1C-B627-ACD6FF82C933}" destId="{FF4C2F7C-ACD8-4135-B3F3-12B78B3A2A45}" srcOrd="3" destOrd="0" presId="urn:microsoft.com/office/officeart/2016/7/layout/HexagonTimeline"/>
    <dgm:cxn modelId="{9F9A8E96-41FF-4534-BDBF-3FF720362A8B}" type="presParOf" srcId="{21DB2E86-F8E7-4B1C-B627-ACD6FF82C933}" destId="{2D97110C-7002-4695-8621-A251C6576C69}" srcOrd="4" destOrd="0" presId="urn:microsoft.com/office/officeart/2016/7/layout/HexagonTimeline"/>
    <dgm:cxn modelId="{AEF769D9-0891-4013-BAAB-AAF307D24047}" type="presParOf" srcId="{2D97110C-7002-4695-8621-A251C6576C69}" destId="{3D9221B5-6AB1-4227-A723-EA59CE02D603}" srcOrd="0" destOrd="0" presId="urn:microsoft.com/office/officeart/2016/7/layout/HexagonTimeline"/>
    <dgm:cxn modelId="{8E6D6524-E52D-463D-9FAE-00E73CEFFF9C}" type="presParOf" srcId="{2D97110C-7002-4695-8621-A251C6576C69}" destId="{C3DB419D-F96C-4963-B206-13676A2943F3}" srcOrd="1" destOrd="0" presId="urn:microsoft.com/office/officeart/2016/7/layout/HexagonTimeline"/>
    <dgm:cxn modelId="{04616B77-0FF5-46C3-9364-7252BBBC87AD}" type="presParOf" srcId="{2D97110C-7002-4695-8621-A251C6576C69}" destId="{8A9E5CF4-2F25-4BBC-A950-02A60473523B}" srcOrd="2" destOrd="0" presId="urn:microsoft.com/office/officeart/2016/7/layout/HexagonTimeline"/>
    <dgm:cxn modelId="{4EE99528-34AE-48AF-B299-E9801F03A4EB}" type="presParOf" srcId="{2D97110C-7002-4695-8621-A251C6576C69}" destId="{FD12AB77-7E70-4914-B0FA-732E44234A07}" srcOrd="3" destOrd="0" presId="urn:microsoft.com/office/officeart/2016/7/layout/HexagonTimeline"/>
    <dgm:cxn modelId="{3B857D25-5EC2-42E3-B939-398AC51DFAA1}" type="presParOf" srcId="{2D97110C-7002-4695-8621-A251C6576C69}" destId="{ED87F78B-B145-416F-B99A-B818CFCFDE3E}" srcOrd="4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45A8-DD1B-4674-975B-BC1FB1EFBB4A}">
      <dsp:nvSpPr>
        <dsp:cNvPr id="0" name=""/>
        <dsp:cNvSpPr/>
      </dsp:nvSpPr>
      <dsp:spPr>
        <a:xfrm>
          <a:off x="247839" y="1028421"/>
          <a:ext cx="1261392" cy="280478"/>
        </a:xfrm>
        <a:prstGeom prst="homePlate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분석</a:t>
          </a:r>
        </a:p>
      </dsp:txBody>
      <dsp:txXfrm>
        <a:off x="247839" y="1028421"/>
        <a:ext cx="1205296" cy="280478"/>
      </dsp:txXfrm>
    </dsp:sp>
    <dsp:sp modelId="{6618B835-ADB2-48AA-B08B-7E51A8BB71CC}">
      <dsp:nvSpPr>
        <dsp:cNvPr id="0" name=""/>
        <dsp:cNvSpPr/>
      </dsp:nvSpPr>
      <dsp:spPr>
        <a:xfrm>
          <a:off x="2568" y="0"/>
          <a:ext cx="1751934" cy="7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59D62-E50E-4D10-B1D5-B78374B1FD4A}">
      <dsp:nvSpPr>
        <dsp:cNvPr id="0" name=""/>
        <dsp:cNvSpPr/>
      </dsp:nvSpPr>
      <dsp:spPr>
        <a:xfrm>
          <a:off x="1509232" y="1168660"/>
          <a:ext cx="4905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0541" y="0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1DFBC-21CD-48DF-ABBF-FD9BC9C03CD5}">
      <dsp:nvSpPr>
        <dsp:cNvPr id="0" name=""/>
        <dsp:cNvSpPr/>
      </dsp:nvSpPr>
      <dsp:spPr>
        <a:xfrm>
          <a:off x="878536" y="794689"/>
          <a:ext cx="0" cy="233732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202C-A529-43CD-BF1A-EE0FA757CEC8}">
      <dsp:nvSpPr>
        <dsp:cNvPr id="0" name=""/>
        <dsp:cNvSpPr/>
      </dsp:nvSpPr>
      <dsp:spPr>
        <a:xfrm>
          <a:off x="855162" y="747942"/>
          <a:ext cx="46746" cy="467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11A06-3DEF-486B-9673-4DC5E2D80D9C}">
      <dsp:nvSpPr>
        <dsp:cNvPr id="0" name=""/>
        <dsp:cNvSpPr/>
      </dsp:nvSpPr>
      <dsp:spPr>
        <a:xfrm>
          <a:off x="1999774" y="1028421"/>
          <a:ext cx="1261392" cy="280478"/>
        </a:xfrm>
        <a:prstGeom prst="hexagon">
          <a:avLst>
            <a:gd name="adj" fmla="val 40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개발</a:t>
          </a:r>
          <a:endParaRPr lang="ko-KR" altLang="en-US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42287" y="1060110"/>
        <a:ext cx="976366" cy="217100"/>
      </dsp:txXfrm>
    </dsp:sp>
    <dsp:sp modelId="{821E9535-3955-41B1-B9EF-F7FB631B126B}">
      <dsp:nvSpPr>
        <dsp:cNvPr id="0" name=""/>
        <dsp:cNvSpPr/>
      </dsp:nvSpPr>
      <dsp:spPr>
        <a:xfrm>
          <a:off x="1754503" y="1589378"/>
          <a:ext cx="1751934" cy="7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C2F7C-ACD8-4135-B3F3-12B78B3A2A45}">
      <dsp:nvSpPr>
        <dsp:cNvPr id="0" name=""/>
        <dsp:cNvSpPr/>
      </dsp:nvSpPr>
      <dsp:spPr>
        <a:xfrm>
          <a:off x="3261166" y="1168660"/>
          <a:ext cx="4905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0541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19D7F-7259-4E05-B342-1D05B9BCC6E9}">
      <dsp:nvSpPr>
        <dsp:cNvPr id="0" name=""/>
        <dsp:cNvSpPr/>
      </dsp:nvSpPr>
      <dsp:spPr>
        <a:xfrm>
          <a:off x="2630470" y="1308899"/>
          <a:ext cx="0" cy="233732"/>
        </a:xfrm>
        <a:prstGeom prst="line">
          <a:avLst/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22A5A-7BB5-4492-9E5F-DDE9380DBAFC}">
      <dsp:nvSpPr>
        <dsp:cNvPr id="0" name=""/>
        <dsp:cNvSpPr/>
      </dsp:nvSpPr>
      <dsp:spPr>
        <a:xfrm>
          <a:off x="2607097" y="1542631"/>
          <a:ext cx="46746" cy="467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221B5-6AB1-4227-A723-EA59CE02D603}">
      <dsp:nvSpPr>
        <dsp:cNvPr id="0" name=""/>
        <dsp:cNvSpPr/>
      </dsp:nvSpPr>
      <dsp:spPr>
        <a:xfrm rot="10800000">
          <a:off x="3751708" y="1028421"/>
          <a:ext cx="1261392" cy="280478"/>
        </a:xfrm>
        <a:prstGeom prst="homePlate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적용</a:t>
          </a:r>
          <a:endParaRPr lang="en-US" altLang="ko-KR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10800000">
        <a:off x="3807804" y="1028421"/>
        <a:ext cx="1205296" cy="280478"/>
      </dsp:txXfrm>
    </dsp:sp>
    <dsp:sp modelId="{C3DB419D-F96C-4963-B206-13676A2943F3}">
      <dsp:nvSpPr>
        <dsp:cNvPr id="0" name=""/>
        <dsp:cNvSpPr/>
      </dsp:nvSpPr>
      <dsp:spPr>
        <a:xfrm>
          <a:off x="3506437" y="0"/>
          <a:ext cx="1751934" cy="7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E5CF4-2F25-4BBC-A950-02A60473523B}">
      <dsp:nvSpPr>
        <dsp:cNvPr id="0" name=""/>
        <dsp:cNvSpPr/>
      </dsp:nvSpPr>
      <dsp:spPr>
        <a:xfrm>
          <a:off x="4382404" y="794689"/>
          <a:ext cx="0" cy="233732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2AB77-7E70-4914-B0FA-732E44234A07}">
      <dsp:nvSpPr>
        <dsp:cNvPr id="0" name=""/>
        <dsp:cNvSpPr/>
      </dsp:nvSpPr>
      <dsp:spPr>
        <a:xfrm>
          <a:off x="4359031" y="747942"/>
          <a:ext cx="46746" cy="467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육각형 타임라인"/>
  <dgm:desc val="시간순으로 이벤트 목록을 표시하는 데 사용합니다. 보이지 않는 상자에 설명이 포함되지만 날짜는 육각형 안에 표시됩니다. 날짜가 집 도형에 표시되는 첫 번째 및 마지막 노드는 제외됩니다. 보통 길이 날짜 서식을 사용하여 많은 양의 텍스트를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80DAFA-FFE5-4775-852B-050056EAF1E3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2025-06-19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A9780E-9621-4BBE-B845-C3A74363DB3E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17142BC-A7BD-4276-975D-6351998F7C8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16CFF5-9D21-4968-AC16-17AE98DE08B4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F9CB812-CE62-430A-90D1-AF3437E027DD}"/>
              </a:ext>
            </a:extLst>
          </p:cNvPr>
          <p:cNvSpPr>
            <a:spLocks noChangeAspect="1"/>
          </p:cNvSpPr>
          <p:nvPr userDrawn="1"/>
        </p:nvSpPr>
        <p:spPr>
          <a:xfrm>
            <a:off x="334487" y="650127"/>
            <a:ext cx="8475027" cy="5985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94" y="85458"/>
            <a:ext cx="8272212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895" y="1563799"/>
            <a:ext cx="8272211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704464" y="5339440"/>
            <a:ext cx="2133599" cy="365125"/>
          </a:xfrm>
        </p:spPr>
        <p:txBody>
          <a:bodyPr rtlCol="0"/>
          <a:lstStyle>
            <a:lvl1pPr>
              <a:defRPr/>
            </a:lvl1pPr>
          </a:lstStyle>
          <a:p>
            <a:fld id="{4D9C063D-59E5-4F98-9FE4-C2CB6C5BBC14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5894" y="5335114"/>
            <a:ext cx="5187908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18725" y="5339440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34487" y="628872"/>
            <a:ext cx="8475027" cy="5985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95" y="91705"/>
            <a:ext cx="8272212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5895" y="1590051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1313" y="1590051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04464" y="5318185"/>
            <a:ext cx="2133599" cy="365125"/>
          </a:xfrm>
        </p:spPr>
        <p:txBody>
          <a:bodyPr rtlCol="0"/>
          <a:lstStyle>
            <a:lvl1pPr>
              <a:defRPr/>
            </a:lvl1pPr>
          </a:lstStyle>
          <a:p>
            <a:fld id="{9E0E0A6F-D1D8-44E2-B3F6-F4C3D7E61E9B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5894" y="5313859"/>
            <a:ext cx="5187908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918725" y="5318185"/>
            <a:ext cx="789383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BA6A63-01A2-4046-8FFC-13787005DFEA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직사각형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72500" indent="-229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75000" indent="-202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31500" indent="-175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01500" indent="-175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425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직사각형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57251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1400174"/>
            <a:ext cx="2777490" cy="42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1" y="1197482"/>
            <a:ext cx="8474200" cy="73916"/>
            <a:chOff x="446534" y="453643"/>
            <a:chExt cx="11298933" cy="9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6140352C-49AC-45BF-A4AE-D8C946F6A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고객 요구사항 분석 서비스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31A5D98E-436C-449D-BF36-5E17945A0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/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개발 리소스 관리</a:t>
            </a:r>
          </a:p>
        </p:txBody>
      </p:sp>
      <p:graphicFrame>
        <p:nvGraphicFramePr>
          <p:cNvPr id="15" name="내용 개체 틀 2" descr="육각형 타임라인 SmartArt">
            <a:extLst>
              <a:ext uri="{FF2B5EF4-FFF2-40B4-BE49-F238E27FC236}">
                <a16:creationId xmlns:a16="http://schemas.microsoft.com/office/drawing/2014/main" id="{9AD8D13B-6425-4820-B144-3DC1E4425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618263"/>
              </p:ext>
            </p:extLst>
          </p:nvPr>
        </p:nvGraphicFramePr>
        <p:xfrm>
          <a:off x="321469" y="3290698"/>
          <a:ext cx="5260941" cy="233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그래픽 10" descr="소셜 네트워크">
            <a:extLst>
              <a:ext uri="{FF2B5EF4-FFF2-40B4-BE49-F238E27FC236}">
                <a16:creationId xmlns:a16="http://schemas.microsoft.com/office/drawing/2014/main" id="{3BA97365-535A-4609-94E8-86866A1AA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807" y="3148202"/>
            <a:ext cx="914400" cy="914400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CFB2B5CE-5FF9-4E28-9974-BB36605BC9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891" y="4647867"/>
            <a:ext cx="914400" cy="914400"/>
          </a:xfrm>
          <a:prstGeom prst="rect">
            <a:avLst/>
          </a:prstGeom>
        </p:spPr>
      </p:pic>
      <p:pic>
        <p:nvPicPr>
          <p:cNvPr id="16" name="그래픽 15" descr="실행">
            <a:extLst>
              <a:ext uri="{FF2B5EF4-FFF2-40B4-BE49-F238E27FC236}">
                <a16:creationId xmlns:a16="http://schemas.microsoft.com/office/drawing/2014/main" id="{C024B2A2-2156-4FCB-8314-A614AF12A8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5751" y="4289973"/>
            <a:ext cx="338769" cy="338769"/>
          </a:xfrm>
          <a:prstGeom prst="rect">
            <a:avLst/>
          </a:prstGeom>
        </p:spPr>
      </p:pic>
      <p:pic>
        <p:nvPicPr>
          <p:cNvPr id="18" name="그래픽 17" descr="그룹 성공">
            <a:extLst>
              <a:ext uri="{FF2B5EF4-FFF2-40B4-BE49-F238E27FC236}">
                <a16:creationId xmlns:a16="http://schemas.microsoft.com/office/drawing/2014/main" id="{73F10817-F61F-4145-9F62-4AC49DBE6D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78554" y="3347703"/>
            <a:ext cx="834466" cy="8344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411EA4-B970-451E-AF74-BC4AF80C2F01}"/>
              </a:ext>
            </a:extLst>
          </p:cNvPr>
          <p:cNvSpPr/>
          <p:nvPr/>
        </p:nvSpPr>
        <p:spPr>
          <a:xfrm>
            <a:off x="7535466" y="5171349"/>
            <a:ext cx="1106393" cy="40011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한 상 웅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B187709C-443F-4FB6-8543-4440563947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2944" y="1509818"/>
            <a:ext cx="524066" cy="5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603B8-3DE3-4993-A0F1-FE551383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313" y="1667934"/>
            <a:ext cx="4066794" cy="418232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100" dirty="0">
                <a:cs typeface="Segoe UI Emoji" panose="020B0502040204020203" pitchFamily="34" charset="0"/>
              </a:rPr>
              <a:t>📌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개요 및 목적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00" dirty="0">
                <a:cs typeface="Times New Roman" panose="02020603050405020304" pitchFamily="18" charset="0"/>
              </a:rPr>
              <a:t>고객 요구사항을 분석하여 시각화 하며</a:t>
            </a:r>
            <a:r>
              <a:rPr lang="en-US" altLang="ko-KR" sz="1200" kern="100" dirty="0"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cs typeface="Times New Roman" panose="02020603050405020304" pitchFamily="18" charset="0"/>
              </a:rPr>
              <a:t>분석가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cs typeface="Times New Roman" panose="02020603050405020304" pitchFamily="18" charset="0"/>
              </a:rPr>
              <a:t>개발자 별 통계로 요구사항에 대한 지연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cs typeface="Times New Roman" panose="02020603050405020304" pitchFamily="18" charset="0"/>
              </a:rPr>
              <a:t>누락을 방지하고</a:t>
            </a:r>
            <a:r>
              <a:rPr lang="en-US" altLang="ko-KR" sz="1200" kern="100" dirty="0"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cs typeface="Times New Roman" panose="02020603050405020304" pitchFamily="18" charset="0"/>
              </a:rPr>
              <a:t>개인별 </a:t>
            </a:r>
            <a:r>
              <a:rPr lang="ko-KR" altLang="ko-KR" sz="1200" kern="100" dirty="0" err="1">
                <a:cs typeface="Times New Roman" panose="02020603050405020304" pitchFamily="18" charset="0"/>
              </a:rPr>
              <a:t>일량</a:t>
            </a:r>
            <a:r>
              <a:rPr lang="ko-KR" altLang="ko-KR" sz="1200" kern="100" dirty="0">
                <a:cs typeface="Times New Roman" panose="02020603050405020304" pitchFamily="18" charset="0"/>
              </a:rPr>
              <a:t> 측정으로 업무의 배분을 </a:t>
            </a:r>
            <a:r>
              <a:rPr lang="ko-KR" altLang="ko-KR" sz="1200" kern="100" dirty="0" err="1">
                <a:cs typeface="Times New Roman" panose="02020603050405020304" pitchFamily="18" charset="0"/>
              </a:rPr>
              <a:t>할수</a:t>
            </a:r>
            <a:r>
              <a:rPr lang="ko-KR" altLang="ko-KR" sz="1200" kern="100" dirty="0">
                <a:cs typeface="Times New Roman" panose="02020603050405020304" pitchFamily="18" charset="0"/>
              </a:rPr>
              <a:t> 있도록 하는 </a:t>
            </a:r>
            <a:r>
              <a:rPr lang="en-US" altLang="ko-KR" sz="1200" kern="100" dirty="0">
                <a:cs typeface="Times New Roman" panose="02020603050405020304" pitchFamily="18" charset="0"/>
              </a:rPr>
              <a:t>AI </a:t>
            </a:r>
            <a:r>
              <a:rPr lang="ko-KR" altLang="ko-KR" sz="1200" kern="100" dirty="0">
                <a:cs typeface="Times New Roman" panose="02020603050405020304" pitchFamily="18" charset="0"/>
              </a:rPr>
              <a:t>도우미 구축</a:t>
            </a:r>
            <a:r>
              <a:rPr lang="en-US" altLang="ko-KR" sz="1200" kern="100" dirty="0"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고객 요청사항에 대한 분포 및 분석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en-US" sz="1200" kern="100" dirty="0">
                <a:cs typeface="Times New Roman" panose="02020603050405020304" pitchFamily="18" charset="0"/>
              </a:rPr>
              <a:t>개발 기간 분석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시스템별 인력 적정성 분석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분석가와 개발자의 개인별 </a:t>
            </a:r>
            <a:r>
              <a:rPr lang="ko-KR" altLang="en-US" sz="1200" kern="100" dirty="0" err="1">
                <a:cs typeface="Times New Roman" panose="02020603050405020304" pitchFamily="18" charset="0"/>
              </a:rPr>
              <a:t>일량</a:t>
            </a:r>
            <a:r>
              <a:rPr lang="ko-KR" altLang="en-US" sz="1200" kern="100" dirty="0">
                <a:cs typeface="Times New Roman" panose="02020603050405020304" pitchFamily="18" charset="0"/>
              </a:rPr>
              <a:t> 측정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100" dirty="0">
                <a:cs typeface="Segoe UI Emoji" panose="020B0502040204020203" pitchFamily="34" charset="0"/>
              </a:rPr>
              <a:t>🔧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활용 기술 및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Azure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서비스</a:t>
            </a:r>
            <a:endParaRPr lang="ko-KR" altLang="ko-KR" sz="1200" kern="1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BEA3E7-46F2-4A8B-9E67-21FB61CA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3" y="1307782"/>
            <a:ext cx="3956543" cy="312745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90F15B5-548B-4269-86B8-B8C52B11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139330"/>
            <a:ext cx="8272212" cy="988332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 err="1"/>
              <a:t>를</a:t>
            </a:r>
            <a:r>
              <a:rPr lang="ko-KR" altLang="en-US" dirty="0"/>
              <a:t> 활용한 요구사항 관리 서비스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D704E6-F1D4-4422-9B6F-559541547F1C}"/>
              </a:ext>
            </a:extLst>
          </p:cNvPr>
          <p:cNvCxnSpPr>
            <a:cxnSpLocks/>
          </p:cNvCxnSpPr>
          <p:nvPr/>
        </p:nvCxnSpPr>
        <p:spPr>
          <a:xfrm>
            <a:off x="4502688" y="1546383"/>
            <a:ext cx="0" cy="474011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9B1E9F9-DB46-4B4D-9E30-A833CCD1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03" y="4189096"/>
            <a:ext cx="2928365" cy="244030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DAC554-48B6-4F8C-9E8F-3DD92A0B2E35}"/>
              </a:ext>
            </a:extLst>
          </p:cNvPr>
          <p:cNvGrpSpPr/>
          <p:nvPr/>
        </p:nvGrpSpPr>
        <p:grpSpPr>
          <a:xfrm>
            <a:off x="4861318" y="3905207"/>
            <a:ext cx="990456" cy="362481"/>
            <a:chOff x="6206193" y="4189096"/>
            <a:chExt cx="990456" cy="362481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502FA8C-08F9-40B7-A252-CF27D3A9C4E9}"/>
                </a:ext>
              </a:extLst>
            </p:cNvPr>
            <p:cNvSpPr/>
            <p:nvPr/>
          </p:nvSpPr>
          <p:spPr>
            <a:xfrm>
              <a:off x="6206193" y="4191577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Azure 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  Storage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BBC1DFEE-0AEE-4E8B-9180-8EC26E80F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40894" y="4189096"/>
              <a:ext cx="360000" cy="360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3F50A14-6873-4B30-92C8-C6BDD85FE5D4}"/>
              </a:ext>
            </a:extLst>
          </p:cNvPr>
          <p:cNvGrpSpPr/>
          <p:nvPr/>
        </p:nvGrpSpPr>
        <p:grpSpPr>
          <a:xfrm>
            <a:off x="6221390" y="4542582"/>
            <a:ext cx="990456" cy="365275"/>
            <a:chOff x="5144254" y="4475680"/>
            <a:chExt cx="990456" cy="365275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A40D742-A180-4F0A-BAC0-3840AC8B4F97}"/>
                </a:ext>
              </a:extLst>
            </p:cNvPr>
            <p:cNvSpPr/>
            <p:nvPr/>
          </p:nvSpPr>
          <p:spPr>
            <a:xfrm>
              <a:off x="5144254" y="4480955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    Azure AI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 Search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8A397181-8DCD-458E-8A03-9BE7C7F2C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84109" y="4475680"/>
              <a:ext cx="360000" cy="360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788920B-53C0-4848-B172-A6281B10F621}"/>
              </a:ext>
            </a:extLst>
          </p:cNvPr>
          <p:cNvGrpSpPr/>
          <p:nvPr/>
        </p:nvGrpSpPr>
        <p:grpSpPr>
          <a:xfrm>
            <a:off x="4861318" y="5185212"/>
            <a:ext cx="990456" cy="360000"/>
            <a:chOff x="5176041" y="5002426"/>
            <a:chExt cx="990456" cy="36000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098F3CF-F3EE-4F91-B42D-97A6D55A44AE}"/>
                </a:ext>
              </a:extLst>
            </p:cNvPr>
            <p:cNvSpPr/>
            <p:nvPr/>
          </p:nvSpPr>
          <p:spPr>
            <a:xfrm>
              <a:off x="5176041" y="5002426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Azure 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 Open AI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FEBD0F4C-0CDD-46F5-80F4-32F4F533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8261" y="5035706"/>
              <a:ext cx="292429" cy="292429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8F23789-42AC-473A-BBF7-1E1042735371}"/>
              </a:ext>
            </a:extLst>
          </p:cNvPr>
          <p:cNvGrpSpPr/>
          <p:nvPr/>
        </p:nvGrpSpPr>
        <p:grpSpPr>
          <a:xfrm>
            <a:off x="6221390" y="3905207"/>
            <a:ext cx="990456" cy="360000"/>
            <a:chOff x="6861889" y="4667112"/>
            <a:chExt cx="990456" cy="36000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48AAAC0-1E7B-4EB2-9DBA-5920B941B9BC}"/>
                </a:ext>
              </a:extLst>
            </p:cNvPr>
            <p:cNvSpPr/>
            <p:nvPr/>
          </p:nvSpPr>
          <p:spPr>
            <a:xfrm>
              <a:off x="6861889" y="4667112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           Storage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          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Comntainer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DA74C89-B950-48A5-899C-50B80567E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86880" y="4703079"/>
              <a:ext cx="299347" cy="2993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183DF38-5AE8-4370-A231-1AE66DC46B34}"/>
              </a:ext>
            </a:extLst>
          </p:cNvPr>
          <p:cNvGrpSpPr/>
          <p:nvPr/>
        </p:nvGrpSpPr>
        <p:grpSpPr>
          <a:xfrm>
            <a:off x="6220354" y="5186099"/>
            <a:ext cx="991492" cy="360000"/>
            <a:chOff x="6517570" y="5322598"/>
            <a:chExt cx="991492" cy="360000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D46F2F2-0AA5-4870-99B1-DF15C8CBED87}"/>
                </a:ext>
              </a:extLst>
            </p:cNvPr>
            <p:cNvSpPr/>
            <p:nvPr/>
          </p:nvSpPr>
          <p:spPr>
            <a:xfrm>
              <a:off x="6518606" y="5322598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         GPT-o4-mini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9C854D3B-947E-4FE6-84A7-C3F99E800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17570" y="5339566"/>
              <a:ext cx="331602" cy="331602"/>
            </a:xfrm>
            <a:prstGeom prst="rect">
              <a:avLst/>
            </a:prstGeom>
          </p:spPr>
        </p:pic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45E20AC-3988-4DD9-B162-C25B83B309C7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5851774" y="4085207"/>
            <a:ext cx="369616" cy="2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A9C0F21-FFFF-48A5-9AAD-707B3E1F6B69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5851774" y="5365212"/>
            <a:ext cx="369616" cy="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02C2B5F-02F5-4CA0-A516-31D9F44C89E7}"/>
              </a:ext>
            </a:extLst>
          </p:cNvPr>
          <p:cNvCxnSpPr>
            <a:cxnSpLocks/>
            <a:stCxn id="56" idx="2"/>
            <a:endCxn id="51" idx="0"/>
          </p:cNvCxnSpPr>
          <p:nvPr/>
        </p:nvCxnSpPr>
        <p:spPr>
          <a:xfrm>
            <a:off x="6716618" y="4265207"/>
            <a:ext cx="0" cy="2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C23A9E-000D-49D8-AB10-78BDD26B541E}"/>
              </a:ext>
            </a:extLst>
          </p:cNvPr>
          <p:cNvSpPr/>
          <p:nvPr/>
        </p:nvSpPr>
        <p:spPr>
          <a:xfrm>
            <a:off x="7517724" y="4548326"/>
            <a:ext cx="990456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           Python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7" name="그래픽 76">
            <a:extLst>
              <a:ext uri="{FF2B5EF4-FFF2-40B4-BE49-F238E27FC236}">
                <a16:creationId xmlns:a16="http://schemas.microsoft.com/office/drawing/2014/main" id="{43AC3444-379D-43C0-8350-A6183A0FF3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1462" y="4575772"/>
            <a:ext cx="220985" cy="268766"/>
          </a:xfrm>
          <a:prstGeom prst="rect">
            <a:avLst/>
          </a:prstGeom>
        </p:spPr>
      </p:pic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3CF3BC8-4D9D-411E-AAD4-FD7DF69FDF90}"/>
              </a:ext>
            </a:extLst>
          </p:cNvPr>
          <p:cNvCxnSpPr>
            <a:cxnSpLocks/>
            <a:stCxn id="51" idx="3"/>
            <a:endCxn id="89" idx="1"/>
          </p:cNvCxnSpPr>
          <p:nvPr/>
        </p:nvCxnSpPr>
        <p:spPr>
          <a:xfrm>
            <a:off x="7211846" y="4727857"/>
            <a:ext cx="305878" cy="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C00F401-76AF-46D2-BCA2-BB997466702E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>
            <a:off x="8012952" y="4908326"/>
            <a:ext cx="0" cy="25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1E37B95-1709-4179-BCB9-20D9DAB0C409}"/>
              </a:ext>
            </a:extLst>
          </p:cNvPr>
          <p:cNvCxnSpPr>
            <a:cxnSpLocks/>
            <a:stCxn id="57" idx="3"/>
            <a:endCxn id="89" idx="1"/>
          </p:cNvCxnSpPr>
          <p:nvPr/>
        </p:nvCxnSpPr>
        <p:spPr>
          <a:xfrm flipV="1">
            <a:off x="7211846" y="4728326"/>
            <a:ext cx="305878" cy="63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810E2EB-057F-4996-89FA-92224BE9BA17}"/>
              </a:ext>
            </a:extLst>
          </p:cNvPr>
          <p:cNvGrpSpPr/>
          <p:nvPr/>
        </p:nvGrpSpPr>
        <p:grpSpPr>
          <a:xfrm>
            <a:off x="7517724" y="5161709"/>
            <a:ext cx="990456" cy="360000"/>
            <a:chOff x="7517724" y="5342684"/>
            <a:chExt cx="990456" cy="360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43EBF5CD-0B25-494F-92D2-B09DD720A001}"/>
                </a:ext>
              </a:extLst>
            </p:cNvPr>
            <p:cNvSpPr/>
            <p:nvPr/>
          </p:nvSpPr>
          <p:spPr>
            <a:xfrm>
              <a:off x="7517724" y="5342684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            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Streamlit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9" name="그래픽 78">
              <a:extLst>
                <a:ext uri="{FF2B5EF4-FFF2-40B4-BE49-F238E27FC236}">
                  <a16:creationId xmlns:a16="http://schemas.microsoft.com/office/drawing/2014/main" id="{1E633236-27B1-4E10-A4CC-181F40A5B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57296" y="53570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04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603B8-3DE3-4993-A0F1-FE551383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312" y="1590051"/>
            <a:ext cx="4331237" cy="4982199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100" dirty="0">
                <a:cs typeface="Segoe UI Emoji" panose="020B0502040204020203" pitchFamily="34" charset="0"/>
              </a:rPr>
              <a:t>🎯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기대 효과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고객 요구사항의 빠른 처리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요구사항 관리자가 불필요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월별 요구사항에 대한 패턴 분석 및 시각화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100" dirty="0">
                <a:cs typeface="Segoe UI Emoji" panose="020B0502040204020203" pitchFamily="34" charset="0"/>
              </a:rPr>
              <a:t>⚠️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구현 시 고려사항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로그 저장 기간 및 비용 관리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민감 로그 데이터 필터링</a:t>
            </a:r>
            <a:r>
              <a:rPr lang="en-US" altLang="ko-KR" sz="1200" kern="100" dirty="0">
                <a:cs typeface="Times New Roman" panose="02020603050405020304" pitchFamily="18" charset="0"/>
              </a:rPr>
              <a:t> (</a:t>
            </a:r>
            <a:r>
              <a:rPr lang="ko-KR" altLang="ko-KR" sz="1200" kern="100" dirty="0">
                <a:cs typeface="Times New Roman" panose="02020603050405020304" pitchFamily="18" charset="0"/>
              </a:rPr>
              <a:t>개인정보 등</a:t>
            </a:r>
            <a:r>
              <a:rPr lang="en-US" altLang="ko-KR" sz="1200" kern="100" dirty="0"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AI </a:t>
            </a:r>
            <a:r>
              <a:rPr lang="ko-KR" altLang="ko-KR" sz="1200" kern="100" dirty="0" err="1">
                <a:cs typeface="Times New Roman" panose="02020603050405020304" pitchFamily="18" charset="0"/>
              </a:rPr>
              <a:t>오탐지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ko-KR" sz="1200" kern="100" dirty="0" err="1">
                <a:cs typeface="Times New Roman" panose="02020603050405020304" pitchFamily="18" charset="0"/>
              </a:rPr>
              <a:t>과탐지</a:t>
            </a:r>
            <a:r>
              <a:rPr lang="ko-KR" altLang="ko-KR" sz="1200" kern="100" dirty="0">
                <a:cs typeface="Times New Roman" panose="02020603050405020304" pitchFamily="18" charset="0"/>
              </a:rPr>
              <a:t> 조정 위한 지속적 튜닝 필요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100" dirty="0">
                <a:cs typeface="Times New Roman" panose="02020603050405020304" pitchFamily="18" charset="0"/>
              </a:rPr>
              <a:t>     </a:t>
            </a:r>
            <a:r>
              <a:rPr lang="ko-KR" altLang="en-US" sz="1200" b="1" kern="100" dirty="0">
                <a:cs typeface="Times New Roman" panose="02020603050405020304" pitchFamily="18" charset="0"/>
              </a:rPr>
              <a:t>향후 발전 방향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ITSM</a:t>
            </a:r>
            <a:r>
              <a:rPr lang="ko-KR" altLang="en-US" sz="1200" kern="100" dirty="0"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cs typeface="Times New Roman" panose="02020603050405020304" pitchFamily="18" charset="0"/>
              </a:rPr>
              <a:t>Front End </a:t>
            </a:r>
            <a:r>
              <a:rPr lang="ko-KR" altLang="en-US" sz="1200" kern="100" dirty="0">
                <a:cs typeface="Times New Roman" panose="02020603050405020304" pitchFamily="18" charset="0"/>
              </a:rPr>
              <a:t>역할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개인별 업무 부하를 고려한 요구사항 분산 제안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분석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en-US" sz="1200" kern="100" dirty="0">
                <a:cs typeface="Times New Roman" panose="02020603050405020304" pitchFamily="18" charset="0"/>
              </a:rPr>
              <a:t>개발자에 대한 생산성 평가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서비스간 분석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en-US" sz="1200" kern="100" dirty="0">
                <a:cs typeface="Times New Roman" panose="02020603050405020304" pitchFamily="18" charset="0"/>
              </a:rPr>
              <a:t>개발자의 부서 이동 추정 모델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b="1" kern="100" dirty="0">
                <a:cs typeface="Times New Roman" panose="02020603050405020304" pitchFamily="18" charset="0"/>
              </a:rPr>
              <a:t>      Lessoned and Learn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dirty="0" err="1">
                <a:solidFill>
                  <a:srgbClr val="555555"/>
                </a:solidFill>
              </a:rPr>
              <a:t>할루시네이션</a:t>
            </a:r>
            <a:r>
              <a:rPr lang="en-US" altLang="ko-KR" sz="1200" dirty="0">
                <a:solidFill>
                  <a:srgbClr val="555555"/>
                </a:solidFill>
              </a:rPr>
              <a:t>(</a:t>
            </a:r>
            <a:r>
              <a:rPr lang="en-US" altLang="ko-KR" sz="1200">
                <a:solidFill>
                  <a:srgbClr val="555555"/>
                </a:solidFill>
              </a:rPr>
              <a:t>Hallucination)</a:t>
            </a:r>
            <a:r>
              <a:rPr lang="ko-KR" altLang="en-US" sz="1200" kern="100">
                <a:cs typeface="Times New Roman" panose="02020603050405020304" pitchFamily="18" charset="0"/>
              </a:rPr>
              <a:t>을 </a:t>
            </a:r>
            <a:r>
              <a:rPr lang="ko-KR" altLang="en-US" sz="1200" kern="100" dirty="0">
                <a:cs typeface="Times New Roman" panose="02020603050405020304" pitchFamily="18" charset="0"/>
              </a:rPr>
              <a:t>극복 못 함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코딩 한계</a:t>
            </a:r>
            <a:br>
              <a:rPr lang="en-US" altLang="ko-KR" sz="1200" kern="100" dirty="0">
                <a:cs typeface="Times New Roman" panose="02020603050405020304" pitchFamily="18" charset="0"/>
              </a:rPr>
            </a:br>
            <a:r>
              <a:rPr lang="en-US" altLang="ko-KR" sz="1200" kern="100" dirty="0">
                <a:cs typeface="Times New Roman" panose="02020603050405020304" pitchFamily="18" charset="0"/>
              </a:rPr>
              <a:t>      </a:t>
            </a:r>
            <a:r>
              <a:rPr lang="ko-KR" altLang="en-US" sz="1200" kern="100" dirty="0" err="1">
                <a:cs typeface="Times New Roman" panose="02020603050405020304" pitchFamily="18" charset="0"/>
              </a:rPr>
              <a:t>ㆍ사내</a:t>
            </a:r>
            <a:r>
              <a:rPr lang="ko-KR" altLang="en-US" sz="1200" kern="100" dirty="0">
                <a:cs typeface="Times New Roman" panose="02020603050405020304" pitchFamily="18" charset="0"/>
              </a:rPr>
              <a:t> 동영상 강좌 학습의 한계</a:t>
            </a:r>
            <a:br>
              <a:rPr lang="en-US" altLang="ko-KR" sz="1200" kern="100" dirty="0">
                <a:cs typeface="Times New Roman" panose="02020603050405020304" pitchFamily="18" charset="0"/>
              </a:rPr>
            </a:br>
            <a:r>
              <a:rPr lang="en-US" altLang="ko-KR" sz="1200" kern="100" dirty="0">
                <a:cs typeface="Times New Roman" panose="02020603050405020304" pitchFamily="18" charset="0"/>
              </a:rPr>
              <a:t>      </a:t>
            </a:r>
            <a:r>
              <a:rPr lang="ko-KR" altLang="en-US" sz="1200" kern="100" dirty="0" err="1">
                <a:cs typeface="Times New Roman" panose="02020603050405020304" pitchFamily="18" charset="0"/>
              </a:rPr>
              <a:t>ㆍ비개발</a:t>
            </a:r>
            <a:r>
              <a:rPr lang="ko-KR" altLang="en-US" sz="1200" kern="100" dirty="0">
                <a:cs typeface="Times New Roman" panose="02020603050405020304" pitchFamily="18" charset="0"/>
              </a:rPr>
              <a:t> 직무라서</a:t>
            </a:r>
            <a:r>
              <a:rPr lang="en-US" altLang="ko-KR" sz="1200" kern="100" dirty="0"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cs typeface="Times New Roman" panose="02020603050405020304" pitchFamily="18" charset="0"/>
              </a:rPr>
              <a:t>결국 코딩을 </a:t>
            </a:r>
            <a:r>
              <a:rPr lang="en-US" altLang="ko-KR" sz="1200" kern="100" dirty="0">
                <a:cs typeface="Times New Roman" panose="02020603050405020304" pitchFamily="18" charset="0"/>
              </a:rPr>
              <a:t>AI</a:t>
            </a:r>
            <a:r>
              <a:rPr lang="ko-KR" altLang="en-US" sz="1200" kern="100" dirty="0">
                <a:cs typeface="Times New Roman" panose="02020603050405020304" pitchFamily="18" charset="0"/>
              </a:rPr>
              <a:t>에 의존 </a:t>
            </a:r>
            <a:r>
              <a:rPr lang="en-US" altLang="ko-KR" sz="1200" kern="1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200" kern="100" dirty="0">
                <a:cs typeface="Times New Roman" panose="02020603050405020304" pitchFamily="18" charset="0"/>
                <a:sym typeface="Wingdings" panose="05000000000000000000" pitchFamily="2" charset="2"/>
              </a:rPr>
              <a:t>한계 극명</a:t>
            </a:r>
            <a:endParaRPr lang="ko-KR" altLang="en-US" sz="1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90F15B5-548B-4269-86B8-B8C52B11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129805"/>
            <a:ext cx="8272212" cy="988332"/>
          </a:xfrm>
        </p:spPr>
        <p:txBody>
          <a:bodyPr/>
          <a:lstStyle/>
          <a:p>
            <a:r>
              <a:rPr lang="ko-KR" altLang="en-US" dirty="0"/>
              <a:t>기대효과 및 발전방향</a:t>
            </a:r>
          </a:p>
        </p:txBody>
      </p:sp>
      <p:pic>
        <p:nvPicPr>
          <p:cNvPr id="9" name="내용 개체 틀 8" descr="재생">
            <a:extLst>
              <a:ext uri="{FF2B5EF4-FFF2-40B4-BE49-F238E27FC236}">
                <a16:creationId xmlns:a16="http://schemas.microsoft.com/office/drawing/2014/main" id="{D7947CD9-3E4C-4A90-B8AC-04673446B5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9171" y="3587328"/>
            <a:ext cx="106696" cy="106696"/>
          </a:xfrm>
        </p:spPr>
      </p:pic>
      <p:pic>
        <p:nvPicPr>
          <p:cNvPr id="15" name="그래픽 14" descr="흐름">
            <a:extLst>
              <a:ext uri="{FF2B5EF4-FFF2-40B4-BE49-F238E27FC236}">
                <a16:creationId xmlns:a16="http://schemas.microsoft.com/office/drawing/2014/main" id="{466271F7-DB6E-4708-90A8-B87BB29ED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783" y="2417270"/>
            <a:ext cx="606243" cy="606243"/>
          </a:xfrm>
          <a:prstGeom prst="rect">
            <a:avLst/>
          </a:prstGeom>
        </p:spPr>
      </p:pic>
      <p:pic>
        <p:nvPicPr>
          <p:cNvPr id="17" name="그래픽 16" descr="프로그래머">
            <a:extLst>
              <a:ext uri="{FF2B5EF4-FFF2-40B4-BE49-F238E27FC236}">
                <a16:creationId xmlns:a16="http://schemas.microsoft.com/office/drawing/2014/main" id="{9983726B-4407-4884-A9AA-BB1EA6D99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1676731"/>
            <a:ext cx="445770" cy="445770"/>
          </a:xfrm>
          <a:prstGeom prst="rect">
            <a:avLst/>
          </a:prstGeom>
        </p:spPr>
      </p:pic>
      <p:pic>
        <p:nvPicPr>
          <p:cNvPr id="21" name="그래픽 20" descr="사무직 근로자">
            <a:extLst>
              <a:ext uri="{FF2B5EF4-FFF2-40B4-BE49-F238E27FC236}">
                <a16:creationId xmlns:a16="http://schemas.microsoft.com/office/drawing/2014/main" id="{7F69E457-60C1-4405-94C4-4596FD2E9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5467" y="2285826"/>
            <a:ext cx="445770" cy="445770"/>
          </a:xfrm>
          <a:prstGeom prst="rect">
            <a:avLst/>
          </a:prstGeom>
        </p:spPr>
      </p:pic>
      <p:pic>
        <p:nvPicPr>
          <p:cNvPr id="22" name="그래픽 21" descr="프로그래머">
            <a:extLst>
              <a:ext uri="{FF2B5EF4-FFF2-40B4-BE49-F238E27FC236}">
                <a16:creationId xmlns:a16="http://schemas.microsoft.com/office/drawing/2014/main" id="{4CBCB5BF-A8E3-4B33-9D68-E43B2E702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1248974"/>
            <a:ext cx="445770" cy="445770"/>
          </a:xfrm>
          <a:prstGeom prst="rect">
            <a:avLst/>
          </a:prstGeom>
        </p:spPr>
      </p:pic>
      <p:pic>
        <p:nvPicPr>
          <p:cNvPr id="23" name="그래픽 22" descr="사무직 근로자">
            <a:extLst>
              <a:ext uri="{FF2B5EF4-FFF2-40B4-BE49-F238E27FC236}">
                <a16:creationId xmlns:a16="http://schemas.microsoft.com/office/drawing/2014/main" id="{87F9524A-48FC-4BDA-97A9-03F3DADB2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5467" y="2700390"/>
            <a:ext cx="445770" cy="445770"/>
          </a:xfrm>
          <a:prstGeom prst="rect">
            <a:avLst/>
          </a:prstGeom>
        </p:spPr>
      </p:pic>
      <p:pic>
        <p:nvPicPr>
          <p:cNvPr id="24" name="그래픽 23" descr="프로그래머">
            <a:extLst>
              <a:ext uri="{FF2B5EF4-FFF2-40B4-BE49-F238E27FC236}">
                <a16:creationId xmlns:a16="http://schemas.microsoft.com/office/drawing/2014/main" id="{61C52910-9A6C-4CF7-9507-FB0E8E80D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2104488"/>
            <a:ext cx="445770" cy="445770"/>
          </a:xfrm>
          <a:prstGeom prst="rect">
            <a:avLst/>
          </a:prstGeom>
        </p:spPr>
      </p:pic>
      <p:pic>
        <p:nvPicPr>
          <p:cNvPr id="25" name="그래픽 24" descr="사무직 근로자">
            <a:extLst>
              <a:ext uri="{FF2B5EF4-FFF2-40B4-BE49-F238E27FC236}">
                <a16:creationId xmlns:a16="http://schemas.microsoft.com/office/drawing/2014/main" id="{D732B641-86FE-47AA-847C-0E811C435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5467" y="1871262"/>
            <a:ext cx="445770" cy="445770"/>
          </a:xfrm>
          <a:prstGeom prst="rect">
            <a:avLst/>
          </a:prstGeom>
        </p:spPr>
      </p:pic>
      <p:pic>
        <p:nvPicPr>
          <p:cNvPr id="26" name="그래픽 25" descr="프로그래머">
            <a:extLst>
              <a:ext uri="{FF2B5EF4-FFF2-40B4-BE49-F238E27FC236}">
                <a16:creationId xmlns:a16="http://schemas.microsoft.com/office/drawing/2014/main" id="{E65807BF-B813-4316-A39C-5E066F2E7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2532245"/>
            <a:ext cx="445770" cy="445770"/>
          </a:xfrm>
          <a:prstGeom prst="rect">
            <a:avLst/>
          </a:prstGeom>
        </p:spPr>
      </p:pic>
      <p:pic>
        <p:nvPicPr>
          <p:cNvPr id="27" name="그래픽 26" descr="사무직 근로자">
            <a:extLst>
              <a:ext uri="{FF2B5EF4-FFF2-40B4-BE49-F238E27FC236}">
                <a16:creationId xmlns:a16="http://schemas.microsoft.com/office/drawing/2014/main" id="{0D6FC684-9F21-4072-BD96-1F7E87198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5467" y="3114954"/>
            <a:ext cx="445770" cy="445770"/>
          </a:xfrm>
          <a:prstGeom prst="rect">
            <a:avLst/>
          </a:prstGeom>
        </p:spPr>
      </p:pic>
      <p:pic>
        <p:nvPicPr>
          <p:cNvPr id="28" name="그래픽 27" descr="프로그래머">
            <a:extLst>
              <a:ext uri="{FF2B5EF4-FFF2-40B4-BE49-F238E27FC236}">
                <a16:creationId xmlns:a16="http://schemas.microsoft.com/office/drawing/2014/main" id="{DAA758DA-6534-4E96-859E-FF2CE78C8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2960002"/>
            <a:ext cx="445770" cy="445770"/>
          </a:xfrm>
          <a:prstGeom prst="rect">
            <a:avLst/>
          </a:prstGeom>
        </p:spPr>
      </p:pic>
      <p:pic>
        <p:nvPicPr>
          <p:cNvPr id="29" name="그래픽 28" descr="프로그래머">
            <a:extLst>
              <a:ext uri="{FF2B5EF4-FFF2-40B4-BE49-F238E27FC236}">
                <a16:creationId xmlns:a16="http://schemas.microsoft.com/office/drawing/2014/main" id="{A3E0857F-4132-4CD4-9518-4FBF7F67E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3387759"/>
            <a:ext cx="445770" cy="445770"/>
          </a:xfrm>
          <a:prstGeom prst="rect">
            <a:avLst/>
          </a:prstGeom>
        </p:spPr>
      </p:pic>
      <p:pic>
        <p:nvPicPr>
          <p:cNvPr id="30" name="그래픽 29" descr="프로그래머">
            <a:extLst>
              <a:ext uri="{FF2B5EF4-FFF2-40B4-BE49-F238E27FC236}">
                <a16:creationId xmlns:a16="http://schemas.microsoft.com/office/drawing/2014/main" id="{64D73A8C-53D0-4B23-873F-BF80CE37A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3815516"/>
            <a:ext cx="445770" cy="445770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2A8DFA7-745A-48A5-8C74-DF974179196F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1401026" y="2094147"/>
            <a:ext cx="704441" cy="6262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DD8075-7ABF-4D56-97E9-909BA56AD9AD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401026" y="2508711"/>
            <a:ext cx="704441" cy="211681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FC774F4-017E-4276-9CA8-9A1CEB742DB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1401026" y="2720392"/>
            <a:ext cx="704441" cy="2028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E2EC8E-17C2-46BB-9C62-CCAB68691684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1401026" y="2720392"/>
            <a:ext cx="704441" cy="6174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92A7B68-837E-4BA7-AB62-0B803D34504F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 flipV="1">
            <a:off x="2551237" y="1471859"/>
            <a:ext cx="861295" cy="6222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907B529-22BD-4F9F-B305-0B5E53A80C20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2551237" y="1899616"/>
            <a:ext cx="861295" cy="1945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4F672F3-716D-4532-BBB7-1CBB306B0AB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551237" y="2327373"/>
            <a:ext cx="861295" cy="1813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1673CCE-4223-4D55-9467-D8EA8C3323D4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2551237" y="2508711"/>
            <a:ext cx="861295" cy="2464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17B0E93-DE4C-41CD-90EC-67E700280510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551237" y="2923275"/>
            <a:ext cx="861295" cy="2596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6E213E2-9591-47AA-AF42-57EF0317515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2551237" y="3337839"/>
            <a:ext cx="861295" cy="2728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E3DF19B-696D-49E0-A7BD-6AA912415BC4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551237" y="3337839"/>
            <a:ext cx="861295" cy="7005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8292B5BB-26CC-434C-B9DF-2540503CA8DB}"/>
              </a:ext>
            </a:extLst>
          </p:cNvPr>
          <p:cNvCxnSpPr>
            <a:cxnSpLocks/>
            <a:stCxn id="21" idx="3"/>
            <a:endCxn id="17" idx="3"/>
          </p:cNvCxnSpPr>
          <p:nvPr/>
        </p:nvCxnSpPr>
        <p:spPr>
          <a:xfrm flipV="1">
            <a:off x="2551237" y="1899616"/>
            <a:ext cx="1307065" cy="609095"/>
          </a:xfrm>
          <a:prstGeom prst="bentConnector3">
            <a:avLst>
              <a:gd name="adj1" fmla="val 11749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E19B219-841C-421F-8DF6-66676EA9818B}"/>
              </a:ext>
            </a:extLst>
          </p:cNvPr>
          <p:cNvSpPr txBox="1"/>
          <p:nvPr/>
        </p:nvSpPr>
        <p:spPr>
          <a:xfrm>
            <a:off x="948386" y="1324663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요구사항 분배 제안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6B05C4-06C0-44DB-8994-8294107D60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517" y="4276470"/>
            <a:ext cx="4066795" cy="2539501"/>
          </a:xfrm>
          <a:prstGeom prst="rect">
            <a:avLst/>
          </a:prstGeom>
        </p:spPr>
      </p:pic>
      <p:pic>
        <p:nvPicPr>
          <p:cNvPr id="5" name="그래픽 4" descr="강사">
            <a:extLst>
              <a:ext uri="{FF2B5EF4-FFF2-40B4-BE49-F238E27FC236}">
                <a16:creationId xmlns:a16="http://schemas.microsoft.com/office/drawing/2014/main" id="{4F46FE2C-D6EE-494D-A62C-E468C3A5FB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0323" y="4657725"/>
            <a:ext cx="211087" cy="2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82083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47_TF45205285.potx" id="{ED2E3B7A-70D2-45D8-AEAF-4D295156EB25}" vid="{EE3E54D1-4C76-450A-B6EC-FA98ACA1D34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분할 디자인</Template>
  <TotalTime>0</TotalTime>
  <Words>246</Words>
  <Application>Microsoft Office PowerPoint</Application>
  <PresentationFormat>화면 슬라이드 쇼(4:3)</PresentationFormat>
  <Paragraphs>47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HY그래픽M</vt:lpstr>
      <vt:lpstr>맑은 고딕</vt:lpstr>
      <vt:lpstr>휴먼매직체</vt:lpstr>
      <vt:lpstr>Calibri</vt:lpstr>
      <vt:lpstr>Gill Sans MT</vt:lpstr>
      <vt:lpstr>Segoe UI Emoji</vt:lpstr>
      <vt:lpstr>Times New Roman</vt:lpstr>
      <vt:lpstr>Wingdings</vt:lpstr>
      <vt:lpstr>Wingdings 2</vt:lpstr>
      <vt:lpstr>분할</vt:lpstr>
      <vt:lpstr>고객 요구사항 분석 서비스</vt:lpstr>
      <vt:lpstr>Ai를 활용한 요구사항 관리 서비스</vt:lpstr>
      <vt:lpstr>기대효과 및 발전방향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2025-06-13T00:23:17Z</dcterms:created>
  <dcterms:modified xsi:type="dcterms:W3CDTF">2025-06-19T08:20:44Z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