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62" r:id="rId5"/>
    <p:sldId id="264" r:id="rId6"/>
    <p:sldId id="263" r:id="rId7"/>
  </p:sldIdLst>
  <p:sldSz cx="9144000" cy="6858000" type="screen4x3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11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317A65-8390-4E3C-8A24-9C1005BCEABA}" type="doc">
      <dgm:prSet loTypeId="urn:microsoft.com/office/officeart/2016/7/layout/HexagonTimeline" loCatId="process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01B965F8-E325-43B3-80B3-B9D1E0388BA4}">
      <dgm:prSet custT="1"/>
      <dgm:spPr/>
      <dgm:t>
        <a:bodyPr rtlCol="0"/>
        <a:lstStyle/>
        <a:p>
          <a:pPr rtl="0"/>
          <a:r>
            <a:rPr lang="ko-KR" altLang="en-US" sz="16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분석</a:t>
          </a:r>
        </a:p>
      </dgm:t>
    </dgm:pt>
    <dgm:pt modelId="{54BC3EB5-4779-4295-B263-A5EE4BC01C72}" type="parTrans" cxnId="{AE30458B-DAD5-4515-A0A8-7AF405483E95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D9FB109A-2592-4A30-94DA-80D89CA21E17}" type="sibTrans" cxnId="{AE30458B-DAD5-4515-A0A8-7AF405483E95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E1C50BCF-4341-4FE3-909A-A05E62610686}">
      <dgm:prSet custT="1"/>
      <dgm:spPr/>
      <dgm:t>
        <a:bodyPr rtlCol="0"/>
        <a:lstStyle/>
        <a:p>
          <a:pPr rtl="0"/>
          <a:r>
            <a:rPr lang="ko-KR" altLang="en-US" sz="16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개발</a:t>
          </a:r>
          <a:endParaRPr lang="ko-KR" altLang="en-US" sz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37287D1C-9A77-4D5F-9D2B-78D65EC7BE06}" type="parTrans" cxnId="{C746E1DB-6C1C-4011-8F33-80397E2199E4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DA290AD4-4CCE-4E29-8FD8-F344753A610C}" type="sibTrans" cxnId="{C746E1DB-6C1C-4011-8F33-80397E2199E4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E25CB8D7-2E39-4D62-85A9-BEB48A46DBE6}">
      <dgm:prSet custT="1"/>
      <dgm:spPr/>
      <dgm:t>
        <a:bodyPr rtlCol="0"/>
        <a:lstStyle/>
        <a:p>
          <a:pPr rtl="0"/>
          <a:r>
            <a:rPr lang="ko-KR" altLang="en-US" sz="16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적용</a:t>
          </a:r>
          <a:endParaRPr lang="en-US" altLang="ko-KR" sz="16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864BA4B8-618E-4E49-A6C4-E31689422AD4}" type="parTrans" cxnId="{F4C8ED5B-F2B8-499C-B1A5-085EC230F845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6EF84E7B-CD53-49F5-9901-898CB2DB0284}" type="sibTrans" cxnId="{F4C8ED5B-F2B8-499C-B1A5-085EC230F845}">
      <dgm:prSet/>
      <dgm:spPr/>
      <dgm:t>
        <a:bodyPr rtlCol="0"/>
        <a:lstStyle/>
        <a:p>
          <a:pPr rtl="0"/>
          <a:endParaRPr lang="ko-KR" altLang="en-US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21DB2E86-F8E7-4B1C-B627-ACD6FF82C933}" type="pres">
      <dgm:prSet presAssocID="{05317A65-8390-4E3C-8A24-9C1005BCEABA}" presName="Name0" presStyleCnt="0">
        <dgm:presLayoutVars>
          <dgm:chMax/>
          <dgm:chPref/>
          <dgm:animLvl val="lvl"/>
        </dgm:presLayoutVars>
      </dgm:prSet>
      <dgm:spPr/>
    </dgm:pt>
    <dgm:pt modelId="{AA0D3A40-EDB3-4016-86E6-BEC5568D72FA}" type="pres">
      <dgm:prSet presAssocID="{01B965F8-E325-43B3-80B3-B9D1E0388BA4}" presName="composite" presStyleCnt="0"/>
      <dgm:spPr/>
    </dgm:pt>
    <dgm:pt modelId="{8F9845A8-DD1B-4674-975B-BC1FB1EFBB4A}" type="pres">
      <dgm:prSet presAssocID="{01B965F8-E325-43B3-80B3-B9D1E0388BA4}" presName="Parent1" presStyleLbl="alignNode1" presStyleIdx="0" presStyleCnt="3">
        <dgm:presLayoutVars>
          <dgm:chMax val="1"/>
          <dgm:chPref val="1"/>
          <dgm:bulletEnabled val="1"/>
        </dgm:presLayoutVars>
      </dgm:prSet>
      <dgm:spPr/>
    </dgm:pt>
    <dgm:pt modelId="{6618B835-ADB2-48AA-B08B-7E51A8BB71CC}" type="pres">
      <dgm:prSet presAssocID="{01B965F8-E325-43B3-80B3-B9D1E0388BA4}" presName="Childtext1" presStyleLbl="revTx" presStyleIdx="0" presStyleCnt="3">
        <dgm:presLayoutVars>
          <dgm:chMax val="0"/>
          <dgm:chPref val="0"/>
          <dgm:bulletEnabled/>
        </dgm:presLayoutVars>
      </dgm:prSet>
      <dgm:spPr/>
    </dgm:pt>
    <dgm:pt modelId="{6911DFBC-21CD-48DF-ABBF-FD9BC9C03CD5}" type="pres">
      <dgm:prSet presAssocID="{01B965F8-E325-43B3-80B3-B9D1E0388BA4}" presName="ConnectLine" presStyleLbl="sibTrans1D1" presStyleIdx="0" presStyleCnt="3"/>
      <dgm:spPr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B6C9202C-A529-43CD-BF1A-EE0FA757CEC8}" type="pres">
      <dgm:prSet presAssocID="{01B965F8-E325-43B3-80B3-B9D1E0388BA4}" presName="ConnectLineEnd" presStyleLbl="node1" presStyleIdx="0" presStyleCnt="3"/>
      <dgm:spPr/>
    </dgm:pt>
    <dgm:pt modelId="{A55FC4A9-B250-42C6-A5D9-A9C3A7208CF5}" type="pres">
      <dgm:prSet presAssocID="{01B965F8-E325-43B3-80B3-B9D1E0388BA4}" presName="EmptyPane" presStyleCnt="0"/>
      <dgm:spPr/>
    </dgm:pt>
    <dgm:pt modelId="{CB559D62-E50E-4D10-B1D5-B78374B1FD4A}" type="pres">
      <dgm:prSet presAssocID="{D9FB109A-2592-4A30-94DA-80D89CA21E17}" presName="spaceBetweenRectangles" presStyleLbl="fgAcc1" presStyleIdx="0" presStyleCnt="2"/>
      <dgm:spPr/>
    </dgm:pt>
    <dgm:pt modelId="{FF884BAF-B387-498D-BBF6-1BD284EF5042}" type="pres">
      <dgm:prSet presAssocID="{E1C50BCF-4341-4FE3-909A-A05E62610686}" presName="composite" presStyleCnt="0"/>
      <dgm:spPr/>
    </dgm:pt>
    <dgm:pt modelId="{EDE11A06-3DEF-486B-9673-4DC5E2D80D9C}" type="pres">
      <dgm:prSet presAssocID="{E1C50BCF-4341-4FE3-909A-A05E62610686}" presName="Parent1" presStyleLbl="alignNode1" presStyleIdx="1" presStyleCnt="3">
        <dgm:presLayoutVars>
          <dgm:chMax val="1"/>
          <dgm:chPref val="1"/>
          <dgm:bulletEnabled val="1"/>
        </dgm:presLayoutVars>
      </dgm:prSet>
      <dgm:spPr/>
    </dgm:pt>
    <dgm:pt modelId="{821E9535-3955-41B1-B9EF-F7FB631B126B}" type="pres">
      <dgm:prSet presAssocID="{E1C50BCF-4341-4FE3-909A-A05E62610686}" presName="Childtext1" presStyleLbl="revTx" presStyleIdx="1" presStyleCnt="3">
        <dgm:presLayoutVars>
          <dgm:chMax val="0"/>
          <dgm:chPref val="0"/>
          <dgm:bulletEnabled/>
        </dgm:presLayoutVars>
      </dgm:prSet>
      <dgm:spPr/>
    </dgm:pt>
    <dgm:pt modelId="{AF919D7F-7259-4E05-B342-1D05B9BCC6E9}" type="pres">
      <dgm:prSet presAssocID="{E1C50BCF-4341-4FE3-909A-A05E62610686}" presName="ConnectLine" presStyleLbl="sibTrans1D1" presStyleIdx="1" presStyleCnt="3"/>
      <dgm:spPr>
        <a:noFill/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7B022A5A-7BB5-4492-9E5F-DDE9380DBAFC}" type="pres">
      <dgm:prSet presAssocID="{E1C50BCF-4341-4FE3-909A-A05E62610686}" presName="ConnectLineEnd" presStyleLbl="node1" presStyleIdx="1" presStyleCnt="3"/>
      <dgm:spPr/>
    </dgm:pt>
    <dgm:pt modelId="{D33B69C5-5302-495E-912F-A9537C0F25F0}" type="pres">
      <dgm:prSet presAssocID="{E1C50BCF-4341-4FE3-909A-A05E62610686}" presName="EmptyPane" presStyleCnt="0"/>
      <dgm:spPr/>
    </dgm:pt>
    <dgm:pt modelId="{FF4C2F7C-ACD8-4135-B3F3-12B78B3A2A45}" type="pres">
      <dgm:prSet presAssocID="{DA290AD4-4CCE-4E29-8FD8-F344753A610C}" presName="spaceBetweenRectangles" presStyleLbl="fgAcc1" presStyleIdx="1" presStyleCnt="2"/>
      <dgm:spPr/>
    </dgm:pt>
    <dgm:pt modelId="{2D97110C-7002-4695-8621-A251C6576C69}" type="pres">
      <dgm:prSet presAssocID="{E25CB8D7-2E39-4D62-85A9-BEB48A46DBE6}" presName="composite" presStyleCnt="0"/>
      <dgm:spPr/>
    </dgm:pt>
    <dgm:pt modelId="{3D9221B5-6AB1-4227-A723-EA59CE02D603}" type="pres">
      <dgm:prSet presAssocID="{E25CB8D7-2E39-4D62-85A9-BEB48A46DBE6}" presName="Parent1" presStyleLbl="alignNode1" presStyleIdx="2" presStyleCnt="3">
        <dgm:presLayoutVars>
          <dgm:chMax val="1"/>
          <dgm:chPref val="1"/>
          <dgm:bulletEnabled val="1"/>
        </dgm:presLayoutVars>
      </dgm:prSet>
      <dgm:spPr/>
    </dgm:pt>
    <dgm:pt modelId="{C3DB419D-F96C-4963-B206-13676A2943F3}" type="pres">
      <dgm:prSet presAssocID="{E25CB8D7-2E39-4D62-85A9-BEB48A46DBE6}" presName="Childtext1" presStyleLbl="revTx" presStyleIdx="2" presStyleCnt="3">
        <dgm:presLayoutVars>
          <dgm:chMax val="0"/>
          <dgm:chPref val="0"/>
          <dgm:bulletEnabled/>
        </dgm:presLayoutVars>
      </dgm:prSet>
      <dgm:spPr/>
    </dgm:pt>
    <dgm:pt modelId="{8A9E5CF4-2F25-4BBC-A950-02A60473523B}" type="pres">
      <dgm:prSet presAssocID="{E25CB8D7-2E39-4D62-85A9-BEB48A46DBE6}" presName="ConnectLine" presStyleLbl="sibTrans1D1" presStyleIdx="2" presStyleCnt="3"/>
      <dgm:spPr>
        <a:noFill/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FD12AB77-7E70-4914-B0FA-732E44234A07}" type="pres">
      <dgm:prSet presAssocID="{E25CB8D7-2E39-4D62-85A9-BEB48A46DBE6}" presName="ConnectLineEnd" presStyleLbl="node1" presStyleIdx="2" presStyleCnt="3"/>
      <dgm:spPr/>
    </dgm:pt>
    <dgm:pt modelId="{ED87F78B-B145-416F-B99A-B818CFCFDE3E}" type="pres">
      <dgm:prSet presAssocID="{E25CB8D7-2E39-4D62-85A9-BEB48A46DBE6}" presName="EmptyPane" presStyleCnt="0"/>
      <dgm:spPr/>
    </dgm:pt>
  </dgm:ptLst>
  <dgm:cxnLst>
    <dgm:cxn modelId="{989D822B-01B2-45F1-A466-D22375C2AB4C}" type="presOf" srcId="{E1C50BCF-4341-4FE3-909A-A05E62610686}" destId="{EDE11A06-3DEF-486B-9673-4DC5E2D80D9C}" srcOrd="0" destOrd="0" presId="urn:microsoft.com/office/officeart/2016/7/layout/HexagonTimeline"/>
    <dgm:cxn modelId="{B2BFDD2C-64A4-4FC8-9A2C-1E79A259E4F0}" type="presOf" srcId="{05317A65-8390-4E3C-8A24-9C1005BCEABA}" destId="{21DB2E86-F8E7-4B1C-B627-ACD6FF82C933}" srcOrd="0" destOrd="0" presId="urn:microsoft.com/office/officeart/2016/7/layout/HexagonTimeline"/>
    <dgm:cxn modelId="{0AF8E93F-C1A2-49B9-B515-863025B1CCF8}" type="presOf" srcId="{01B965F8-E325-43B3-80B3-B9D1E0388BA4}" destId="{8F9845A8-DD1B-4674-975B-BC1FB1EFBB4A}" srcOrd="0" destOrd="0" presId="urn:microsoft.com/office/officeart/2016/7/layout/HexagonTimeline"/>
    <dgm:cxn modelId="{F4C8ED5B-F2B8-499C-B1A5-085EC230F845}" srcId="{05317A65-8390-4E3C-8A24-9C1005BCEABA}" destId="{E25CB8D7-2E39-4D62-85A9-BEB48A46DBE6}" srcOrd="2" destOrd="0" parTransId="{864BA4B8-618E-4E49-A6C4-E31689422AD4}" sibTransId="{6EF84E7B-CD53-49F5-9901-898CB2DB0284}"/>
    <dgm:cxn modelId="{AE30458B-DAD5-4515-A0A8-7AF405483E95}" srcId="{05317A65-8390-4E3C-8A24-9C1005BCEABA}" destId="{01B965F8-E325-43B3-80B3-B9D1E0388BA4}" srcOrd="0" destOrd="0" parTransId="{54BC3EB5-4779-4295-B263-A5EE4BC01C72}" sibTransId="{D9FB109A-2592-4A30-94DA-80D89CA21E17}"/>
    <dgm:cxn modelId="{C746E1DB-6C1C-4011-8F33-80397E2199E4}" srcId="{05317A65-8390-4E3C-8A24-9C1005BCEABA}" destId="{E1C50BCF-4341-4FE3-909A-A05E62610686}" srcOrd="1" destOrd="0" parTransId="{37287D1C-9A77-4D5F-9D2B-78D65EC7BE06}" sibTransId="{DA290AD4-4CCE-4E29-8FD8-F344753A610C}"/>
    <dgm:cxn modelId="{031A55F3-0C0B-415B-8E9D-1B67174898D6}" type="presOf" srcId="{E25CB8D7-2E39-4D62-85A9-BEB48A46DBE6}" destId="{3D9221B5-6AB1-4227-A723-EA59CE02D603}" srcOrd="0" destOrd="0" presId="urn:microsoft.com/office/officeart/2016/7/layout/HexagonTimeline"/>
    <dgm:cxn modelId="{61AA52F5-8F8B-444E-9B28-36945E3D5C3D}" type="presParOf" srcId="{21DB2E86-F8E7-4B1C-B627-ACD6FF82C933}" destId="{AA0D3A40-EDB3-4016-86E6-BEC5568D72FA}" srcOrd="0" destOrd="0" presId="urn:microsoft.com/office/officeart/2016/7/layout/HexagonTimeline"/>
    <dgm:cxn modelId="{998BFCE1-DE57-4BC0-9440-9A5385DB035B}" type="presParOf" srcId="{AA0D3A40-EDB3-4016-86E6-BEC5568D72FA}" destId="{8F9845A8-DD1B-4674-975B-BC1FB1EFBB4A}" srcOrd="0" destOrd="0" presId="urn:microsoft.com/office/officeart/2016/7/layout/HexagonTimeline"/>
    <dgm:cxn modelId="{CDA47F9D-3B4B-4D88-B665-F2E3593CE909}" type="presParOf" srcId="{AA0D3A40-EDB3-4016-86E6-BEC5568D72FA}" destId="{6618B835-ADB2-48AA-B08B-7E51A8BB71CC}" srcOrd="1" destOrd="0" presId="urn:microsoft.com/office/officeart/2016/7/layout/HexagonTimeline"/>
    <dgm:cxn modelId="{32C78733-5D43-4EBA-B021-8A20B17527D9}" type="presParOf" srcId="{AA0D3A40-EDB3-4016-86E6-BEC5568D72FA}" destId="{6911DFBC-21CD-48DF-ABBF-FD9BC9C03CD5}" srcOrd="2" destOrd="0" presId="urn:microsoft.com/office/officeart/2016/7/layout/HexagonTimeline"/>
    <dgm:cxn modelId="{12CA3926-1813-4FED-ACB1-0A039E52DB8F}" type="presParOf" srcId="{AA0D3A40-EDB3-4016-86E6-BEC5568D72FA}" destId="{B6C9202C-A529-43CD-BF1A-EE0FA757CEC8}" srcOrd="3" destOrd="0" presId="urn:microsoft.com/office/officeart/2016/7/layout/HexagonTimeline"/>
    <dgm:cxn modelId="{7F17D214-CB53-44FC-92BD-54E6300AFD87}" type="presParOf" srcId="{AA0D3A40-EDB3-4016-86E6-BEC5568D72FA}" destId="{A55FC4A9-B250-42C6-A5D9-A9C3A7208CF5}" srcOrd="4" destOrd="0" presId="urn:microsoft.com/office/officeart/2016/7/layout/HexagonTimeline"/>
    <dgm:cxn modelId="{1E2EEEC3-4447-4233-BE1C-799FA13FBA88}" type="presParOf" srcId="{21DB2E86-F8E7-4B1C-B627-ACD6FF82C933}" destId="{CB559D62-E50E-4D10-B1D5-B78374B1FD4A}" srcOrd="1" destOrd="0" presId="urn:microsoft.com/office/officeart/2016/7/layout/HexagonTimeline"/>
    <dgm:cxn modelId="{D6C4A029-1DEF-4208-8B37-E8F003233E8A}" type="presParOf" srcId="{21DB2E86-F8E7-4B1C-B627-ACD6FF82C933}" destId="{FF884BAF-B387-498D-BBF6-1BD284EF5042}" srcOrd="2" destOrd="0" presId="urn:microsoft.com/office/officeart/2016/7/layout/HexagonTimeline"/>
    <dgm:cxn modelId="{EE501139-4B84-4C05-B72D-2121BE90E67D}" type="presParOf" srcId="{FF884BAF-B387-498D-BBF6-1BD284EF5042}" destId="{EDE11A06-3DEF-486B-9673-4DC5E2D80D9C}" srcOrd="0" destOrd="0" presId="urn:microsoft.com/office/officeart/2016/7/layout/HexagonTimeline"/>
    <dgm:cxn modelId="{18CC169F-FF32-4A4A-A9C1-CC47ECA0E403}" type="presParOf" srcId="{FF884BAF-B387-498D-BBF6-1BD284EF5042}" destId="{821E9535-3955-41B1-B9EF-F7FB631B126B}" srcOrd="1" destOrd="0" presId="urn:microsoft.com/office/officeart/2016/7/layout/HexagonTimeline"/>
    <dgm:cxn modelId="{4F1FAA47-6CC2-444F-B7E5-1A5FC298708C}" type="presParOf" srcId="{FF884BAF-B387-498D-BBF6-1BD284EF5042}" destId="{AF919D7F-7259-4E05-B342-1D05B9BCC6E9}" srcOrd="2" destOrd="0" presId="urn:microsoft.com/office/officeart/2016/7/layout/HexagonTimeline"/>
    <dgm:cxn modelId="{38564807-0905-41ED-93DC-6D09E07CC6B6}" type="presParOf" srcId="{FF884BAF-B387-498D-BBF6-1BD284EF5042}" destId="{7B022A5A-7BB5-4492-9E5F-DDE9380DBAFC}" srcOrd="3" destOrd="0" presId="urn:microsoft.com/office/officeart/2016/7/layout/HexagonTimeline"/>
    <dgm:cxn modelId="{8FB14C19-6B3C-4A12-8958-39F49AB6D4A0}" type="presParOf" srcId="{FF884BAF-B387-498D-BBF6-1BD284EF5042}" destId="{D33B69C5-5302-495E-912F-A9537C0F25F0}" srcOrd="4" destOrd="0" presId="urn:microsoft.com/office/officeart/2016/7/layout/HexagonTimeline"/>
    <dgm:cxn modelId="{103B7FAF-1ECE-4046-AA6D-8828527D0319}" type="presParOf" srcId="{21DB2E86-F8E7-4B1C-B627-ACD6FF82C933}" destId="{FF4C2F7C-ACD8-4135-B3F3-12B78B3A2A45}" srcOrd="3" destOrd="0" presId="urn:microsoft.com/office/officeart/2016/7/layout/HexagonTimeline"/>
    <dgm:cxn modelId="{9F9A8E96-41FF-4534-BDBF-3FF720362A8B}" type="presParOf" srcId="{21DB2E86-F8E7-4B1C-B627-ACD6FF82C933}" destId="{2D97110C-7002-4695-8621-A251C6576C69}" srcOrd="4" destOrd="0" presId="urn:microsoft.com/office/officeart/2016/7/layout/HexagonTimeline"/>
    <dgm:cxn modelId="{AEF769D9-0891-4013-BAAB-AAF307D24047}" type="presParOf" srcId="{2D97110C-7002-4695-8621-A251C6576C69}" destId="{3D9221B5-6AB1-4227-A723-EA59CE02D603}" srcOrd="0" destOrd="0" presId="urn:microsoft.com/office/officeart/2016/7/layout/HexagonTimeline"/>
    <dgm:cxn modelId="{8E6D6524-E52D-463D-9FAE-00E73CEFFF9C}" type="presParOf" srcId="{2D97110C-7002-4695-8621-A251C6576C69}" destId="{C3DB419D-F96C-4963-B206-13676A2943F3}" srcOrd="1" destOrd="0" presId="urn:microsoft.com/office/officeart/2016/7/layout/HexagonTimeline"/>
    <dgm:cxn modelId="{04616B77-0FF5-46C3-9364-7252BBBC87AD}" type="presParOf" srcId="{2D97110C-7002-4695-8621-A251C6576C69}" destId="{8A9E5CF4-2F25-4BBC-A950-02A60473523B}" srcOrd="2" destOrd="0" presId="urn:microsoft.com/office/officeart/2016/7/layout/HexagonTimeline"/>
    <dgm:cxn modelId="{4EE99528-34AE-48AF-B299-E9801F03A4EB}" type="presParOf" srcId="{2D97110C-7002-4695-8621-A251C6576C69}" destId="{FD12AB77-7E70-4914-B0FA-732E44234A07}" srcOrd="3" destOrd="0" presId="urn:microsoft.com/office/officeart/2016/7/layout/HexagonTimeline"/>
    <dgm:cxn modelId="{3B857D25-5EC2-42E3-B939-398AC51DFAA1}" type="presParOf" srcId="{2D97110C-7002-4695-8621-A251C6576C69}" destId="{ED87F78B-B145-416F-B99A-B818CFCFDE3E}" srcOrd="4" destOrd="0" presId="urn:microsoft.com/office/officeart/2016/7/layout/Hexagon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9845A8-DD1B-4674-975B-BC1FB1EFBB4A}">
      <dsp:nvSpPr>
        <dsp:cNvPr id="0" name=""/>
        <dsp:cNvSpPr/>
      </dsp:nvSpPr>
      <dsp:spPr>
        <a:xfrm>
          <a:off x="247839" y="1028421"/>
          <a:ext cx="1261392" cy="280478"/>
        </a:xfrm>
        <a:prstGeom prst="homePlate">
          <a:avLst>
            <a:gd name="adj" fmla="val 4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분석</a:t>
          </a:r>
        </a:p>
      </dsp:txBody>
      <dsp:txXfrm>
        <a:off x="247839" y="1028421"/>
        <a:ext cx="1205296" cy="280478"/>
      </dsp:txXfrm>
    </dsp:sp>
    <dsp:sp modelId="{6618B835-ADB2-48AA-B08B-7E51A8BB71CC}">
      <dsp:nvSpPr>
        <dsp:cNvPr id="0" name=""/>
        <dsp:cNvSpPr/>
      </dsp:nvSpPr>
      <dsp:spPr>
        <a:xfrm>
          <a:off x="2568" y="0"/>
          <a:ext cx="1751934" cy="747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559D62-E50E-4D10-B1D5-B78374B1FD4A}">
      <dsp:nvSpPr>
        <dsp:cNvPr id="0" name=""/>
        <dsp:cNvSpPr/>
      </dsp:nvSpPr>
      <dsp:spPr>
        <a:xfrm>
          <a:off x="1509232" y="1168660"/>
          <a:ext cx="49054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0541" y="0"/>
              </a:lnTo>
            </a:path>
          </a:pathLst>
        </a:custGeom>
        <a:noFill/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11DFBC-21CD-48DF-ABBF-FD9BC9C03CD5}">
      <dsp:nvSpPr>
        <dsp:cNvPr id="0" name=""/>
        <dsp:cNvSpPr/>
      </dsp:nvSpPr>
      <dsp:spPr>
        <a:xfrm>
          <a:off x="878536" y="794689"/>
          <a:ext cx="0" cy="233732"/>
        </a:xfrm>
        <a:prstGeom prst="line">
          <a:avLst/>
        </a:pr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C9202C-A529-43CD-BF1A-EE0FA757CEC8}">
      <dsp:nvSpPr>
        <dsp:cNvPr id="0" name=""/>
        <dsp:cNvSpPr/>
      </dsp:nvSpPr>
      <dsp:spPr>
        <a:xfrm>
          <a:off x="855162" y="747942"/>
          <a:ext cx="46746" cy="467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E11A06-3DEF-486B-9673-4DC5E2D80D9C}">
      <dsp:nvSpPr>
        <dsp:cNvPr id="0" name=""/>
        <dsp:cNvSpPr/>
      </dsp:nvSpPr>
      <dsp:spPr>
        <a:xfrm>
          <a:off x="1999774" y="1028421"/>
          <a:ext cx="1261392" cy="280478"/>
        </a:xfrm>
        <a:prstGeom prst="hexagon">
          <a:avLst>
            <a:gd name="adj" fmla="val 40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개발</a:t>
          </a:r>
          <a:endParaRPr lang="ko-KR" altLang="en-US" sz="12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2142287" y="1060110"/>
        <a:ext cx="976366" cy="217100"/>
      </dsp:txXfrm>
    </dsp:sp>
    <dsp:sp modelId="{821E9535-3955-41B1-B9EF-F7FB631B126B}">
      <dsp:nvSpPr>
        <dsp:cNvPr id="0" name=""/>
        <dsp:cNvSpPr/>
      </dsp:nvSpPr>
      <dsp:spPr>
        <a:xfrm>
          <a:off x="1754503" y="1589378"/>
          <a:ext cx="1751934" cy="747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4C2F7C-ACD8-4135-B3F3-12B78B3A2A45}">
      <dsp:nvSpPr>
        <dsp:cNvPr id="0" name=""/>
        <dsp:cNvSpPr/>
      </dsp:nvSpPr>
      <dsp:spPr>
        <a:xfrm>
          <a:off x="3261166" y="1168660"/>
          <a:ext cx="49054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90541" y="0"/>
              </a:lnTo>
            </a:path>
          </a:pathLst>
        </a:custGeom>
        <a:noFill/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919D7F-7259-4E05-B342-1D05B9BCC6E9}">
      <dsp:nvSpPr>
        <dsp:cNvPr id="0" name=""/>
        <dsp:cNvSpPr/>
      </dsp:nvSpPr>
      <dsp:spPr>
        <a:xfrm>
          <a:off x="2630470" y="1308899"/>
          <a:ext cx="0" cy="233732"/>
        </a:xfrm>
        <a:prstGeom prst="line">
          <a:avLst/>
        </a:prstGeom>
        <a:noFill/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022A5A-7BB5-4492-9E5F-DDE9380DBAFC}">
      <dsp:nvSpPr>
        <dsp:cNvPr id="0" name=""/>
        <dsp:cNvSpPr/>
      </dsp:nvSpPr>
      <dsp:spPr>
        <a:xfrm>
          <a:off x="2607097" y="1542631"/>
          <a:ext cx="46746" cy="4674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9221B5-6AB1-4227-A723-EA59CE02D603}">
      <dsp:nvSpPr>
        <dsp:cNvPr id="0" name=""/>
        <dsp:cNvSpPr/>
      </dsp:nvSpPr>
      <dsp:spPr>
        <a:xfrm rot="10800000">
          <a:off x="3751708" y="1028421"/>
          <a:ext cx="1261392" cy="280478"/>
        </a:xfrm>
        <a:prstGeom prst="homePlate">
          <a:avLst>
            <a:gd name="adj" fmla="val 4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noProof="0" dirty="0">
              <a:latin typeface="맑은 고딕" panose="020B0503020000020004" pitchFamily="50" charset="-127"/>
              <a:ea typeface="맑은 고딕" panose="020B0503020000020004" pitchFamily="50" charset="-127"/>
            </a:rPr>
            <a:t>적용</a:t>
          </a:r>
          <a:endParaRPr lang="en-US" altLang="ko-KR" sz="1600" kern="1200" noProof="0" dirty="0"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 rot="10800000">
        <a:off x="3807804" y="1028421"/>
        <a:ext cx="1205296" cy="280478"/>
      </dsp:txXfrm>
    </dsp:sp>
    <dsp:sp modelId="{C3DB419D-F96C-4963-B206-13676A2943F3}">
      <dsp:nvSpPr>
        <dsp:cNvPr id="0" name=""/>
        <dsp:cNvSpPr/>
      </dsp:nvSpPr>
      <dsp:spPr>
        <a:xfrm>
          <a:off x="3506437" y="0"/>
          <a:ext cx="1751934" cy="747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9E5CF4-2F25-4BBC-A950-02A60473523B}">
      <dsp:nvSpPr>
        <dsp:cNvPr id="0" name=""/>
        <dsp:cNvSpPr/>
      </dsp:nvSpPr>
      <dsp:spPr>
        <a:xfrm>
          <a:off x="4382404" y="794689"/>
          <a:ext cx="0" cy="233732"/>
        </a:xfrm>
        <a:prstGeom prst="line">
          <a:avLst/>
        </a:prstGeom>
        <a:noFill/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12AB77-7E70-4914-B0FA-732E44234A07}">
      <dsp:nvSpPr>
        <dsp:cNvPr id="0" name=""/>
        <dsp:cNvSpPr/>
      </dsp:nvSpPr>
      <dsp:spPr>
        <a:xfrm>
          <a:off x="4359031" y="747942"/>
          <a:ext cx="46746" cy="4674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exagonTimeline">
  <dgm:title val="육각형 타임라인"/>
  <dgm:desc val="시간순으로 이벤트 목록을 표시하는 데 사용합니다. 보이지 않는 상자에 설명이 포함되지만 날짜는 육각형 안에 표시됩니다. 날짜가 집 도형에 표시되는 첫 번째 및 마지막 노드는 제외됩니다. 보통 길이 날짜 서식을 사용하여 많은 양의 텍스트를 표시할 수 있습니다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animLvl val="lvl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1" val="20"/>
      <dgm:constr type="primFontSz" for="des" forName="Childtext1" val="20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w" for="ch" forName="spaceBetweenRectangles" refType="w" fact="0"/>
      <dgm:constr type="h" for="ch" forName="spaceBetweenRectangles" refType="h" fact="0"/>
      <dgm:constr type="primFontSz" for="des" forName="Parent1" op="equ"/>
      <dgm:constr type="primFontSz" for="des" forName="Childtext1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casesForSnakingLogic">
          <dgm:if name="Name7" axis="self" ptType="node" func="posOdd" op="equ" val="1">
            <dgm:constrLst>
              <dgm:constr type="w" for="ch" forName="Parent1" refType="w" fact="0.72"/>
              <dgm:constr type="ctrY" for="ch" forName="Parent1" refType="h" fact="0.5"/>
              <dgm:constr type="h" for="ch" forName="Parent1" refType="h" fact="0.12"/>
              <dgm:constr type="l" for="ch" forName="Parent1" refType="w" fact="0.14"/>
              <dgm:constr type="w" for="ch" forName="Childtext1" refType="w"/>
              <dgm:constr type="h" for="ch" forName="Childtext1" refType="h" fact="0.32"/>
              <dgm:constr type="t" for="ch" forName="Childtext1" refType="h" fact="0"/>
              <dgm:constr type="w" for="ch" forName="ConnectLine"/>
              <dgm:constr type="h" for="ch" forName="ConnectLine" refType="h" fact="0.1"/>
              <dgm:constr type="b" for="ch" forName="ConnectLine" refType="t" refFor="ch" refForName="Parent1"/>
              <dgm:constr type="ctrX" for="ch" forName="ConnectLine" refType="w" fact="0.5"/>
              <dgm:constr type="w" for="ch" forName="ConnectLineEnd" refType="h" fact="0.02"/>
              <dgm:constr type="h" for="ch" forName="ConnectLineEnd" refType="h" fact="0.02"/>
              <dgm:constr type="b" for="ch" forName="ConnectLineEnd" refType="t" refFor="ch" refForName="ConnectLine"/>
              <dgm:constr type="ctrX" for="ch" forName="ConnectLineEnd" refType="ctrX" refFor="ch" refForName="ConnectLine"/>
              <dgm:constr type="w" for="ch" forName="EmptyPane" refType="w"/>
              <dgm:constr type="b" for="ch" forName="EmptyPane" refType="h"/>
              <dgm:constr type="h" for="ch" forName="EmptyPane" refType="h" fact="0.44"/>
            </dgm:constrLst>
          </dgm:if>
          <dgm:else name="Name8">
            <dgm:constrLst>
              <dgm:constr type="w" for="ch" forName="Parent1" refType="w" fact="0.72"/>
              <dgm:constr type="ctrY" for="ch" forName="Parent1" refType="h" fact="0.5"/>
              <dgm:constr type="h" for="ch" forName="Parent1" refType="h" fact="0.12"/>
              <dgm:constr type="l" for="ch" forName="Parent1" refType="w" fact="0.14"/>
              <dgm:constr type="w" for="ch" forName="Childtext1" refType="w"/>
              <dgm:constr type="h" for="ch" forName="Childtext1" refType="h" fact="0.32"/>
              <dgm:constr type="b" for="ch" forName="Childtext1" refType="h"/>
              <dgm:constr type="w" for="ch" forName="ConnectLine"/>
              <dgm:constr type="h" for="ch" forName="ConnectLine" refType="h" fact="0.1"/>
              <dgm:constr type="t" for="ch" forName="ConnectLine" refType="b" refFor="ch" refForName="Parent1"/>
              <dgm:constr type="ctrX" for="ch" forName="ConnectLine" refType="w" fact="0.5"/>
              <dgm:constr type="w" for="ch" forName="ConnectLineEnd" refType="h" fact="0.02"/>
              <dgm:constr type="h" for="ch" forName="ConnectLineEnd" refType="h" fact="0.02"/>
              <dgm:constr type="t" for="ch" forName="ConnectLineEnd" refType="b" refFor="ch" refForName="ConnectLine"/>
              <dgm:constr type="ctrX" for="ch" forName="ConnectLineEnd" refType="ctrX" refFor="ch" refForName="ConnectLine"/>
              <dgm:constr type="w" for="ch" forName="EmptyPane" refType="w"/>
              <dgm:constr type="h" for="ch" forName="EmptyPane" refType="h" fact="0.44"/>
            </dgm:constrLst>
          </dgm:else>
        </dgm:choose>
        <dgm:layoutNode name="Parent1" styleLbl="alignNode1">
          <dgm:varLst>
            <dgm:chMax val="1"/>
            <dgm:chPref val="1"/>
            <dgm:bulletEnabled val="1"/>
          </dgm:varLst>
          <dgm:alg type="tx"/>
          <dgm:choose name="casesForFirstAndLastNode">
            <dgm:if name="startNode" axis="self" ptType="node" func="pos" op="equ" val="1">
              <dgm:choose name="removeLineWhenOnlyOneNode">
                <dgm:if name="ifOnlyOneNode" axis="followSib" ptType="node" func="cnt" op="equ" val="0">
                  <dgm:shape xmlns:r="http://schemas.openxmlformats.org/officeDocument/2006/relationships" type="rect" r:blip="">
                    <dgm:adjLst/>
                  </dgm:shape>
                </dgm:if>
                <dgm:else name="ifMoreThanOneNode">
                  <dgm:choose name="Name18">
                    <dgm:if name="Name19" func="var" arg="dir" op="equ" val="norm">
                      <dgm:shape xmlns:r="http://schemas.openxmlformats.org/officeDocument/2006/relationships" type="homePlate" r:blip="">
                        <dgm:adjLst>
                          <dgm:adj idx="1" val="0.4"/>
                        </dgm:adjLst>
                      </dgm:shape>
                    </dgm:if>
                    <dgm:else name="Name20">
                      <dgm:shape xmlns:r="http://schemas.openxmlformats.org/officeDocument/2006/relationships" rot="180" type="homePlate" r:blip="">
                        <dgm:adjLst>
                          <dgm:adj idx="1" val="0.4"/>
                        </dgm:adjLst>
                      </dgm:shape>
                    </dgm:else>
                  </dgm:choose>
                </dgm:else>
              </dgm:choose>
            </dgm:if>
            <dgm:else name="notStartNode">
              <dgm:choose name="Name22">
                <dgm:if name="Name23" axis="self" ptType="node" func="revPos" op="equ" val="1">
                  <dgm:choose name="Name24">
                    <dgm:if name="Name25" func="var" arg="dir" op="equ" val="norm">
                      <dgm:shape xmlns:r="http://schemas.openxmlformats.org/officeDocument/2006/relationships" rot="180" type="homePlate" r:blip="">
                        <dgm:adjLst>
                          <dgm:adj idx="1" val="0.4"/>
                        </dgm:adjLst>
                      </dgm:shape>
                    </dgm:if>
                    <dgm:else name="Name26">
                      <dgm:shape xmlns:r="http://schemas.openxmlformats.org/officeDocument/2006/relationships" type="homePlate" r:blip="">
                        <dgm:adjLst>
                          <dgm:adj idx="1" val="0.4"/>
                        </dgm:adjLst>
                      </dgm:shape>
                    </dgm:else>
                  </dgm:choose>
                </dgm:if>
                <dgm:else name="Name27">
                  <dgm:shape xmlns:r="http://schemas.openxmlformats.org/officeDocument/2006/relationships" type="hexagon" r:blip="">
                    <dgm:adjLst>
                      <dgm:adj idx="1" val="0.4"/>
                    </dgm:adjLst>
                  </dgm:shape>
                </dgm:else>
              </dgm:choose>
            </dgm:else>
          </dgm:choose>
          <dgm:presOf axis="self" ptType="node"/>
          <dgm:constrLst>
            <dgm:constr type="lMarg" refType="primFontSz" fact="0.6"/>
            <dgm:constr type="rMarg" refType="primFontSz" fact="0.6"/>
            <dgm:constr type="tMarg" refType="primFontSz" fact="0.6"/>
            <dgm:constr type="bMarg" refType="primFontSz" fact="0.6"/>
          </dgm:constrLst>
          <dgm:ruleLst>
            <dgm:rule type="primFontSz" val="11" fact="NaN" max="NaN"/>
          </dgm:ruleLst>
        </dgm:layoutNode>
        <dgm:layoutNode name="Childtext1" styleLbl="revTx" moveWith="Parent1">
          <dgm:varLst>
            <dgm:chMax val="0"/>
            <dgm:chPref val="0"/>
            <dgm:bulletEnabled/>
          </dgm:varLst>
          <dgm:choose name="casesForTxtDirLogic1">
            <dgm:if name="Name77" axis="self" ptType="node" func="posOdd" op="equ" val="1">
              <dgm:alg type="tx">
                <dgm:param type="txAnchorVert" val="b"/>
                <dgm:param type="txAnchorHorz" val="ctr"/>
                <dgm:param type="parTxRTLAlign" val="ctr"/>
                <dgm:param type="parTxLTRAlign" val="ctr"/>
              </dgm:alg>
            </dgm:if>
            <dgm:else name="Name88">
              <dgm:alg type="tx">
                <dgm:param type="txAnchorVert" val="t"/>
                <dgm:param type="txAnchorHorz" val="ctr"/>
                <dgm:param type="parTxRTLAlign" val="ctr"/>
                <dgm:param type="parTxLTRAlign" val="ctr"/>
              </dgm:alg>
            </dgm:else>
          </dgm:choose>
          <dgm:shape xmlns:r="http://schemas.openxmlformats.org/officeDocument/2006/relationships" type="rect" r:blip="">
            <dgm:adjLst/>
          </dgm:shape>
          <dgm:constrLst>
            <dgm:constr type="lMarg"/>
            <dgm:constr type="rMarg"/>
            <dgm:constr type="tMarg" refType="primFontSz" fact="0.7"/>
            <dgm:constr type="bMarg" refType="primFontSz" fact="0.7"/>
          </dgm:constrLst>
          <dgm:presOf axis="ch" ptType="node"/>
          <dgm:ruleLst>
            <dgm:rule type="primFontSz" val="11" fact="NaN" max="NaN"/>
          </dgm:ruleLst>
        </dgm:layoutNode>
        <dgm:layoutNode name="ConnectLine" styleLbl="sibTrans1D1" moveWith="Parent1">
          <dgm:alg type="sp"/>
          <dgm:shape xmlns:r="http://schemas.openxmlformats.org/officeDocument/2006/relationships" type="line" r:blip="">
            <dgm:adjLst/>
            <dgm:extLst>
              <a:ext uri="{B698B0E9-8C71-41B9-8309-B3DCBF30829C}">
                <dgm1612:spPr xmlns:dgm1612="http://schemas.microsoft.com/office/drawing/2016/12/diagram">
                  <a:ln w="12700">
                    <a:prstDash val="dash"/>
                  </a:ln>
                </dgm1612:spPr>
              </a:ext>
            </dgm:extLst>
          </dgm:shape>
          <dgm:presOf/>
          <dgm:constrLst/>
        </dgm:layoutNode>
        <dgm:layoutNode name="ConnectLineEnd" styleLbl="node1" moveWith="Parent1">
          <dgm:alg type="sp"/>
          <dgm:shape xmlns:r="http://schemas.openxmlformats.org/officeDocument/2006/relationships" type="rect" r:blip="">
            <dgm:adjLst/>
          </dgm:shape>
          <dgm:presOf/>
          <dgm:constrLst/>
        </dgm:layoutNode>
        <dgm:layoutNode name="EmptyPane" moveWith="Parent1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28" axis="followSib" ptType="sibTrans" cnt="1">
        <dgm:layoutNode name="spaceBetweenRectangles" styleLbl="fgAcc1">
          <dgm:alg type="conn">
            <dgm:param type="dim" val="1D"/>
            <dgm:param type="srcNode" val="Parent1"/>
            <dgm:param type="dstNode" val="Parent1"/>
            <dgm:param type="begPts" val="midR"/>
            <dgm:param type="endPts" val="midL"/>
            <dgm:param type="endSty" val="noArr"/>
          </dgm:alg>
          <dgm:shape xmlns:r="http://schemas.openxmlformats.org/officeDocument/2006/relationships" type="conn" r:blip="" zOrderOff="-2">
            <dgm:adjLst/>
          </dgm:shape>
          <dgm:presOf/>
          <dgm:constrLst>
            <dgm:constr type="connDist"/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E80DAFA-FFE5-4775-852B-050056EAF1E3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2025-06-19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38B8688-7032-443B-A932-E8346A356BAA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14365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A9780E-9621-4BBE-B845-C3A74363DB3E}" type="datetime1">
              <a:rPr lang="ko-KR" altLang="en-US" smtClean="0"/>
              <a:pPr/>
              <a:t>2025-06-19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17142BC-A7BD-4276-975D-6351998F7C8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3444892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17142BC-A7BD-4276-975D-6351998F7C85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4471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34900" y="3085765"/>
            <a:ext cx="8447150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35894" y="1020431"/>
            <a:ext cx="8245162" cy="1475013"/>
          </a:xfrm>
          <a:effectLst/>
        </p:spPr>
        <p:txBody>
          <a:bodyPr rtlCol="0"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35895" y="2495446"/>
            <a:ext cx="8245160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704463" y="5956138"/>
            <a:ext cx="21336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C16CFF5-9D21-4968-AC16-17AE98DE08B4}" type="datetime1">
              <a:rPr lang="ko-KR" altLang="en-US" smtClean="0"/>
              <a:pPr/>
              <a:t>2025-06-19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35894" y="5951812"/>
            <a:ext cx="5187908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918725" y="5956138"/>
            <a:ext cx="76233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F9CB812-CE62-430A-90D1-AF3437E027DD}"/>
              </a:ext>
            </a:extLst>
          </p:cNvPr>
          <p:cNvSpPr>
            <a:spLocks noChangeAspect="1"/>
          </p:cNvSpPr>
          <p:nvPr userDrawn="1"/>
        </p:nvSpPr>
        <p:spPr>
          <a:xfrm>
            <a:off x="334487" y="650127"/>
            <a:ext cx="8475027" cy="59855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5894" y="85458"/>
            <a:ext cx="8272212" cy="1013800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5895" y="1563799"/>
            <a:ext cx="8272211" cy="3678303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704464" y="5339440"/>
            <a:ext cx="2133599" cy="365125"/>
          </a:xfrm>
        </p:spPr>
        <p:txBody>
          <a:bodyPr rtlCol="0"/>
          <a:lstStyle>
            <a:lvl1pPr>
              <a:defRPr/>
            </a:lvl1pPr>
          </a:lstStyle>
          <a:p>
            <a:fld id="{4D9C063D-59E5-4F98-9FE4-C2CB6C5BBC14}" type="datetime1">
              <a:rPr lang="ko-KR" altLang="en-US" smtClean="0"/>
              <a:pPr/>
              <a:t>2025-06-19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35894" y="5335114"/>
            <a:ext cx="5187908" cy="365125"/>
          </a:xfrm>
        </p:spPr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918725" y="5339440"/>
            <a:ext cx="789381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 noChangeAspect="1"/>
          </p:cNvSpPr>
          <p:nvPr/>
        </p:nvSpPr>
        <p:spPr>
          <a:xfrm>
            <a:off x="334487" y="628872"/>
            <a:ext cx="8475027" cy="59855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5895" y="91705"/>
            <a:ext cx="8272212" cy="988332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35895" y="1590051"/>
            <a:ext cx="4066793" cy="3633047"/>
          </a:xfrm>
        </p:spPr>
        <p:txBody>
          <a:bodyPr rtlCol="0">
            <a:normAutofit/>
          </a:bodyPr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1313" y="1590051"/>
            <a:ext cx="4066794" cy="3633047"/>
          </a:xfrm>
        </p:spPr>
        <p:txBody>
          <a:bodyPr rtlCol="0">
            <a:normAutofit/>
          </a:bodyPr>
          <a:lstStyle/>
          <a:p>
            <a:pPr lvl="0" rtl="0"/>
            <a:r>
              <a:rPr lang="ko-KR" altLang="en-US" noProof="0"/>
              <a:t>마스터 텍스트 스타일 편집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5704464" y="5318185"/>
            <a:ext cx="2133599" cy="365125"/>
          </a:xfrm>
        </p:spPr>
        <p:txBody>
          <a:bodyPr rtlCol="0"/>
          <a:lstStyle>
            <a:lvl1pPr>
              <a:defRPr/>
            </a:lvl1pPr>
          </a:lstStyle>
          <a:p>
            <a:fld id="{9E0E0A6F-D1D8-44E2-B3F6-F4C3D7E61E9B}" type="datetime1">
              <a:rPr lang="ko-KR" altLang="en-US" smtClean="0"/>
              <a:pPr/>
              <a:t>2025-06-19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5894" y="5313859"/>
            <a:ext cx="5187908" cy="365125"/>
          </a:xfrm>
        </p:spPr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918725" y="5318185"/>
            <a:ext cx="789383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35894" y="705124"/>
            <a:ext cx="8272212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35894" y="2336003"/>
            <a:ext cx="8272212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704464" y="5956138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BA6A63-01A2-4046-8FFC-13787005DFEA}" type="datetime1">
              <a:rPr lang="ko-KR" altLang="en-US" smtClean="0"/>
              <a:pPr/>
              <a:t>2025-06-19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35894" y="5951812"/>
            <a:ext cx="51879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918725" y="5956138"/>
            <a:ext cx="789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57F1E4F-1CFF-5643-939E-217C01CDF56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9" name="직사각형 8"/>
          <p:cNvSpPr/>
          <p:nvPr/>
        </p:nvSpPr>
        <p:spPr>
          <a:xfrm>
            <a:off x="334901" y="457200"/>
            <a:ext cx="277749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직사각형 9"/>
          <p:cNvSpPr/>
          <p:nvPr/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직사각형 10"/>
          <p:cNvSpPr/>
          <p:nvPr/>
        </p:nvSpPr>
        <p:spPr>
          <a:xfrm>
            <a:off x="3181373" y="457200"/>
            <a:ext cx="277749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hf sldNum="0" hdr="0" ftr="0" dt="0"/>
  <p:txStyles>
    <p:titleStyle>
      <a:lvl1pPr algn="l" defTabSz="342900" rtl="0" eaLnBrk="1" latinLnBrk="1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1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72500" indent="-229500" algn="l" defTabSz="342900" rtl="0" eaLnBrk="1" latinLnBrk="1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75000" indent="-202500" algn="l" defTabSz="342900" rtl="0" eaLnBrk="1" latinLnBrk="1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31500" indent="-175500" algn="l" defTabSz="342900" rtl="0" eaLnBrk="1" latinLnBrk="1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201500" indent="-175500" algn="l" defTabSz="342900" rtl="0" eaLnBrk="1" latinLnBrk="1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42500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1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sv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5.png"/><Relationship Id="rId17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4.sv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8.svg"/><Relationship Id="rId10" Type="http://schemas.openxmlformats.org/officeDocument/2006/relationships/image" Target="../media/image3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.svg"/><Relationship Id="rId1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17" Type="http://schemas.openxmlformats.org/officeDocument/2006/relationships/image" Target="../media/image26.sv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5" Type="http://schemas.openxmlformats.org/officeDocument/2006/relationships/image" Target="../media/image2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svg"/><Relationship Id="rId7" Type="http://schemas.openxmlformats.org/officeDocument/2006/relationships/image" Target="../media/image32.svg"/><Relationship Id="rId12" Type="http://schemas.openxmlformats.org/officeDocument/2006/relationships/image" Target="../media/image37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sv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직사각형 53">
            <a:extLst>
              <a:ext uri="{FF2B5EF4-FFF2-40B4-BE49-F238E27FC236}">
                <a16:creationId xmlns:a16="http://schemas.microsoft.com/office/drawing/2014/main" id="{683F1FFD-1AA8-4EC2-97B9-FEC7564F4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57251"/>
            <a:ext cx="914399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sz="13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FF0F8A7-C9E3-49D9-A67E-09FF582C7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1400174"/>
            <a:ext cx="2777490" cy="425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A4274C20-A98B-4AC3-B16A-B7F41CB58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4901" y="1197482"/>
            <a:ext cx="8474200" cy="73916"/>
            <a:chOff x="446534" y="453643"/>
            <a:chExt cx="11298933" cy="98554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3ECC69B-2243-424A-8237-CF490F8B0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D2EA3B9-3D17-4510-8464-E74F67267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AA5DFA43-F31D-4C31-8826-6B40A21C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" name="제목 4">
            <a:extLst>
              <a:ext uri="{FF2B5EF4-FFF2-40B4-BE49-F238E27FC236}">
                <a16:creationId xmlns:a16="http://schemas.microsoft.com/office/drawing/2014/main" id="{6140352C-49AC-45BF-A4AE-D8C946F6A7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HY그래픽M" panose="02030600000101010101" pitchFamily="18" charset="-127"/>
                <a:ea typeface="HY그래픽M" panose="02030600000101010101" pitchFamily="18" charset="-127"/>
              </a:rPr>
              <a:t>고객 요구사항 분석 서비스</a:t>
            </a:r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31A5D98E-436C-449D-BF36-5E17945A0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895" y="2495446"/>
            <a:ext cx="8245160" cy="590321"/>
          </a:xfrm>
        </p:spPr>
        <p:txBody>
          <a:bodyPr/>
          <a:lstStyle/>
          <a:p>
            <a:r>
              <a:rPr lang="ko-KR" altLang="en-US" dirty="0">
                <a:latin typeface="HY그래픽M" panose="02030600000101010101" pitchFamily="18" charset="-127"/>
                <a:ea typeface="HY그래픽M" panose="02030600000101010101" pitchFamily="18" charset="-127"/>
              </a:rPr>
              <a:t>개발 리소스 관리</a:t>
            </a:r>
          </a:p>
        </p:txBody>
      </p:sp>
      <p:graphicFrame>
        <p:nvGraphicFramePr>
          <p:cNvPr id="15" name="내용 개체 틀 2" descr="육각형 타임라인 SmartArt">
            <a:extLst>
              <a:ext uri="{FF2B5EF4-FFF2-40B4-BE49-F238E27FC236}">
                <a16:creationId xmlns:a16="http://schemas.microsoft.com/office/drawing/2014/main" id="{9AD8D13B-6425-4820-B144-3DC1E44259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9618263"/>
              </p:ext>
            </p:extLst>
          </p:nvPr>
        </p:nvGraphicFramePr>
        <p:xfrm>
          <a:off x="321469" y="3290698"/>
          <a:ext cx="5260941" cy="2337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그래픽 10" descr="소셜 네트워크">
            <a:extLst>
              <a:ext uri="{FF2B5EF4-FFF2-40B4-BE49-F238E27FC236}">
                <a16:creationId xmlns:a16="http://schemas.microsoft.com/office/drawing/2014/main" id="{3BA97365-535A-4609-94E8-86866A1AAC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7807" y="3148202"/>
            <a:ext cx="914400" cy="914400"/>
          </a:xfrm>
          <a:prstGeom prst="rect">
            <a:avLst/>
          </a:prstGeom>
        </p:spPr>
      </p:pic>
      <p:pic>
        <p:nvPicPr>
          <p:cNvPr id="13" name="그래픽 12" descr="컴퓨터">
            <a:extLst>
              <a:ext uri="{FF2B5EF4-FFF2-40B4-BE49-F238E27FC236}">
                <a16:creationId xmlns:a16="http://schemas.microsoft.com/office/drawing/2014/main" id="{CFB2B5CE-5FF9-4E28-9974-BB36605BC9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40891" y="4647867"/>
            <a:ext cx="914400" cy="914400"/>
          </a:xfrm>
          <a:prstGeom prst="rect">
            <a:avLst/>
          </a:prstGeom>
        </p:spPr>
      </p:pic>
      <p:pic>
        <p:nvPicPr>
          <p:cNvPr id="16" name="그래픽 15" descr="실행">
            <a:extLst>
              <a:ext uri="{FF2B5EF4-FFF2-40B4-BE49-F238E27FC236}">
                <a16:creationId xmlns:a16="http://schemas.microsoft.com/office/drawing/2014/main" id="{C024B2A2-2156-4FCB-8314-A614AF12A8E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45751" y="4289973"/>
            <a:ext cx="338769" cy="338769"/>
          </a:xfrm>
          <a:prstGeom prst="rect">
            <a:avLst/>
          </a:prstGeom>
        </p:spPr>
      </p:pic>
      <p:pic>
        <p:nvPicPr>
          <p:cNvPr id="18" name="그래픽 17" descr="그룹 성공">
            <a:extLst>
              <a:ext uri="{FF2B5EF4-FFF2-40B4-BE49-F238E27FC236}">
                <a16:creationId xmlns:a16="http://schemas.microsoft.com/office/drawing/2014/main" id="{73F10817-F61F-4145-9F62-4AC49DBE6D3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278554" y="3347703"/>
            <a:ext cx="834466" cy="83446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B411EA4-B970-451E-AF74-BC4AF80C2F01}"/>
              </a:ext>
            </a:extLst>
          </p:cNvPr>
          <p:cNvSpPr/>
          <p:nvPr/>
        </p:nvSpPr>
        <p:spPr>
          <a:xfrm>
            <a:off x="7535466" y="5171349"/>
            <a:ext cx="1106393" cy="400110"/>
          </a:xfrm>
          <a:prstGeom prst="rect">
            <a:avLst/>
          </a:prstGeom>
        </p:spPr>
        <p:txBody>
          <a:bodyPr vert="horz" wrap="none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그래픽M" panose="02030600000101010101" pitchFamily="18" charset="-127"/>
                <a:ea typeface="HY그래픽M" panose="02030600000101010101" pitchFamily="18" charset="-127"/>
              </a:rPr>
              <a:t>한 상 웅</a:t>
            </a:r>
            <a:endParaRPr lang="ko-KR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" name="그래픽 19">
            <a:extLst>
              <a:ext uri="{FF2B5EF4-FFF2-40B4-BE49-F238E27FC236}">
                <a16:creationId xmlns:a16="http://schemas.microsoft.com/office/drawing/2014/main" id="{B187709C-443F-4FB6-8543-4440563947E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62944" y="1509818"/>
            <a:ext cx="524066" cy="52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341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0603B8-3DE3-4993-A0F1-FE5513835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1313" y="1667934"/>
            <a:ext cx="4066794" cy="4182321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kern="100" dirty="0">
                <a:cs typeface="Segoe UI Emoji" panose="020B0502040204020203" pitchFamily="34" charset="0"/>
              </a:rPr>
              <a:t>📌</a:t>
            </a:r>
            <a:r>
              <a:rPr lang="en-US" altLang="ko-KR" sz="1200" b="1" kern="100" dirty="0">
                <a:cs typeface="Times New Roman" panose="02020603050405020304" pitchFamily="18" charset="0"/>
              </a:rPr>
              <a:t> </a:t>
            </a:r>
            <a:r>
              <a:rPr lang="ko-KR" altLang="ko-KR" sz="1200" b="1" kern="100" dirty="0">
                <a:cs typeface="Times New Roman" panose="02020603050405020304" pitchFamily="18" charset="0"/>
              </a:rPr>
              <a:t>개요 및 목적</a:t>
            </a:r>
            <a:endParaRPr lang="ko-KR" altLang="ko-KR" sz="1200" kern="100" dirty="0"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ko-KR" sz="1200" kern="100" dirty="0">
                <a:cs typeface="Times New Roman" panose="02020603050405020304" pitchFamily="18" charset="0"/>
              </a:rPr>
              <a:t>고객 요구사항을 월간 분석하여 시각화 하며</a:t>
            </a:r>
            <a:r>
              <a:rPr lang="en-US" altLang="ko-KR" sz="1200" kern="100" dirty="0"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cs typeface="Times New Roman" panose="02020603050405020304" pitchFamily="18" charset="0"/>
              </a:rPr>
              <a:t>분석가</a:t>
            </a:r>
            <a:r>
              <a:rPr lang="en-US" altLang="ko-KR" sz="1200" kern="100" dirty="0">
                <a:cs typeface="Times New Roman" panose="02020603050405020304" pitchFamily="18" charset="0"/>
              </a:rPr>
              <a:t>/</a:t>
            </a:r>
            <a:r>
              <a:rPr lang="ko-KR" altLang="ko-KR" sz="1200" kern="100" dirty="0">
                <a:cs typeface="Times New Roman" panose="02020603050405020304" pitchFamily="18" charset="0"/>
              </a:rPr>
              <a:t>개발자 별 통계로 요구사항에 대한 지연</a:t>
            </a:r>
            <a:r>
              <a:rPr lang="en-US" altLang="ko-KR" sz="1200" kern="100" dirty="0">
                <a:cs typeface="Times New Roman" panose="02020603050405020304" pitchFamily="18" charset="0"/>
              </a:rPr>
              <a:t>/</a:t>
            </a:r>
            <a:r>
              <a:rPr lang="ko-KR" altLang="ko-KR" sz="1200" kern="100" dirty="0">
                <a:cs typeface="Times New Roman" panose="02020603050405020304" pitchFamily="18" charset="0"/>
              </a:rPr>
              <a:t>누락을 방지하고</a:t>
            </a:r>
            <a:r>
              <a:rPr lang="en-US" altLang="ko-KR" sz="1200" kern="100" dirty="0">
                <a:cs typeface="Times New Roman" panose="02020603050405020304" pitchFamily="18" charset="0"/>
              </a:rPr>
              <a:t>, </a:t>
            </a:r>
            <a:r>
              <a:rPr lang="ko-KR" altLang="ko-KR" sz="1200" kern="100" dirty="0">
                <a:cs typeface="Times New Roman" panose="02020603050405020304" pitchFamily="18" charset="0"/>
              </a:rPr>
              <a:t>개인별 </a:t>
            </a:r>
            <a:r>
              <a:rPr lang="ko-KR" altLang="ko-KR" sz="1200" kern="100" dirty="0" err="1">
                <a:cs typeface="Times New Roman" panose="02020603050405020304" pitchFamily="18" charset="0"/>
              </a:rPr>
              <a:t>일량</a:t>
            </a:r>
            <a:r>
              <a:rPr lang="ko-KR" altLang="ko-KR" sz="1200" kern="100" dirty="0">
                <a:cs typeface="Times New Roman" panose="02020603050405020304" pitchFamily="18" charset="0"/>
              </a:rPr>
              <a:t> 측정으로 업무의 배분을 </a:t>
            </a:r>
            <a:r>
              <a:rPr lang="ko-KR" altLang="ko-KR" sz="1200" kern="100" dirty="0" err="1">
                <a:cs typeface="Times New Roman" panose="02020603050405020304" pitchFamily="18" charset="0"/>
              </a:rPr>
              <a:t>할수</a:t>
            </a:r>
            <a:r>
              <a:rPr lang="ko-KR" altLang="ko-KR" sz="1200" kern="100" dirty="0">
                <a:cs typeface="Times New Roman" panose="02020603050405020304" pitchFamily="18" charset="0"/>
              </a:rPr>
              <a:t> 있도록 하는 </a:t>
            </a:r>
            <a:r>
              <a:rPr lang="en-US" altLang="ko-KR" sz="1200" kern="100" dirty="0">
                <a:cs typeface="Times New Roman" panose="02020603050405020304" pitchFamily="18" charset="0"/>
              </a:rPr>
              <a:t>AI </a:t>
            </a:r>
            <a:r>
              <a:rPr lang="ko-KR" altLang="ko-KR" sz="1200" kern="100" dirty="0">
                <a:cs typeface="Times New Roman" panose="02020603050405020304" pitchFamily="18" charset="0"/>
              </a:rPr>
              <a:t>도우미 구축</a:t>
            </a:r>
            <a:r>
              <a:rPr lang="en-US" altLang="ko-KR" sz="1200" kern="100" dirty="0"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cs typeface="Times New Roman" panose="02020603050405020304" pitchFamily="18" charset="0"/>
            </a:endParaRPr>
          </a:p>
          <a:p>
            <a:pPr marL="0" lv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r>
              <a:rPr lang="en-US" altLang="ko-KR" sz="1200" kern="100" dirty="0">
                <a:cs typeface="Times New Roman" panose="02020603050405020304" pitchFamily="18" charset="0"/>
              </a:rPr>
              <a:t>    - </a:t>
            </a:r>
            <a:r>
              <a:rPr lang="ko-KR" altLang="en-US" sz="1200" kern="100" dirty="0">
                <a:cs typeface="Times New Roman" panose="02020603050405020304" pitchFamily="18" charset="0"/>
              </a:rPr>
              <a:t>고객 요청사항에 대한 분포 및 분석</a:t>
            </a:r>
            <a:r>
              <a:rPr lang="en-US" altLang="ko-KR" sz="1200" kern="100" dirty="0">
                <a:cs typeface="Times New Roman" panose="02020603050405020304" pitchFamily="18" charset="0"/>
              </a:rPr>
              <a:t>/</a:t>
            </a:r>
            <a:r>
              <a:rPr lang="ko-KR" altLang="en-US" sz="1200" kern="100" dirty="0">
                <a:cs typeface="Times New Roman" panose="02020603050405020304" pitchFamily="18" charset="0"/>
              </a:rPr>
              <a:t>개발 기간 분석</a:t>
            </a:r>
            <a:endParaRPr lang="ko-KR" altLang="ko-KR" sz="1200" kern="100" dirty="0">
              <a:cs typeface="Times New Roman" panose="02020603050405020304" pitchFamily="18" charset="0"/>
            </a:endParaRPr>
          </a:p>
          <a:p>
            <a:pPr marL="0" lv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r>
              <a:rPr lang="en-US" altLang="ko-KR" sz="1200" kern="100" dirty="0">
                <a:cs typeface="Times New Roman" panose="02020603050405020304" pitchFamily="18" charset="0"/>
              </a:rPr>
              <a:t>    - </a:t>
            </a:r>
            <a:r>
              <a:rPr lang="ko-KR" altLang="en-US" sz="1200" kern="100" dirty="0">
                <a:cs typeface="Times New Roman" panose="02020603050405020304" pitchFamily="18" charset="0"/>
              </a:rPr>
              <a:t>시스템별 인력 적정성 분석</a:t>
            </a:r>
            <a:endParaRPr lang="ko-KR" altLang="ko-KR" sz="1200" kern="100" dirty="0">
              <a:cs typeface="Times New Roman" panose="02020603050405020304" pitchFamily="18" charset="0"/>
            </a:endParaRPr>
          </a:p>
          <a:p>
            <a:pPr marL="0" lv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r>
              <a:rPr lang="en-US" altLang="ko-KR" sz="1200" kern="100" dirty="0">
                <a:cs typeface="Times New Roman" panose="02020603050405020304" pitchFamily="18" charset="0"/>
              </a:rPr>
              <a:t>    - </a:t>
            </a:r>
            <a:r>
              <a:rPr lang="ko-KR" altLang="en-US" sz="1200" kern="100" dirty="0">
                <a:cs typeface="Times New Roman" panose="02020603050405020304" pitchFamily="18" charset="0"/>
              </a:rPr>
              <a:t>분석가와 개발자의 개인별 </a:t>
            </a:r>
            <a:r>
              <a:rPr lang="ko-KR" altLang="en-US" sz="1200" kern="100" dirty="0" err="1">
                <a:cs typeface="Times New Roman" panose="02020603050405020304" pitchFamily="18" charset="0"/>
              </a:rPr>
              <a:t>일량</a:t>
            </a:r>
            <a:r>
              <a:rPr lang="ko-KR" altLang="en-US" sz="1200" kern="100" dirty="0">
                <a:cs typeface="Times New Roman" panose="02020603050405020304" pitchFamily="18" charset="0"/>
              </a:rPr>
              <a:t> 측정</a:t>
            </a:r>
            <a:endParaRPr lang="en-US" altLang="ko-KR" sz="1200" kern="100" dirty="0">
              <a:cs typeface="Times New Roman" panose="02020603050405020304" pitchFamily="18" charset="0"/>
            </a:endParaRPr>
          </a:p>
          <a:p>
            <a:pPr marL="0" lv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endParaRPr lang="ko-KR" altLang="ko-KR" sz="1200" kern="100" dirty="0"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kern="100" dirty="0">
                <a:cs typeface="Segoe UI Emoji" panose="020B0502040204020203" pitchFamily="34" charset="0"/>
              </a:rPr>
              <a:t>🔧</a:t>
            </a:r>
            <a:r>
              <a:rPr lang="en-US" altLang="ko-KR" sz="1200" b="1" kern="100" dirty="0">
                <a:cs typeface="Times New Roman" panose="02020603050405020304" pitchFamily="18" charset="0"/>
              </a:rPr>
              <a:t> </a:t>
            </a:r>
            <a:r>
              <a:rPr lang="ko-KR" altLang="ko-KR" sz="1200" b="1" kern="100" dirty="0">
                <a:cs typeface="Times New Roman" panose="02020603050405020304" pitchFamily="18" charset="0"/>
              </a:rPr>
              <a:t>활용 기술 및</a:t>
            </a:r>
            <a:r>
              <a:rPr lang="en-US" altLang="ko-KR" sz="1200" b="1" kern="100" dirty="0">
                <a:cs typeface="Times New Roman" panose="02020603050405020304" pitchFamily="18" charset="0"/>
              </a:rPr>
              <a:t> Azure </a:t>
            </a:r>
            <a:r>
              <a:rPr lang="ko-KR" altLang="ko-KR" sz="1200" b="1" kern="100" dirty="0">
                <a:cs typeface="Times New Roman" panose="02020603050405020304" pitchFamily="18" charset="0"/>
              </a:rPr>
              <a:t>서비스</a:t>
            </a:r>
            <a:endParaRPr lang="ko-KR" altLang="ko-KR" sz="1200" kern="100" dirty="0">
              <a:solidFill>
                <a:schemeClr val="bg1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4BEA3E7-46F2-4A8B-9E67-21FB61CA3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93" y="1307782"/>
            <a:ext cx="3956543" cy="3127453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090F15B5-548B-4269-86B8-B8C52B110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5" y="139330"/>
            <a:ext cx="8272212" cy="988332"/>
          </a:xfrm>
        </p:spPr>
        <p:txBody>
          <a:bodyPr/>
          <a:lstStyle/>
          <a:p>
            <a:r>
              <a:rPr lang="en-US" altLang="ko-KR" dirty="0"/>
              <a:t>Ai</a:t>
            </a:r>
            <a:r>
              <a:rPr lang="ko-KR" altLang="en-US" dirty="0" err="1"/>
              <a:t>를</a:t>
            </a:r>
            <a:r>
              <a:rPr lang="ko-KR" altLang="en-US" dirty="0"/>
              <a:t> 활용한 요구사항 관리 서비스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DD704E6-F1D4-4422-9B6F-559541547F1C}"/>
              </a:ext>
            </a:extLst>
          </p:cNvPr>
          <p:cNvCxnSpPr>
            <a:cxnSpLocks/>
          </p:cNvCxnSpPr>
          <p:nvPr/>
        </p:nvCxnSpPr>
        <p:spPr>
          <a:xfrm>
            <a:off x="4502688" y="1546383"/>
            <a:ext cx="0" cy="4740117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C9B1E9F9-DB46-4B4D-9E30-A833CCD16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03" y="4189096"/>
            <a:ext cx="2928365" cy="2440304"/>
          </a:xfrm>
          <a:prstGeom prst="rect">
            <a:avLst/>
          </a:prstGeom>
        </p:spPr>
      </p:pic>
      <p:grpSp>
        <p:nvGrpSpPr>
          <p:cNvPr id="62" name="그룹 61">
            <a:extLst>
              <a:ext uri="{FF2B5EF4-FFF2-40B4-BE49-F238E27FC236}">
                <a16:creationId xmlns:a16="http://schemas.microsoft.com/office/drawing/2014/main" id="{E1DAC554-48B6-4F8C-9E8F-3DD92A0B2E35}"/>
              </a:ext>
            </a:extLst>
          </p:cNvPr>
          <p:cNvGrpSpPr/>
          <p:nvPr/>
        </p:nvGrpSpPr>
        <p:grpSpPr>
          <a:xfrm>
            <a:off x="4861318" y="3905207"/>
            <a:ext cx="990456" cy="362481"/>
            <a:chOff x="6206193" y="4189096"/>
            <a:chExt cx="990456" cy="362481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9502FA8C-08F9-40B7-A252-CF27D3A9C4E9}"/>
                </a:ext>
              </a:extLst>
            </p:cNvPr>
            <p:cNvSpPr/>
            <p:nvPr/>
          </p:nvSpPr>
          <p:spPr>
            <a:xfrm>
              <a:off x="6206193" y="4191577"/>
              <a:ext cx="990456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      Azure 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        Storage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26" name="그래픽 25">
              <a:extLst>
                <a:ext uri="{FF2B5EF4-FFF2-40B4-BE49-F238E27FC236}">
                  <a16:creationId xmlns:a16="http://schemas.microsoft.com/office/drawing/2014/main" id="{BBC1DFEE-0AEE-4E8B-9180-8EC26E80F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40894" y="4189096"/>
              <a:ext cx="360000" cy="360000"/>
            </a:xfrm>
            <a:prstGeom prst="rect">
              <a:avLst/>
            </a:prstGeom>
          </p:spPr>
        </p:pic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3F50A14-6873-4B30-92C8-C6BDD85FE5D4}"/>
              </a:ext>
            </a:extLst>
          </p:cNvPr>
          <p:cNvGrpSpPr/>
          <p:nvPr/>
        </p:nvGrpSpPr>
        <p:grpSpPr>
          <a:xfrm>
            <a:off x="6221390" y="4542582"/>
            <a:ext cx="990456" cy="365275"/>
            <a:chOff x="5144254" y="4475680"/>
            <a:chExt cx="990456" cy="365275"/>
          </a:xfrm>
        </p:grpSpPr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2A40D742-A180-4F0A-BAC0-3840AC8B4F97}"/>
                </a:ext>
              </a:extLst>
            </p:cNvPr>
            <p:cNvSpPr/>
            <p:nvPr/>
          </p:nvSpPr>
          <p:spPr>
            <a:xfrm>
              <a:off x="5144254" y="4480955"/>
              <a:ext cx="990456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          Azure AI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       Search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40" name="그래픽 39">
              <a:extLst>
                <a:ext uri="{FF2B5EF4-FFF2-40B4-BE49-F238E27FC236}">
                  <a16:creationId xmlns:a16="http://schemas.microsoft.com/office/drawing/2014/main" id="{8A397181-8DCD-458E-8A03-9BE7C7F2C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184109" y="4475680"/>
              <a:ext cx="360000" cy="360000"/>
            </a:xfrm>
            <a:prstGeom prst="rect">
              <a:avLst/>
            </a:prstGeom>
          </p:spPr>
        </p:pic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788920B-53C0-4848-B172-A6281B10F621}"/>
              </a:ext>
            </a:extLst>
          </p:cNvPr>
          <p:cNvGrpSpPr/>
          <p:nvPr/>
        </p:nvGrpSpPr>
        <p:grpSpPr>
          <a:xfrm>
            <a:off x="4861318" y="5185212"/>
            <a:ext cx="990456" cy="360000"/>
            <a:chOff x="5176041" y="5002426"/>
            <a:chExt cx="990456" cy="360000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5098F3CF-F3EE-4F91-B42D-97A6D55A44AE}"/>
                </a:ext>
              </a:extLst>
            </p:cNvPr>
            <p:cNvSpPr/>
            <p:nvPr/>
          </p:nvSpPr>
          <p:spPr>
            <a:xfrm>
              <a:off x="5176041" y="5002426"/>
              <a:ext cx="990456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      Azure </a:t>
              </a: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       Open AI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22" name="그래픽 21">
              <a:extLst>
                <a:ext uri="{FF2B5EF4-FFF2-40B4-BE49-F238E27FC236}">
                  <a16:creationId xmlns:a16="http://schemas.microsoft.com/office/drawing/2014/main" id="{FEBD0F4C-0CDD-46F5-80F4-32F4F533C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228261" y="5035706"/>
              <a:ext cx="292429" cy="292429"/>
            </a:xfrm>
            <a:prstGeom prst="rect">
              <a:avLst/>
            </a:prstGeom>
          </p:spPr>
        </p:pic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88F23789-42AC-473A-BBF7-1E1042735371}"/>
              </a:ext>
            </a:extLst>
          </p:cNvPr>
          <p:cNvGrpSpPr/>
          <p:nvPr/>
        </p:nvGrpSpPr>
        <p:grpSpPr>
          <a:xfrm>
            <a:off x="6221390" y="3905207"/>
            <a:ext cx="990456" cy="360000"/>
            <a:chOff x="6861889" y="4667112"/>
            <a:chExt cx="990456" cy="360000"/>
          </a:xfrm>
        </p:grpSpPr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848AAAC0-1E7B-4EB2-9DBA-5920B941B9BC}"/>
                </a:ext>
              </a:extLst>
            </p:cNvPr>
            <p:cNvSpPr/>
            <p:nvPr/>
          </p:nvSpPr>
          <p:spPr>
            <a:xfrm>
              <a:off x="6861889" y="4667112"/>
              <a:ext cx="990456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           Storage</a:t>
              </a:r>
            </a:p>
            <a:p>
              <a:r>
                <a:rPr lang="en-US" altLang="ko-KR" sz="900" dirty="0">
                  <a:solidFill>
                    <a:schemeClr val="tx1"/>
                  </a:solidFill>
                </a:rPr>
                <a:t>           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Comntainer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34" name="그래픽 33">
              <a:extLst>
                <a:ext uri="{FF2B5EF4-FFF2-40B4-BE49-F238E27FC236}">
                  <a16:creationId xmlns:a16="http://schemas.microsoft.com/office/drawing/2014/main" id="{DDA74C89-B950-48A5-899C-50B80567E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886880" y="4703079"/>
              <a:ext cx="299347" cy="299347"/>
            </a:xfrm>
            <a:prstGeom prst="rect">
              <a:avLst/>
            </a:prstGeom>
          </p:spPr>
        </p:pic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2183DF38-5AE8-4370-A231-1AE66DC46B34}"/>
              </a:ext>
            </a:extLst>
          </p:cNvPr>
          <p:cNvGrpSpPr/>
          <p:nvPr/>
        </p:nvGrpSpPr>
        <p:grpSpPr>
          <a:xfrm>
            <a:off x="6220354" y="5186099"/>
            <a:ext cx="991492" cy="360000"/>
            <a:chOff x="6517570" y="5322598"/>
            <a:chExt cx="991492" cy="360000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0D46F2F2-0AA5-4870-99B1-DF15C8CBED87}"/>
                </a:ext>
              </a:extLst>
            </p:cNvPr>
            <p:cNvSpPr/>
            <p:nvPr/>
          </p:nvSpPr>
          <p:spPr>
            <a:xfrm>
              <a:off x="6518606" y="5322598"/>
              <a:ext cx="990456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r"/>
              <a:r>
                <a:rPr lang="en-US" altLang="ko-KR" sz="900" dirty="0">
                  <a:solidFill>
                    <a:schemeClr val="tx1"/>
                  </a:solidFill>
                </a:rPr>
                <a:t>         GPT-o4-mini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48" name="그래픽 47">
              <a:extLst>
                <a:ext uri="{FF2B5EF4-FFF2-40B4-BE49-F238E27FC236}">
                  <a16:creationId xmlns:a16="http://schemas.microsoft.com/office/drawing/2014/main" id="{9C854D3B-947E-4FE6-84A7-C3F99E800E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517570" y="5339566"/>
              <a:ext cx="331602" cy="331602"/>
            </a:xfrm>
            <a:prstGeom prst="rect">
              <a:avLst/>
            </a:prstGeom>
          </p:spPr>
        </p:pic>
      </p:grp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B45E20AC-3988-4DD9-B162-C25B83B309C7}"/>
              </a:ext>
            </a:extLst>
          </p:cNvPr>
          <p:cNvCxnSpPr>
            <a:cxnSpLocks/>
            <a:stCxn id="54" idx="3"/>
            <a:endCxn id="56" idx="1"/>
          </p:cNvCxnSpPr>
          <p:nvPr/>
        </p:nvCxnSpPr>
        <p:spPr>
          <a:xfrm flipV="1">
            <a:off x="5851774" y="4085207"/>
            <a:ext cx="369616" cy="2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4A9C0F21-FFFF-48A5-9AAD-707B3E1F6B69}"/>
              </a:ext>
            </a:extLst>
          </p:cNvPr>
          <p:cNvCxnSpPr>
            <a:cxnSpLocks/>
            <a:stCxn id="53" idx="3"/>
            <a:endCxn id="57" idx="1"/>
          </p:cNvCxnSpPr>
          <p:nvPr/>
        </p:nvCxnSpPr>
        <p:spPr>
          <a:xfrm>
            <a:off x="5851774" y="5365212"/>
            <a:ext cx="369616" cy="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02C2B5F-02F5-4CA0-A516-31D9F44C89E7}"/>
              </a:ext>
            </a:extLst>
          </p:cNvPr>
          <p:cNvCxnSpPr>
            <a:cxnSpLocks/>
            <a:stCxn id="56" idx="2"/>
            <a:endCxn id="51" idx="0"/>
          </p:cNvCxnSpPr>
          <p:nvPr/>
        </p:nvCxnSpPr>
        <p:spPr>
          <a:xfrm>
            <a:off x="6716618" y="4265207"/>
            <a:ext cx="0" cy="282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A4C23A9E-000D-49D8-AB10-78BDD26B541E}"/>
              </a:ext>
            </a:extLst>
          </p:cNvPr>
          <p:cNvSpPr/>
          <p:nvPr/>
        </p:nvSpPr>
        <p:spPr>
          <a:xfrm>
            <a:off x="7517724" y="4548326"/>
            <a:ext cx="990456" cy="360000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           Python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77" name="그래픽 76">
            <a:extLst>
              <a:ext uri="{FF2B5EF4-FFF2-40B4-BE49-F238E27FC236}">
                <a16:creationId xmlns:a16="http://schemas.microsoft.com/office/drawing/2014/main" id="{43AC3444-379D-43C0-8350-A6183A0FF30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581462" y="4575772"/>
            <a:ext cx="220985" cy="268766"/>
          </a:xfrm>
          <a:prstGeom prst="rect">
            <a:avLst/>
          </a:prstGeom>
        </p:spPr>
      </p:pic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E3CF3BC8-4D9D-411E-AAD4-FD7DF69FDF90}"/>
              </a:ext>
            </a:extLst>
          </p:cNvPr>
          <p:cNvCxnSpPr>
            <a:cxnSpLocks/>
            <a:stCxn id="51" idx="3"/>
            <a:endCxn id="89" idx="1"/>
          </p:cNvCxnSpPr>
          <p:nvPr/>
        </p:nvCxnSpPr>
        <p:spPr>
          <a:xfrm>
            <a:off x="7211846" y="4727857"/>
            <a:ext cx="305878" cy="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DC00F401-76AF-46D2-BCA2-BB997466702E}"/>
              </a:ext>
            </a:extLst>
          </p:cNvPr>
          <p:cNvCxnSpPr>
            <a:cxnSpLocks/>
            <a:stCxn id="89" idx="2"/>
            <a:endCxn id="95" idx="0"/>
          </p:cNvCxnSpPr>
          <p:nvPr/>
        </p:nvCxnSpPr>
        <p:spPr>
          <a:xfrm>
            <a:off x="8012952" y="4908326"/>
            <a:ext cx="0" cy="253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F1E37B95-1709-4179-BCB9-20D9DAB0C409}"/>
              </a:ext>
            </a:extLst>
          </p:cNvPr>
          <p:cNvCxnSpPr>
            <a:cxnSpLocks/>
            <a:stCxn id="57" idx="3"/>
            <a:endCxn id="89" idx="1"/>
          </p:cNvCxnSpPr>
          <p:nvPr/>
        </p:nvCxnSpPr>
        <p:spPr>
          <a:xfrm flipV="1">
            <a:off x="7211846" y="4728326"/>
            <a:ext cx="305878" cy="637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9810E2EB-057F-4996-89FA-92224BE9BA17}"/>
              </a:ext>
            </a:extLst>
          </p:cNvPr>
          <p:cNvGrpSpPr/>
          <p:nvPr/>
        </p:nvGrpSpPr>
        <p:grpSpPr>
          <a:xfrm>
            <a:off x="7517724" y="5161709"/>
            <a:ext cx="990456" cy="360000"/>
            <a:chOff x="7517724" y="5342684"/>
            <a:chExt cx="990456" cy="360000"/>
          </a:xfrm>
        </p:grpSpPr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id="{43EBF5CD-0B25-494F-92D2-B09DD720A001}"/>
                </a:ext>
              </a:extLst>
            </p:cNvPr>
            <p:cNvSpPr/>
            <p:nvPr/>
          </p:nvSpPr>
          <p:spPr>
            <a:xfrm>
              <a:off x="7517724" y="5342684"/>
              <a:ext cx="990456" cy="36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r>
                <a:rPr lang="en-US" altLang="ko-KR" sz="900" dirty="0">
                  <a:solidFill>
                    <a:schemeClr val="tx1"/>
                  </a:solidFill>
                </a:rPr>
                <a:t>             </a:t>
              </a:r>
              <a:r>
                <a:rPr lang="en-US" altLang="ko-KR" sz="900" dirty="0" err="1">
                  <a:solidFill>
                    <a:schemeClr val="tx1"/>
                  </a:solidFill>
                </a:rPr>
                <a:t>Streamlit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pic>
          <p:nvPicPr>
            <p:cNvPr id="79" name="그래픽 78">
              <a:extLst>
                <a:ext uri="{FF2B5EF4-FFF2-40B4-BE49-F238E27FC236}">
                  <a16:creationId xmlns:a16="http://schemas.microsoft.com/office/drawing/2014/main" id="{1E633236-27B1-4E10-A4CC-181F40A5B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557296" y="5357004"/>
              <a:ext cx="342900" cy="342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9046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0603B8-3DE3-4993-A0F1-FE5513835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1312" y="1590051"/>
            <a:ext cx="4331237" cy="4982199"/>
          </a:xfrm>
        </p:spPr>
        <p:txBody>
          <a:bodyPr anchor="t"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kern="100" dirty="0">
                <a:cs typeface="Segoe UI Emoji" panose="020B0502040204020203" pitchFamily="34" charset="0"/>
              </a:rPr>
              <a:t>🎯</a:t>
            </a:r>
            <a:r>
              <a:rPr lang="en-US" altLang="ko-KR" sz="1200" b="1" kern="100" dirty="0">
                <a:cs typeface="Times New Roman" panose="02020603050405020304" pitchFamily="18" charset="0"/>
              </a:rPr>
              <a:t> </a:t>
            </a:r>
            <a:r>
              <a:rPr lang="ko-KR" altLang="ko-KR" sz="1200" b="1" kern="100" dirty="0">
                <a:cs typeface="Times New Roman" panose="02020603050405020304" pitchFamily="18" charset="0"/>
              </a:rPr>
              <a:t>기대 효과</a:t>
            </a:r>
            <a:endParaRPr lang="ko-KR" altLang="ko-KR" sz="1200" kern="100" dirty="0">
              <a:cs typeface="Times New Roman" panose="02020603050405020304" pitchFamily="18" charset="0"/>
            </a:endParaRPr>
          </a:p>
          <a:p>
            <a:pPr marL="0" lv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r>
              <a:rPr lang="en-US" altLang="ko-KR" sz="1200" kern="100" dirty="0">
                <a:cs typeface="Times New Roman" panose="02020603050405020304" pitchFamily="18" charset="0"/>
              </a:rPr>
              <a:t>   - </a:t>
            </a:r>
            <a:r>
              <a:rPr lang="ko-KR" altLang="ko-KR" sz="1200" kern="100" dirty="0">
                <a:cs typeface="Times New Roman" panose="02020603050405020304" pitchFamily="18" charset="0"/>
              </a:rPr>
              <a:t>고객 요구사항의 빠른 처리</a:t>
            </a:r>
          </a:p>
          <a:p>
            <a:pPr marL="0" lv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r>
              <a:rPr lang="en-US" altLang="ko-KR" sz="1200" kern="100" dirty="0">
                <a:cs typeface="Times New Roman" panose="02020603050405020304" pitchFamily="18" charset="0"/>
              </a:rPr>
              <a:t>   - </a:t>
            </a:r>
            <a:r>
              <a:rPr lang="ko-KR" altLang="ko-KR" sz="1200" kern="100" dirty="0">
                <a:cs typeface="Times New Roman" panose="02020603050405020304" pitchFamily="18" charset="0"/>
              </a:rPr>
              <a:t>요구사항 관리자가 불필요</a:t>
            </a:r>
          </a:p>
          <a:p>
            <a:pPr marL="0" lv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r>
              <a:rPr lang="en-US" altLang="ko-KR" sz="1200" kern="100" dirty="0">
                <a:cs typeface="Times New Roman" panose="02020603050405020304" pitchFamily="18" charset="0"/>
              </a:rPr>
              <a:t>   - </a:t>
            </a:r>
            <a:r>
              <a:rPr lang="ko-KR" altLang="ko-KR" sz="1200" kern="100" dirty="0">
                <a:cs typeface="Times New Roman" panose="02020603050405020304" pitchFamily="18" charset="0"/>
              </a:rPr>
              <a:t>월별 요구사항에 대한 패턴 분석 및 시각화</a:t>
            </a:r>
            <a:endParaRPr lang="en-US" altLang="ko-KR" sz="1200" kern="100" dirty="0">
              <a:cs typeface="Times New Roman" panose="02020603050405020304" pitchFamily="18" charset="0"/>
            </a:endParaRPr>
          </a:p>
          <a:p>
            <a:pPr marL="0" lv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endParaRPr lang="ko-KR" altLang="ko-KR" sz="1200" kern="100" dirty="0"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kern="100" dirty="0">
                <a:cs typeface="Segoe UI Emoji" panose="020B0502040204020203" pitchFamily="34" charset="0"/>
              </a:rPr>
              <a:t>⚠️</a:t>
            </a:r>
            <a:r>
              <a:rPr lang="en-US" altLang="ko-KR" sz="1200" b="1" kern="100" dirty="0">
                <a:cs typeface="Times New Roman" panose="02020603050405020304" pitchFamily="18" charset="0"/>
              </a:rPr>
              <a:t> </a:t>
            </a:r>
            <a:r>
              <a:rPr lang="ko-KR" altLang="ko-KR" sz="1200" b="1" kern="100" dirty="0">
                <a:cs typeface="Times New Roman" panose="02020603050405020304" pitchFamily="18" charset="0"/>
              </a:rPr>
              <a:t>구현 시 고려사항</a:t>
            </a:r>
            <a:endParaRPr lang="ko-KR" altLang="ko-KR" sz="1200" kern="100" dirty="0">
              <a:cs typeface="Times New Roman" panose="02020603050405020304" pitchFamily="18" charset="0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r>
              <a:rPr lang="en-US" altLang="ko-KR" sz="1200" kern="100" dirty="0">
                <a:cs typeface="Times New Roman" panose="02020603050405020304" pitchFamily="18" charset="0"/>
              </a:rPr>
              <a:t>   - </a:t>
            </a:r>
            <a:r>
              <a:rPr lang="ko-KR" altLang="ko-KR" sz="1200" kern="100" dirty="0">
                <a:cs typeface="Times New Roman" panose="02020603050405020304" pitchFamily="18" charset="0"/>
              </a:rPr>
              <a:t>로그 저장 기간 및 비용 관리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r>
              <a:rPr lang="en-US" altLang="ko-KR" sz="1200" kern="100" dirty="0">
                <a:cs typeface="Times New Roman" panose="02020603050405020304" pitchFamily="18" charset="0"/>
              </a:rPr>
              <a:t>   - </a:t>
            </a:r>
            <a:r>
              <a:rPr lang="ko-KR" altLang="ko-KR" sz="1200" kern="100" dirty="0">
                <a:cs typeface="Times New Roman" panose="02020603050405020304" pitchFamily="18" charset="0"/>
              </a:rPr>
              <a:t>민감 로그 데이터 필터링</a:t>
            </a:r>
            <a:r>
              <a:rPr lang="en-US" altLang="ko-KR" sz="1200" kern="100" dirty="0">
                <a:cs typeface="Times New Roman" panose="02020603050405020304" pitchFamily="18" charset="0"/>
              </a:rPr>
              <a:t> (</a:t>
            </a:r>
            <a:r>
              <a:rPr lang="ko-KR" altLang="ko-KR" sz="1200" kern="100" dirty="0">
                <a:cs typeface="Times New Roman" panose="02020603050405020304" pitchFamily="18" charset="0"/>
              </a:rPr>
              <a:t>개인정보 등</a:t>
            </a:r>
            <a:r>
              <a:rPr lang="en-US" altLang="ko-KR" sz="1200" kern="100" dirty="0">
                <a:cs typeface="Times New Roman" panose="02020603050405020304" pitchFamily="18" charset="0"/>
              </a:rPr>
              <a:t>)</a:t>
            </a:r>
            <a:endParaRPr lang="ko-KR" altLang="ko-KR" sz="1200" kern="100" dirty="0">
              <a:cs typeface="Times New Roman" panose="02020603050405020304" pitchFamily="18" charset="0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r>
              <a:rPr lang="en-US" altLang="ko-KR" sz="1200" kern="100" dirty="0">
                <a:cs typeface="Times New Roman" panose="02020603050405020304" pitchFamily="18" charset="0"/>
              </a:rPr>
              <a:t>   - AI </a:t>
            </a:r>
            <a:r>
              <a:rPr lang="ko-KR" altLang="ko-KR" sz="1200" kern="100" dirty="0" err="1">
                <a:cs typeface="Times New Roman" panose="02020603050405020304" pitchFamily="18" charset="0"/>
              </a:rPr>
              <a:t>오탐지</a:t>
            </a:r>
            <a:r>
              <a:rPr lang="en-US" altLang="ko-KR" sz="1200" kern="100" dirty="0">
                <a:cs typeface="Times New Roman" panose="02020603050405020304" pitchFamily="18" charset="0"/>
              </a:rPr>
              <a:t>/</a:t>
            </a:r>
            <a:r>
              <a:rPr lang="ko-KR" altLang="ko-KR" sz="1200" kern="100" dirty="0" err="1">
                <a:cs typeface="Times New Roman" panose="02020603050405020304" pitchFamily="18" charset="0"/>
              </a:rPr>
              <a:t>과탐지</a:t>
            </a:r>
            <a:r>
              <a:rPr lang="ko-KR" altLang="ko-KR" sz="1200" kern="100" dirty="0">
                <a:cs typeface="Times New Roman" panose="02020603050405020304" pitchFamily="18" charset="0"/>
              </a:rPr>
              <a:t> 조정 위한 지속적 튜닝 필요</a:t>
            </a:r>
            <a:endParaRPr lang="en-US" altLang="ko-KR" sz="1200" kern="100" dirty="0">
              <a:cs typeface="Times New Roman" panose="02020603050405020304" pitchFamily="18" charset="0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endParaRPr lang="en-US" altLang="ko-KR" sz="1200" kern="100" dirty="0"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kern="100" dirty="0">
                <a:cs typeface="Times New Roman" panose="02020603050405020304" pitchFamily="18" charset="0"/>
              </a:rPr>
              <a:t>     </a:t>
            </a:r>
            <a:r>
              <a:rPr lang="ko-KR" altLang="en-US" sz="1200" b="1" kern="100" dirty="0">
                <a:cs typeface="Times New Roman" panose="02020603050405020304" pitchFamily="18" charset="0"/>
              </a:rPr>
              <a:t>향후 발전 방향</a:t>
            </a:r>
            <a:endParaRPr lang="ko-KR" altLang="ko-KR" sz="1200" kern="100" dirty="0"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r>
              <a:rPr lang="en-US" altLang="ko-KR" sz="1200" kern="100" dirty="0">
                <a:cs typeface="Times New Roman" panose="02020603050405020304" pitchFamily="18" charset="0"/>
              </a:rPr>
              <a:t>   - ITSM</a:t>
            </a:r>
            <a:r>
              <a:rPr lang="ko-KR" altLang="en-US" sz="1200" kern="100" dirty="0">
                <a:cs typeface="Times New Roman" panose="02020603050405020304" pitchFamily="18" charset="0"/>
              </a:rPr>
              <a:t>의 </a:t>
            </a:r>
            <a:r>
              <a:rPr lang="en-US" altLang="ko-KR" sz="1200" kern="100" dirty="0">
                <a:cs typeface="Times New Roman" panose="02020603050405020304" pitchFamily="18" charset="0"/>
              </a:rPr>
              <a:t>Front End </a:t>
            </a:r>
            <a:r>
              <a:rPr lang="ko-KR" altLang="en-US" sz="1200" kern="100" dirty="0">
                <a:cs typeface="Times New Roman" panose="02020603050405020304" pitchFamily="18" charset="0"/>
              </a:rPr>
              <a:t>역할</a:t>
            </a:r>
            <a:endParaRPr lang="en-US" altLang="ko-KR" sz="1200" kern="100" dirty="0">
              <a:cs typeface="Times New Roman" panose="02020603050405020304" pitchFamily="18" charset="0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r>
              <a:rPr lang="en-US" altLang="ko-KR" sz="1200" kern="100" dirty="0">
                <a:cs typeface="Times New Roman" panose="02020603050405020304" pitchFamily="18" charset="0"/>
              </a:rPr>
              <a:t>   - </a:t>
            </a:r>
            <a:r>
              <a:rPr lang="ko-KR" altLang="en-US" sz="1200" kern="100" dirty="0">
                <a:cs typeface="Times New Roman" panose="02020603050405020304" pitchFamily="18" charset="0"/>
              </a:rPr>
              <a:t>개인별 업무 부하를 고려한 요구사항 분산 제안</a:t>
            </a:r>
            <a:endParaRPr lang="ko-KR" altLang="ko-KR" sz="1200" kern="100" dirty="0">
              <a:cs typeface="Times New Roman" panose="02020603050405020304" pitchFamily="18" charset="0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r>
              <a:rPr lang="en-US" altLang="ko-KR" sz="1200" kern="100" dirty="0">
                <a:cs typeface="Times New Roman" panose="02020603050405020304" pitchFamily="18" charset="0"/>
              </a:rPr>
              <a:t>   - </a:t>
            </a:r>
            <a:r>
              <a:rPr lang="ko-KR" altLang="en-US" sz="1200" kern="100" dirty="0">
                <a:cs typeface="Times New Roman" panose="02020603050405020304" pitchFamily="18" charset="0"/>
              </a:rPr>
              <a:t>분석</a:t>
            </a:r>
            <a:r>
              <a:rPr lang="en-US" altLang="ko-KR" sz="1200" kern="100" dirty="0">
                <a:cs typeface="Times New Roman" panose="02020603050405020304" pitchFamily="18" charset="0"/>
              </a:rPr>
              <a:t>/</a:t>
            </a:r>
            <a:r>
              <a:rPr lang="ko-KR" altLang="en-US" sz="1200" kern="100" dirty="0">
                <a:cs typeface="Times New Roman" panose="02020603050405020304" pitchFamily="18" charset="0"/>
              </a:rPr>
              <a:t>개발자에 대한 생산성 평가</a:t>
            </a:r>
            <a:endParaRPr lang="en-US" altLang="ko-KR" sz="1200" kern="100" dirty="0">
              <a:cs typeface="Times New Roman" panose="02020603050405020304" pitchFamily="18" charset="0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r>
              <a:rPr lang="en-US" altLang="ko-KR" sz="1200" kern="100" dirty="0">
                <a:cs typeface="Times New Roman" panose="02020603050405020304" pitchFamily="18" charset="0"/>
              </a:rPr>
              <a:t>   - </a:t>
            </a:r>
            <a:r>
              <a:rPr lang="ko-KR" altLang="en-US" sz="1200" kern="100" dirty="0">
                <a:cs typeface="Times New Roman" panose="02020603050405020304" pitchFamily="18" charset="0"/>
              </a:rPr>
              <a:t>서비스간 분석</a:t>
            </a:r>
            <a:r>
              <a:rPr lang="en-US" altLang="ko-KR" sz="1200" kern="100" dirty="0">
                <a:cs typeface="Times New Roman" panose="02020603050405020304" pitchFamily="18" charset="0"/>
              </a:rPr>
              <a:t>/</a:t>
            </a:r>
            <a:r>
              <a:rPr lang="ko-KR" altLang="en-US" sz="1200" kern="100" dirty="0">
                <a:cs typeface="Times New Roman" panose="02020603050405020304" pitchFamily="18" charset="0"/>
              </a:rPr>
              <a:t>개발자의 부서 이동 추정 모델</a:t>
            </a:r>
            <a:endParaRPr lang="en-US" altLang="ko-KR" sz="1200" kern="100" dirty="0">
              <a:cs typeface="Times New Roman" panose="02020603050405020304" pitchFamily="18" charset="0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endParaRPr lang="en-US" altLang="ko-KR" sz="1200" kern="100" dirty="0">
              <a:cs typeface="Times New Roman" panose="02020603050405020304" pitchFamily="18" charset="0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r>
              <a:rPr lang="en-US" altLang="ko-KR" sz="1200" b="1" kern="100" dirty="0">
                <a:cs typeface="Times New Roman" panose="02020603050405020304" pitchFamily="18" charset="0"/>
              </a:rPr>
              <a:t>      Lessoned and Learn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r>
              <a:rPr lang="en-US" altLang="ko-KR" sz="1200" kern="100" dirty="0">
                <a:cs typeface="Times New Roman" panose="02020603050405020304" pitchFamily="18" charset="0"/>
              </a:rPr>
              <a:t>    - </a:t>
            </a:r>
            <a:r>
              <a:rPr lang="ko-KR" altLang="en-US" sz="1200" dirty="0" err="1">
                <a:solidFill>
                  <a:srgbClr val="555555"/>
                </a:solidFill>
              </a:rPr>
              <a:t>할루시네이션</a:t>
            </a:r>
            <a:r>
              <a:rPr lang="en-US" altLang="ko-KR" sz="1200" dirty="0">
                <a:solidFill>
                  <a:srgbClr val="555555"/>
                </a:solidFill>
              </a:rPr>
              <a:t>(</a:t>
            </a:r>
            <a:r>
              <a:rPr lang="en-US" altLang="ko-KR" sz="1200">
                <a:solidFill>
                  <a:srgbClr val="555555"/>
                </a:solidFill>
              </a:rPr>
              <a:t>Hallucination)</a:t>
            </a:r>
            <a:r>
              <a:rPr lang="ko-KR" altLang="en-US" sz="1200" kern="100">
                <a:cs typeface="Times New Roman" panose="02020603050405020304" pitchFamily="18" charset="0"/>
              </a:rPr>
              <a:t>을 </a:t>
            </a:r>
            <a:r>
              <a:rPr lang="ko-KR" altLang="en-US" sz="1200" kern="100" dirty="0">
                <a:cs typeface="Times New Roman" panose="02020603050405020304" pitchFamily="18" charset="0"/>
              </a:rPr>
              <a:t>극복 못 함</a:t>
            </a:r>
            <a:endParaRPr lang="en-US" altLang="ko-KR" sz="1200" kern="100" dirty="0">
              <a:cs typeface="Times New Roman" panose="02020603050405020304" pitchFamily="18" charset="0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r>
              <a:rPr lang="en-US" altLang="ko-KR" sz="1200" kern="100" dirty="0">
                <a:cs typeface="Times New Roman" panose="02020603050405020304" pitchFamily="18" charset="0"/>
              </a:rPr>
              <a:t>    - </a:t>
            </a:r>
            <a:r>
              <a:rPr lang="ko-KR" altLang="en-US" sz="1200" kern="100" dirty="0">
                <a:cs typeface="Times New Roman" panose="02020603050405020304" pitchFamily="18" charset="0"/>
              </a:rPr>
              <a:t>코딩 한계</a:t>
            </a:r>
            <a:br>
              <a:rPr lang="en-US" altLang="ko-KR" sz="1200" kern="100" dirty="0">
                <a:cs typeface="Times New Roman" panose="02020603050405020304" pitchFamily="18" charset="0"/>
              </a:rPr>
            </a:br>
            <a:r>
              <a:rPr lang="en-US" altLang="ko-KR" sz="1200" kern="100" dirty="0">
                <a:cs typeface="Times New Roman" panose="02020603050405020304" pitchFamily="18" charset="0"/>
              </a:rPr>
              <a:t>      </a:t>
            </a:r>
            <a:r>
              <a:rPr lang="ko-KR" altLang="en-US" sz="1200" kern="100" dirty="0" err="1">
                <a:cs typeface="Times New Roman" panose="02020603050405020304" pitchFamily="18" charset="0"/>
              </a:rPr>
              <a:t>ㆍ사내</a:t>
            </a:r>
            <a:r>
              <a:rPr lang="ko-KR" altLang="en-US" sz="1200" kern="100" dirty="0">
                <a:cs typeface="Times New Roman" panose="02020603050405020304" pitchFamily="18" charset="0"/>
              </a:rPr>
              <a:t> 동영상 강좌 학습의 한계</a:t>
            </a:r>
            <a:br>
              <a:rPr lang="en-US" altLang="ko-KR" sz="1200" kern="100" dirty="0">
                <a:cs typeface="Times New Roman" panose="02020603050405020304" pitchFamily="18" charset="0"/>
              </a:rPr>
            </a:br>
            <a:r>
              <a:rPr lang="en-US" altLang="ko-KR" sz="1200" kern="100" dirty="0">
                <a:cs typeface="Times New Roman" panose="02020603050405020304" pitchFamily="18" charset="0"/>
              </a:rPr>
              <a:t>      </a:t>
            </a:r>
            <a:r>
              <a:rPr lang="ko-KR" altLang="en-US" sz="1200" kern="100" dirty="0" err="1">
                <a:cs typeface="Times New Roman" panose="02020603050405020304" pitchFamily="18" charset="0"/>
              </a:rPr>
              <a:t>ㆍ비개발</a:t>
            </a:r>
            <a:r>
              <a:rPr lang="ko-KR" altLang="en-US" sz="1200" kern="100" dirty="0">
                <a:cs typeface="Times New Roman" panose="02020603050405020304" pitchFamily="18" charset="0"/>
              </a:rPr>
              <a:t> 직무라서</a:t>
            </a:r>
            <a:r>
              <a:rPr lang="en-US" altLang="ko-KR" sz="1200" kern="100" dirty="0">
                <a:cs typeface="Times New Roman" panose="02020603050405020304" pitchFamily="18" charset="0"/>
              </a:rPr>
              <a:t> </a:t>
            </a:r>
            <a:r>
              <a:rPr lang="ko-KR" altLang="en-US" sz="1200" kern="100" dirty="0">
                <a:cs typeface="Times New Roman" panose="02020603050405020304" pitchFamily="18" charset="0"/>
              </a:rPr>
              <a:t>결국 코딩을 </a:t>
            </a:r>
            <a:r>
              <a:rPr lang="en-US" altLang="ko-KR" sz="1200" kern="100" dirty="0">
                <a:cs typeface="Times New Roman" panose="02020603050405020304" pitchFamily="18" charset="0"/>
              </a:rPr>
              <a:t>AI</a:t>
            </a:r>
            <a:r>
              <a:rPr lang="ko-KR" altLang="en-US" sz="1200" kern="100" dirty="0">
                <a:cs typeface="Times New Roman" panose="02020603050405020304" pitchFamily="18" charset="0"/>
              </a:rPr>
              <a:t>에 의존 </a:t>
            </a:r>
            <a:r>
              <a:rPr lang="en-US" altLang="ko-KR" sz="1200" kern="100" dirty="0"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ko-KR" altLang="en-US" sz="1200" kern="100" dirty="0">
                <a:cs typeface="Times New Roman" panose="02020603050405020304" pitchFamily="18" charset="0"/>
                <a:sym typeface="Wingdings" panose="05000000000000000000" pitchFamily="2" charset="2"/>
              </a:rPr>
              <a:t>한계 극명</a:t>
            </a:r>
            <a:endParaRPr lang="ko-KR" altLang="en-US" sz="1200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90F15B5-548B-4269-86B8-B8C52B110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5" y="129805"/>
            <a:ext cx="8272212" cy="988332"/>
          </a:xfrm>
        </p:spPr>
        <p:txBody>
          <a:bodyPr/>
          <a:lstStyle/>
          <a:p>
            <a:r>
              <a:rPr lang="ko-KR" altLang="en-US" dirty="0"/>
              <a:t>기대효과 및 발전방향</a:t>
            </a:r>
          </a:p>
        </p:txBody>
      </p:sp>
      <p:pic>
        <p:nvPicPr>
          <p:cNvPr id="9" name="내용 개체 틀 8" descr="재생">
            <a:extLst>
              <a:ext uri="{FF2B5EF4-FFF2-40B4-BE49-F238E27FC236}">
                <a16:creationId xmlns:a16="http://schemas.microsoft.com/office/drawing/2014/main" id="{D7947CD9-3E4C-4A90-B8AC-04673446B5D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9171" y="3587328"/>
            <a:ext cx="106696" cy="106696"/>
          </a:xfrm>
        </p:spPr>
      </p:pic>
      <p:pic>
        <p:nvPicPr>
          <p:cNvPr id="15" name="그래픽 14" descr="흐름">
            <a:extLst>
              <a:ext uri="{FF2B5EF4-FFF2-40B4-BE49-F238E27FC236}">
                <a16:creationId xmlns:a16="http://schemas.microsoft.com/office/drawing/2014/main" id="{466271F7-DB6E-4708-90A8-B87BB29ED9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4783" y="2417270"/>
            <a:ext cx="606243" cy="606243"/>
          </a:xfrm>
          <a:prstGeom prst="rect">
            <a:avLst/>
          </a:prstGeom>
        </p:spPr>
      </p:pic>
      <p:pic>
        <p:nvPicPr>
          <p:cNvPr id="17" name="그래픽 16" descr="프로그래머">
            <a:extLst>
              <a:ext uri="{FF2B5EF4-FFF2-40B4-BE49-F238E27FC236}">
                <a16:creationId xmlns:a16="http://schemas.microsoft.com/office/drawing/2014/main" id="{9983726B-4407-4884-A9AA-BB1EA6D99D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12532" y="1676731"/>
            <a:ext cx="445770" cy="445770"/>
          </a:xfrm>
          <a:prstGeom prst="rect">
            <a:avLst/>
          </a:prstGeom>
        </p:spPr>
      </p:pic>
      <p:pic>
        <p:nvPicPr>
          <p:cNvPr id="21" name="그래픽 20" descr="사무직 근로자">
            <a:extLst>
              <a:ext uri="{FF2B5EF4-FFF2-40B4-BE49-F238E27FC236}">
                <a16:creationId xmlns:a16="http://schemas.microsoft.com/office/drawing/2014/main" id="{7F69E457-60C1-4405-94C4-4596FD2E99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05467" y="2285826"/>
            <a:ext cx="445770" cy="445770"/>
          </a:xfrm>
          <a:prstGeom prst="rect">
            <a:avLst/>
          </a:prstGeom>
        </p:spPr>
      </p:pic>
      <p:pic>
        <p:nvPicPr>
          <p:cNvPr id="22" name="그래픽 21" descr="프로그래머">
            <a:extLst>
              <a:ext uri="{FF2B5EF4-FFF2-40B4-BE49-F238E27FC236}">
                <a16:creationId xmlns:a16="http://schemas.microsoft.com/office/drawing/2014/main" id="{4CBCB5BF-A8E3-4B33-9D68-E43B2E7023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12532" y="1248974"/>
            <a:ext cx="445770" cy="445770"/>
          </a:xfrm>
          <a:prstGeom prst="rect">
            <a:avLst/>
          </a:prstGeom>
        </p:spPr>
      </p:pic>
      <p:pic>
        <p:nvPicPr>
          <p:cNvPr id="23" name="그래픽 22" descr="사무직 근로자">
            <a:extLst>
              <a:ext uri="{FF2B5EF4-FFF2-40B4-BE49-F238E27FC236}">
                <a16:creationId xmlns:a16="http://schemas.microsoft.com/office/drawing/2014/main" id="{87F9524A-48FC-4BDA-97A9-03F3DADB2B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05467" y="2700390"/>
            <a:ext cx="445770" cy="445770"/>
          </a:xfrm>
          <a:prstGeom prst="rect">
            <a:avLst/>
          </a:prstGeom>
        </p:spPr>
      </p:pic>
      <p:pic>
        <p:nvPicPr>
          <p:cNvPr id="24" name="그래픽 23" descr="프로그래머">
            <a:extLst>
              <a:ext uri="{FF2B5EF4-FFF2-40B4-BE49-F238E27FC236}">
                <a16:creationId xmlns:a16="http://schemas.microsoft.com/office/drawing/2014/main" id="{61C52910-9A6C-4CF7-9507-FB0E8E80D8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12532" y="2104488"/>
            <a:ext cx="445770" cy="445770"/>
          </a:xfrm>
          <a:prstGeom prst="rect">
            <a:avLst/>
          </a:prstGeom>
        </p:spPr>
      </p:pic>
      <p:pic>
        <p:nvPicPr>
          <p:cNvPr id="25" name="그래픽 24" descr="사무직 근로자">
            <a:extLst>
              <a:ext uri="{FF2B5EF4-FFF2-40B4-BE49-F238E27FC236}">
                <a16:creationId xmlns:a16="http://schemas.microsoft.com/office/drawing/2014/main" id="{D732B641-86FE-47AA-847C-0E811C4356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05467" y="1871262"/>
            <a:ext cx="445770" cy="445770"/>
          </a:xfrm>
          <a:prstGeom prst="rect">
            <a:avLst/>
          </a:prstGeom>
        </p:spPr>
      </p:pic>
      <p:pic>
        <p:nvPicPr>
          <p:cNvPr id="26" name="그래픽 25" descr="프로그래머">
            <a:extLst>
              <a:ext uri="{FF2B5EF4-FFF2-40B4-BE49-F238E27FC236}">
                <a16:creationId xmlns:a16="http://schemas.microsoft.com/office/drawing/2014/main" id="{E65807BF-B813-4316-A39C-5E066F2E79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12532" y="2532245"/>
            <a:ext cx="445770" cy="445770"/>
          </a:xfrm>
          <a:prstGeom prst="rect">
            <a:avLst/>
          </a:prstGeom>
        </p:spPr>
      </p:pic>
      <p:pic>
        <p:nvPicPr>
          <p:cNvPr id="27" name="그래픽 26" descr="사무직 근로자">
            <a:extLst>
              <a:ext uri="{FF2B5EF4-FFF2-40B4-BE49-F238E27FC236}">
                <a16:creationId xmlns:a16="http://schemas.microsoft.com/office/drawing/2014/main" id="{0D6FC684-9F21-4072-BD96-1F7E871989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05467" y="3114954"/>
            <a:ext cx="445770" cy="445770"/>
          </a:xfrm>
          <a:prstGeom prst="rect">
            <a:avLst/>
          </a:prstGeom>
        </p:spPr>
      </p:pic>
      <p:pic>
        <p:nvPicPr>
          <p:cNvPr id="28" name="그래픽 27" descr="프로그래머">
            <a:extLst>
              <a:ext uri="{FF2B5EF4-FFF2-40B4-BE49-F238E27FC236}">
                <a16:creationId xmlns:a16="http://schemas.microsoft.com/office/drawing/2014/main" id="{DAA758DA-6534-4E96-859E-FF2CE78C8A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12532" y="2960002"/>
            <a:ext cx="445770" cy="445770"/>
          </a:xfrm>
          <a:prstGeom prst="rect">
            <a:avLst/>
          </a:prstGeom>
        </p:spPr>
      </p:pic>
      <p:pic>
        <p:nvPicPr>
          <p:cNvPr id="29" name="그래픽 28" descr="프로그래머">
            <a:extLst>
              <a:ext uri="{FF2B5EF4-FFF2-40B4-BE49-F238E27FC236}">
                <a16:creationId xmlns:a16="http://schemas.microsoft.com/office/drawing/2014/main" id="{A3E0857F-4132-4CD4-9518-4FBF7F67E8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12532" y="3387759"/>
            <a:ext cx="445770" cy="445770"/>
          </a:xfrm>
          <a:prstGeom prst="rect">
            <a:avLst/>
          </a:prstGeom>
        </p:spPr>
      </p:pic>
      <p:pic>
        <p:nvPicPr>
          <p:cNvPr id="30" name="그래픽 29" descr="프로그래머">
            <a:extLst>
              <a:ext uri="{FF2B5EF4-FFF2-40B4-BE49-F238E27FC236}">
                <a16:creationId xmlns:a16="http://schemas.microsoft.com/office/drawing/2014/main" id="{64D73A8C-53D0-4B23-873F-BF80CE37AA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12532" y="3815516"/>
            <a:ext cx="445770" cy="445770"/>
          </a:xfrm>
          <a:prstGeom prst="rect">
            <a:avLst/>
          </a:prstGeom>
        </p:spPr>
      </p:pic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22A8DFA7-745A-48A5-8C74-DF974179196F}"/>
              </a:ext>
            </a:extLst>
          </p:cNvPr>
          <p:cNvCxnSpPr>
            <a:cxnSpLocks/>
            <a:stCxn id="15" idx="3"/>
            <a:endCxn id="25" idx="1"/>
          </p:cNvCxnSpPr>
          <p:nvPr/>
        </p:nvCxnSpPr>
        <p:spPr>
          <a:xfrm flipV="1">
            <a:off x="1401026" y="2094147"/>
            <a:ext cx="704441" cy="62624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66DD8075-7ABF-4D56-97E9-909BA56AD9AD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 flipV="1">
            <a:off x="1401026" y="2508711"/>
            <a:ext cx="704441" cy="211681"/>
          </a:xfrm>
          <a:prstGeom prst="bentConnector3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BFC774F4-017E-4276-9CA8-9A1CEB742DB7}"/>
              </a:ext>
            </a:extLst>
          </p:cNvPr>
          <p:cNvCxnSpPr>
            <a:cxnSpLocks/>
            <a:stCxn id="15" idx="3"/>
            <a:endCxn id="23" idx="1"/>
          </p:cNvCxnSpPr>
          <p:nvPr/>
        </p:nvCxnSpPr>
        <p:spPr>
          <a:xfrm>
            <a:off x="1401026" y="2720392"/>
            <a:ext cx="704441" cy="20288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0DE2EC8E-17C2-46BB-9C62-CCAB68691684}"/>
              </a:ext>
            </a:extLst>
          </p:cNvPr>
          <p:cNvCxnSpPr>
            <a:cxnSpLocks/>
            <a:stCxn id="15" idx="3"/>
            <a:endCxn id="27" idx="1"/>
          </p:cNvCxnSpPr>
          <p:nvPr/>
        </p:nvCxnSpPr>
        <p:spPr>
          <a:xfrm>
            <a:off x="1401026" y="2720392"/>
            <a:ext cx="704441" cy="61744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292A7B68-837E-4BA7-AB62-0B803D34504F}"/>
              </a:ext>
            </a:extLst>
          </p:cNvPr>
          <p:cNvCxnSpPr>
            <a:cxnSpLocks/>
            <a:stCxn id="25" idx="3"/>
            <a:endCxn id="22" idx="1"/>
          </p:cNvCxnSpPr>
          <p:nvPr/>
        </p:nvCxnSpPr>
        <p:spPr>
          <a:xfrm flipV="1">
            <a:off x="2551237" y="1471859"/>
            <a:ext cx="861295" cy="62228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F907B529-22BD-4F9F-B305-0B5E53A80C20}"/>
              </a:ext>
            </a:extLst>
          </p:cNvPr>
          <p:cNvCxnSpPr>
            <a:cxnSpLocks/>
            <a:stCxn id="25" idx="3"/>
            <a:endCxn id="17" idx="1"/>
          </p:cNvCxnSpPr>
          <p:nvPr/>
        </p:nvCxnSpPr>
        <p:spPr>
          <a:xfrm flipV="1">
            <a:off x="2551237" y="1899616"/>
            <a:ext cx="861295" cy="19453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34F672F3-716D-4532-BBB7-1CBB306B0AB4}"/>
              </a:ext>
            </a:extLst>
          </p:cNvPr>
          <p:cNvCxnSpPr>
            <a:cxnSpLocks/>
            <a:stCxn id="21" idx="3"/>
            <a:endCxn id="24" idx="1"/>
          </p:cNvCxnSpPr>
          <p:nvPr/>
        </p:nvCxnSpPr>
        <p:spPr>
          <a:xfrm flipV="1">
            <a:off x="2551237" y="2327373"/>
            <a:ext cx="861295" cy="18133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21673CCE-4223-4D55-9467-D8EA8C3323D4}"/>
              </a:ext>
            </a:extLst>
          </p:cNvPr>
          <p:cNvCxnSpPr>
            <a:cxnSpLocks/>
            <a:stCxn id="21" idx="3"/>
            <a:endCxn id="26" idx="1"/>
          </p:cNvCxnSpPr>
          <p:nvPr/>
        </p:nvCxnSpPr>
        <p:spPr>
          <a:xfrm>
            <a:off x="2551237" y="2508711"/>
            <a:ext cx="861295" cy="2464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A17B0E93-DE4C-41CD-90EC-67E700280510}"/>
              </a:ext>
            </a:extLst>
          </p:cNvPr>
          <p:cNvCxnSpPr>
            <a:cxnSpLocks/>
            <a:stCxn id="23" idx="3"/>
            <a:endCxn id="28" idx="1"/>
          </p:cNvCxnSpPr>
          <p:nvPr/>
        </p:nvCxnSpPr>
        <p:spPr>
          <a:xfrm>
            <a:off x="2551237" y="2923275"/>
            <a:ext cx="861295" cy="25961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F6E213E2-9591-47AA-AF42-57EF0317515D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>
            <a:off x="2551237" y="3337839"/>
            <a:ext cx="861295" cy="27280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BE3DF19B-696D-49E0-A7BD-6AA912415BC4}"/>
              </a:ext>
            </a:extLst>
          </p:cNvPr>
          <p:cNvCxnSpPr>
            <a:cxnSpLocks/>
            <a:stCxn id="27" idx="3"/>
            <a:endCxn id="30" idx="1"/>
          </p:cNvCxnSpPr>
          <p:nvPr/>
        </p:nvCxnSpPr>
        <p:spPr>
          <a:xfrm>
            <a:off x="2551237" y="3337839"/>
            <a:ext cx="861295" cy="70056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8292B5BB-26CC-434C-B9DF-2540503CA8DB}"/>
              </a:ext>
            </a:extLst>
          </p:cNvPr>
          <p:cNvCxnSpPr>
            <a:cxnSpLocks/>
            <a:stCxn id="21" idx="3"/>
            <a:endCxn id="17" idx="3"/>
          </p:cNvCxnSpPr>
          <p:nvPr/>
        </p:nvCxnSpPr>
        <p:spPr>
          <a:xfrm flipV="1">
            <a:off x="2551237" y="1899616"/>
            <a:ext cx="1307065" cy="609095"/>
          </a:xfrm>
          <a:prstGeom prst="bentConnector3">
            <a:avLst>
              <a:gd name="adj1" fmla="val 11749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8E19B219-841C-421F-8DF6-66676EA9818B}"/>
              </a:ext>
            </a:extLst>
          </p:cNvPr>
          <p:cNvSpPr txBox="1"/>
          <p:nvPr/>
        </p:nvSpPr>
        <p:spPr>
          <a:xfrm>
            <a:off x="948386" y="1324663"/>
            <a:ext cx="1739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요구사항 분배 제안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76B05C4-06C0-44DB-8994-8294107D607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4517" y="4276470"/>
            <a:ext cx="4066795" cy="2539501"/>
          </a:xfrm>
          <a:prstGeom prst="rect">
            <a:avLst/>
          </a:prstGeom>
        </p:spPr>
      </p:pic>
      <p:pic>
        <p:nvPicPr>
          <p:cNvPr id="5" name="그래픽 4" descr="강사">
            <a:extLst>
              <a:ext uri="{FF2B5EF4-FFF2-40B4-BE49-F238E27FC236}">
                <a16:creationId xmlns:a16="http://schemas.microsoft.com/office/drawing/2014/main" id="{4F46FE2C-D6EE-494D-A62C-E468C3A5FB3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90323" y="4657725"/>
            <a:ext cx="211087" cy="21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182083"/>
      </p:ext>
    </p:extLst>
  </p:cSld>
  <p:clrMapOvr>
    <a:masterClrMapping/>
  </p:clrMapOvr>
</p:sld>
</file>

<file path=ppt/theme/theme1.xml><?xml version="1.0" encoding="utf-8"?>
<a:theme xmlns:a="http://schemas.openxmlformats.org/drawingml/2006/main" name="분할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847_TF45205285.potx" id="{ED2E3B7A-70D2-45D8-AEAF-4D295156EB25}" vid="{EE3E54D1-4C76-450A-B6EC-FA98ACA1D34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A7F0652-397B-4F71-B75E-207A80EB2786}">
  <ds:schemaRefs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16c05727-aa75-4e4a-9b5f-8a80a1165891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5A32ED2-6DBA-4E14-851E-DE5772C902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1CAB62D-49E5-4271-85C6-1466970BAB6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분할 디자인</Template>
  <TotalTime>0</TotalTime>
  <Words>247</Words>
  <Application>Microsoft Office PowerPoint</Application>
  <PresentationFormat>화면 슬라이드 쇼(4:3)</PresentationFormat>
  <Paragraphs>47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3" baseType="lpstr">
      <vt:lpstr>HY그래픽M</vt:lpstr>
      <vt:lpstr>맑은 고딕</vt:lpstr>
      <vt:lpstr>휴먼매직체</vt:lpstr>
      <vt:lpstr>Calibri</vt:lpstr>
      <vt:lpstr>Gill Sans MT</vt:lpstr>
      <vt:lpstr>Segoe UI Emoji</vt:lpstr>
      <vt:lpstr>Times New Roman</vt:lpstr>
      <vt:lpstr>Wingdings</vt:lpstr>
      <vt:lpstr>Wingdings 2</vt:lpstr>
      <vt:lpstr>분할</vt:lpstr>
      <vt:lpstr>고객 요구사항 분석 서비스</vt:lpstr>
      <vt:lpstr>Ai를 활용한 요구사항 관리 서비스</vt:lpstr>
      <vt:lpstr>기대효과 및 발전방향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2025-06-13T00:23:17Z</dcterms:created>
  <dcterms:modified xsi:type="dcterms:W3CDTF">2025-06-19T07:06:44Z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