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2C2D-5190-43CA-AE7B-D6741B62C5A3}" type="datetimeFigureOut">
              <a:rPr lang="fr-FR" smtClean="0"/>
              <a:pPr/>
              <a:t>25/01/2013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32A3-A6F4-4E73-BC2B-04DAA8D7123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2C2D-5190-43CA-AE7B-D6741B62C5A3}" type="datetimeFigureOut">
              <a:rPr lang="fr-FR" smtClean="0"/>
              <a:pPr/>
              <a:t>25/01/2013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32A3-A6F4-4E73-BC2B-04DAA8D7123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2C2D-5190-43CA-AE7B-D6741B62C5A3}" type="datetimeFigureOut">
              <a:rPr lang="fr-FR" smtClean="0"/>
              <a:pPr/>
              <a:t>25/01/2013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32A3-A6F4-4E73-BC2B-04DAA8D7123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2C2D-5190-43CA-AE7B-D6741B62C5A3}" type="datetimeFigureOut">
              <a:rPr lang="fr-FR" smtClean="0"/>
              <a:pPr/>
              <a:t>25/01/2013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32A3-A6F4-4E73-BC2B-04DAA8D7123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2C2D-5190-43CA-AE7B-D6741B62C5A3}" type="datetimeFigureOut">
              <a:rPr lang="fr-FR" smtClean="0"/>
              <a:pPr/>
              <a:t>25/01/2013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32A3-A6F4-4E73-BC2B-04DAA8D7123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2C2D-5190-43CA-AE7B-D6741B62C5A3}" type="datetimeFigureOut">
              <a:rPr lang="fr-FR" smtClean="0"/>
              <a:pPr/>
              <a:t>25/01/2013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32A3-A6F4-4E73-BC2B-04DAA8D7123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2C2D-5190-43CA-AE7B-D6741B62C5A3}" type="datetimeFigureOut">
              <a:rPr lang="fr-FR" smtClean="0"/>
              <a:pPr/>
              <a:t>25/01/2013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32A3-A6F4-4E73-BC2B-04DAA8D7123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2C2D-5190-43CA-AE7B-D6741B62C5A3}" type="datetimeFigureOut">
              <a:rPr lang="fr-FR" smtClean="0"/>
              <a:pPr/>
              <a:t>25/01/2013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32A3-A6F4-4E73-BC2B-04DAA8D7123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2C2D-5190-43CA-AE7B-D6741B62C5A3}" type="datetimeFigureOut">
              <a:rPr lang="fr-FR" smtClean="0"/>
              <a:pPr/>
              <a:t>25/01/2013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32A3-A6F4-4E73-BC2B-04DAA8D7123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2C2D-5190-43CA-AE7B-D6741B62C5A3}" type="datetimeFigureOut">
              <a:rPr lang="fr-FR" smtClean="0"/>
              <a:pPr/>
              <a:t>25/01/2013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32A3-A6F4-4E73-BC2B-04DAA8D7123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2C2D-5190-43CA-AE7B-D6741B62C5A3}" type="datetimeFigureOut">
              <a:rPr lang="fr-FR" smtClean="0"/>
              <a:pPr/>
              <a:t>25/01/2013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32A3-A6F4-4E73-BC2B-04DAA8D7123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B2C2D-5190-43CA-AE7B-D6741B62C5A3}" type="datetimeFigureOut">
              <a:rPr lang="fr-FR" smtClean="0"/>
              <a:pPr/>
              <a:t>25/01/2013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432A3-A6F4-4E73-BC2B-04DAA8D7123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0" y="3571876"/>
            <a:ext cx="9144000" cy="1857388"/>
            <a:chOff x="0" y="3571876"/>
            <a:chExt cx="9144000" cy="1857388"/>
          </a:xfrm>
        </p:grpSpPr>
        <p:sp>
          <p:nvSpPr>
            <p:cNvPr id="12" name="Rectangle 11"/>
            <p:cNvSpPr/>
            <p:nvPr/>
          </p:nvSpPr>
          <p:spPr>
            <a:xfrm>
              <a:off x="0" y="3571876"/>
              <a:ext cx="9144000" cy="1857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" name="Image 10" descr="stat-R2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87958" y="3643314"/>
              <a:ext cx="1203687" cy="1710000"/>
            </a:xfrm>
            <a:prstGeom prst="rect">
              <a:avLst/>
            </a:prstGeom>
          </p:spPr>
        </p:pic>
        <p:pic>
          <p:nvPicPr>
            <p:cNvPr id="4" name="Image 3" descr="Facto_esp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58148" y="3651172"/>
              <a:ext cx="1175625" cy="1710000"/>
            </a:xfrm>
            <a:prstGeom prst="rect">
              <a:avLst/>
            </a:prstGeom>
          </p:spPr>
        </p:pic>
        <p:pic>
          <p:nvPicPr>
            <p:cNvPr id="7" name="Image 6" descr="analyse-donnees-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54027" y="3651172"/>
              <a:ext cx="1197318" cy="1710000"/>
            </a:xfrm>
            <a:prstGeom prst="rect">
              <a:avLst/>
            </a:prstGeom>
          </p:spPr>
        </p:pic>
        <p:pic>
          <p:nvPicPr>
            <p:cNvPr id="8" name="Image 7" descr="cover_RforStat_small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83670" y="3651172"/>
              <a:ext cx="1118367" cy="1710000"/>
            </a:xfrm>
            <a:prstGeom prst="rect">
              <a:avLst/>
            </a:prstGeom>
          </p:spPr>
        </p:pic>
        <p:pic>
          <p:nvPicPr>
            <p:cNvPr id="9" name="Image 8" descr="stat-gene-user2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67162" y="3651172"/>
              <a:ext cx="1250252" cy="1710000"/>
            </a:xfrm>
            <a:prstGeom prst="rect">
              <a:avLst/>
            </a:prstGeom>
          </p:spPr>
        </p:pic>
        <p:pic>
          <p:nvPicPr>
            <p:cNvPr id="10" name="Image 9" descr="26162_anado_gb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2844" y="3651172"/>
              <a:ext cx="1207059" cy="1710000"/>
            </a:xfrm>
            <a:prstGeom prst="rect">
              <a:avLst/>
            </a:prstGeom>
          </p:spPr>
        </p:pic>
        <p:pic>
          <p:nvPicPr>
            <p:cNvPr id="1026" name="Picture 2" descr="http://www.pur-editions.fr/couvertures/1218093677.jp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6528258" y="3651172"/>
              <a:ext cx="1104375" cy="1710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husson</dc:creator>
  <cp:lastModifiedBy>husson</cp:lastModifiedBy>
  <cp:revision>2</cp:revision>
  <dcterms:created xsi:type="dcterms:W3CDTF">2013-01-24T10:15:53Z</dcterms:created>
  <dcterms:modified xsi:type="dcterms:W3CDTF">2013-01-25T10:03:35Z</dcterms:modified>
</cp:coreProperties>
</file>