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F917B8"/>
    <a:srgbClr val="FE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3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16DC-1BAF-4051-937A-44656206BADC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487"/>
          <a:stretch/>
        </p:blipFill>
        <p:spPr bwMode="auto">
          <a:xfrm>
            <a:off x="2201703" y="478854"/>
            <a:ext cx="1304926" cy="12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81" y="20999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1878189" y="23650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1" y="21479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5207897" y="24260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89" y="20925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552198" y="23558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421169" y="34744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e 31"/>
          <p:cNvGrpSpPr/>
          <p:nvPr/>
        </p:nvGrpSpPr>
        <p:grpSpPr>
          <a:xfrm>
            <a:off x="7005967" y="2128321"/>
            <a:ext cx="1530350" cy="1147827"/>
            <a:chOff x="4391399" y="1901825"/>
            <a:chExt cx="1530350" cy="1489075"/>
          </a:xfrm>
        </p:grpSpPr>
        <p:pic>
          <p:nvPicPr>
            <p:cNvPr id="33" name="Picture 2" descr="Icône Film, jouer, bouton Gratuit de Simpleicon multimed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399" y="1901825"/>
              <a:ext cx="1530350" cy="148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riangle isocèle 33"/>
            <p:cNvSpPr/>
            <p:nvPr/>
          </p:nvSpPr>
          <p:spPr>
            <a:xfrm rot="5400000">
              <a:off x="4831320" y="2450631"/>
              <a:ext cx="743945" cy="674908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4836" y="2212282"/>
              <a:ext cx="1321061" cy="292388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fr-FR" sz="1300" b="1" i="0" dirty="0" smtClean="0">
                  <a:solidFill>
                    <a:srgbClr val="333333"/>
                  </a:solidFill>
                  <a:effectLst/>
                  <a:latin typeface="trebuchet ms" panose="020B0603020202020204" pitchFamily="34" charset="0"/>
                </a:rPr>
                <a:t>Mise en œuvre</a:t>
              </a:r>
            </a:p>
          </p:txBody>
        </p:sp>
      </p:grpSp>
      <p:pic>
        <p:nvPicPr>
          <p:cNvPr id="2054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90" y="2659372"/>
            <a:ext cx="588333" cy="4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ice.agrocampus-ouest.fr/pluginfile.php/30922/mod_page/intro/52875_image_JusOr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74" y="4199877"/>
            <a:ext cx="100012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080715" y="5198348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Exercice sur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ordinateur</a:t>
            </a:r>
          </a:p>
        </p:txBody>
      </p:sp>
      <p:pic>
        <p:nvPicPr>
          <p:cNvPr id="2058" name="Picture 10" descr="https://tice.agrocampus-ouest.fr/pluginfile.php/30913/mod_page/intro/Image_tranparent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6754" r="17835" b="25117"/>
          <a:stretch/>
        </p:blipFill>
        <p:spPr bwMode="auto">
          <a:xfrm>
            <a:off x="2808177" y="4974309"/>
            <a:ext cx="899300" cy="8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2808177" y="5776468"/>
            <a:ext cx="1006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Diaporama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6309" r="7251" b="7979"/>
          <a:stretch/>
        </p:blipFill>
        <p:spPr>
          <a:xfrm>
            <a:off x="6752478" y="4311266"/>
            <a:ext cx="961901" cy="95603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6918023" y="5206478"/>
            <a:ext cx="853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Exercice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Triangle isocèle 55"/>
          <p:cNvSpPr/>
          <p:nvPr/>
        </p:nvSpPr>
        <p:spPr>
          <a:xfrm rot="5400000">
            <a:off x="5633167" y="24903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98400" y="254134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3986965" y="24349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514098" y="233536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 et 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des variables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2302457" y="24423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867690" y="249334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</a:p>
        </p:txBody>
      </p:sp>
      <p:pic>
        <p:nvPicPr>
          <p:cNvPr id="2060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511"/>
          <a:stretch/>
        </p:blipFill>
        <p:spPr bwMode="auto">
          <a:xfrm>
            <a:off x="581025" y="575326"/>
            <a:ext cx="1304926" cy="12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cript le vecteur d'icône d'isolement sur le fond blanc, concept de logo d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3406" r="15358" b="24856"/>
          <a:stretch/>
        </p:blipFill>
        <p:spPr bwMode="auto">
          <a:xfrm>
            <a:off x="10465806" y="2930875"/>
            <a:ext cx="809265" cy="7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0243476" y="3624137"/>
            <a:ext cx="1204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Transcription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de 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l’audio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5076" y="35288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98647" y="35070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2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05" y="4581903"/>
            <a:ext cx="826281" cy="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10495951" y="5198347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025" y="885829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Données </a:t>
            </a:r>
          </a:p>
          <a:p>
            <a:pPr algn="ctr"/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  <a:endParaRPr lang="fr-FR" sz="14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01703" y="791232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  Données du</a:t>
            </a:r>
            <a:b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 tutoriel</a:t>
            </a:r>
            <a:endParaRPr lang="fr-FR" sz="14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7" name="Picture 6" descr="Fichier:R logo.sv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4" y="1024764"/>
            <a:ext cx="373857" cy="2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3918344" y="653947"/>
            <a:ext cx="859611" cy="648586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3982813" y="1216586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cours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5103015" y="700471"/>
            <a:ext cx="859611" cy="648586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5167485" y="1263110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tutoriel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2068" name="Picture 20" descr="Markdown-mark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37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/>
          <p:cNvSpPr txBox="1"/>
          <p:nvPr/>
        </p:nvSpPr>
        <p:spPr>
          <a:xfrm>
            <a:off x="6769349" y="967728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/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84" name="Picture 20" descr="Markdown-mark.sv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89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ZoneTexte 84"/>
          <p:cNvSpPr txBox="1"/>
          <p:nvPr/>
        </p:nvSpPr>
        <p:spPr>
          <a:xfrm>
            <a:off x="7987153" y="977629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/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tutoriel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2427228" y="34744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084297" y="34454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278204" y="34998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4161775" y="34780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90356" y="34454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5551165" y="34367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5745072" y="34910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5628643" y="34693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7224" y="34367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2812907" y="4926736"/>
            <a:ext cx="950142" cy="1142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2902156" y="297556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8:21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482614" y="29540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24:48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138045" y="30277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13:48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55400" y="560141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Inertie et pourcentage d'inertie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523498" y="525618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Visualisation des nuages de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 lignes et de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colonnes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540719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 –indépendance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15:41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11:17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11:55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Représentation simultanée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837939" y="1188123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9:49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50" y="301420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7617556" y="579474"/>
            <a:ext cx="1357597" cy="819509"/>
          </a:xfrm>
          <a:prstGeom prst="rect">
            <a:avLst/>
          </a:prstGeom>
          <a:solidFill>
            <a:srgbClr val="FED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 rot="5400000">
            <a:off x="8042826" y="643803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7608059" y="694772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pic>
        <p:nvPicPr>
          <p:cNvPr id="8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7960824" y="1590174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8154731" y="1644492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8038302" y="16227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5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966883" y="1590174"/>
            <a:ext cx="697067" cy="725387"/>
          </a:xfrm>
          <a:prstGeom prst="rect">
            <a:avLst/>
          </a:prstGeom>
          <a:noFill/>
          <a:ln w="57150">
            <a:solidFill>
              <a:srgbClr val="F91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8547704" y="118121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12:26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07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5" y="3838526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5084991" y="4116580"/>
            <a:ext cx="1357597" cy="819509"/>
          </a:xfrm>
          <a:prstGeom prst="rect">
            <a:avLst/>
          </a:prstGeom>
          <a:solidFill>
            <a:srgbClr val="EA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 rot="5400000">
            <a:off x="5510261" y="4180909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5075494" y="407947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 cas :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textuelles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6091339" y="4718325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9:03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61577" y="713297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modalités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09970" y="670528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655019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14:04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17:29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11:00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6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439317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074422" y="4671226"/>
            <a:ext cx="1357597" cy="819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rot="5400000">
            <a:off x="4499692" y="473555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064925" y="4653174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Gestion des données manquantes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5080770" y="5272971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7:20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43098" y="559688"/>
            <a:ext cx="14151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K-</a:t>
            </a:r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mean</a:t>
            </a: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et complémentarité avec la CAH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391875" y="528674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Exemple et choix du nombre de classes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541885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Classification ascendante hiérarchique (CAH)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17:15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434864" y="116332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6:57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90295" y="1198988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8:51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0914" y="567817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Caractérisation des classes d'individus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15:01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10156" y="66293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Equilibre et ACP globale</a:t>
            </a: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646660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- problématique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8:38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19:25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4051523" y="641912"/>
            <a:ext cx="11300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groupes de variables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16:35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04523" y="562874"/>
            <a:ext cx="1415151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Compléments (données </a:t>
            </a:r>
            <a:r>
              <a:rPr lang="fr-FR" sz="12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quali</a:t>
            </a:r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, fréquences, aides)</a:t>
            </a:r>
          </a:p>
        </p:txBody>
      </p:sp>
    </p:spTree>
    <p:extLst>
      <p:ext uri="{BB962C8B-B14F-4D97-AF65-F5344CB8AC3E}">
        <p14:creationId xmlns:p14="http://schemas.microsoft.com/office/powerpoint/2010/main" val="3243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541885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Démarche en analyse de données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7:52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216</Words>
  <Application>Microsoft Office PowerPoint</Application>
  <PresentationFormat>Grand écran</PresentationFormat>
  <Paragraphs>80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Husson</dc:creator>
  <cp:lastModifiedBy>Francois Husson</cp:lastModifiedBy>
  <cp:revision>28</cp:revision>
  <dcterms:created xsi:type="dcterms:W3CDTF">2020-06-26T07:52:52Z</dcterms:created>
  <dcterms:modified xsi:type="dcterms:W3CDTF">2020-07-06T09:40:13Z</dcterms:modified>
</cp:coreProperties>
</file>