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905" r:id="rId2"/>
  </p:sldMasterIdLst>
  <p:sldIdLst>
    <p:sldId id="256" r:id="rId3"/>
    <p:sldId id="257" r:id="rId4"/>
    <p:sldId id="258" r:id="rId5"/>
    <p:sldId id="262" r:id="rId6"/>
    <p:sldId id="259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4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7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A7AA-6284-4B8D-A23E-FEA301323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016F7-0EDC-4384-AA48-1D479DE2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87A29-C46D-486A-A958-734F7F6D0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7C200-12C4-48AA-AD47-131FAF48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C8CF8-1FE6-48D4-92E9-94F215FC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6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B5828-14C6-4022-A1AE-11F58514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DADAB-23A3-4A4C-85C9-706CD629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02BE0-B687-4442-8E97-3DF52084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17ED9-025D-4C9D-B14E-D59345DC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D5F5C-ED11-4699-B31D-49D7C3A0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3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18C82-D9FB-445D-9603-FAE7EFED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E529E-0EEF-425E-9887-0E7BAD66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CCEBD-8FC2-4F46-8A90-3319C629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CB8D6-6F2F-4846-973A-0BBF4D4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0273B-143A-4F2F-9B75-5D7D5C71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360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01EF5-A0E3-4D42-A138-0DBBE911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C6204-15C1-4637-8F08-CB4D35B29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0033A-22B9-4FF0-AD35-1160A3B5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2D1EB8-E270-435D-B1F6-EB3026EA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EA40D-E767-46F1-A09C-1CB8F709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AF5A9A-A557-4030-810A-CB7FBD30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22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F126B-A98D-40AC-82A3-5D86F87A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09EED-2CC0-43C5-A7E5-3514C0E69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71798-4E9D-4979-A676-9CCB08DC8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9552B-DF91-4C20-AC1A-AC03BEB84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07700-44C9-4856-9C6A-BCE8234A8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19A9FF-3F7F-42EF-ADA7-FB996299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26F865-3C70-46DE-A221-578B6649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D36939-C07F-4BE8-B92A-065781A7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28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1AAC0-3884-492D-958E-31A5B72C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D71C73-42E6-4D61-8AE1-49FC7916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A51B8B-CE82-4837-87AC-6F8E4CEA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257C25-3DDF-4618-B22E-63416849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11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3D4BA6-AD60-4610-BE6D-FF5FE963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B32B8-1483-480F-8745-6706BBD6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2A05D4-A399-45E3-A31B-8CA88C7E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5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4AF03-5A45-40F7-81A3-28CBE787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AE091-71C9-4B99-B1B1-CAFD730B8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DECDDC-BED1-44DF-8154-F03CA27B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B216B0-BCB2-44FD-A07B-9F0E79F3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5E890-B45E-48BB-A68F-14D8E1F2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EF2F5-8445-49EF-B330-0A2B1C69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18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33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E93D0-AE04-4D57-9DA2-DE28CA6C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3DD6AF-B95D-49A0-8825-3406D0A8F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B4B8F-3EC5-4F95-8C69-B86C4E44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0CEB15-9BE8-49A4-B9EF-89EF0EAE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E2B9B-2814-46C7-8D1B-16B6B7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C0172-6F2F-45D3-9793-9BBFE10F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2177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CDD49-2BAF-4F8C-8BF6-0441F8EB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247AE8-1DF5-4ADC-9241-07964C8B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00322-83CD-4917-A13A-C3CAE47A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43DA52-70F8-4A43-B92F-3697BC37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AF757-799D-4757-99CF-0AB67F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05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AE35C6-3396-4C7E-8748-85774D66B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F218F8-77D5-4173-84ED-3ACB481E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230495-380B-46A8-8B03-91F45E4E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55001-4202-4D71-B73A-10BBF181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1071D0-F000-4F13-A480-B34E6A8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1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4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3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0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10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57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0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E9797E-4DBC-4E33-950F-BDC6D14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6654F2-68FA-4EF9-A95A-FEC7632A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510F3-1E2A-403C-A000-921525205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EB81-9301-4EDC-BBC4-7E2A1186F57A}" type="datetimeFigureOut">
              <a:rPr lang="zh-CN" altLang="en-US" smtClean="0"/>
              <a:t>2019-06-26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60176-7A89-4CF7-8DCD-39F731939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896A-C677-446B-9310-0FA96A1C9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121D-F529-49D6-8E25-4C0564120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0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D833-56B6-4D5E-884C-04064D993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133599"/>
          </a:xfrm>
        </p:spPr>
        <p:txBody>
          <a:bodyPr/>
          <a:lstStyle/>
          <a:p>
            <a:r>
              <a:rPr lang="zh-CN" altLang="en-US" dirty="0"/>
              <a:t>写作</a:t>
            </a:r>
            <a:r>
              <a:rPr lang="en-US" altLang="zh-CN" dirty="0"/>
              <a:t>Workshop</a:t>
            </a:r>
            <a:r>
              <a:rPr lang="zh-CN" altLang="en-US" dirty="0"/>
              <a:t>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741443-0A60-4A1C-94F6-F622D0215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SDS  </a:t>
            </a:r>
            <a:r>
              <a:rPr lang="zh-CN" altLang="en-US" dirty="0"/>
              <a:t>陈宇</a:t>
            </a:r>
          </a:p>
        </p:txBody>
      </p:sp>
    </p:spTree>
    <p:extLst>
      <p:ext uri="{BB962C8B-B14F-4D97-AF65-F5344CB8AC3E}">
        <p14:creationId xmlns:p14="http://schemas.microsoft.com/office/powerpoint/2010/main" val="38684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96721-A7F8-477C-9938-E8AEE3B3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047EE-43D2-44FA-B594-9E55BD11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时间：</a:t>
            </a:r>
            <a:r>
              <a:rPr lang="en-US" altLang="zh-CN" dirty="0"/>
              <a:t>2019.06.20-2019.06.21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第一天</a:t>
            </a:r>
            <a:r>
              <a:rPr lang="en-US" altLang="zh-CN" dirty="0"/>
              <a:t>——</a:t>
            </a:r>
            <a:r>
              <a:rPr lang="zh-CN" altLang="en-US" dirty="0"/>
              <a:t>如何写作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第二天</a:t>
            </a:r>
            <a:r>
              <a:rPr lang="en-US" altLang="zh-CN" dirty="0"/>
              <a:t>——</a:t>
            </a:r>
            <a:r>
              <a:rPr lang="zh-CN" altLang="en-US" dirty="0"/>
              <a:t>如何投稿</a:t>
            </a:r>
          </a:p>
        </p:txBody>
      </p:sp>
    </p:spTree>
    <p:extLst>
      <p:ext uri="{BB962C8B-B14F-4D97-AF65-F5344CB8AC3E}">
        <p14:creationId xmlns:p14="http://schemas.microsoft.com/office/powerpoint/2010/main" val="37140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3B58F-0DC6-404D-8088-560C8058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A2861-DE9B-4B2C-90B9-152B68F63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Reviewer is busy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大部分的</a:t>
            </a:r>
            <a:r>
              <a:rPr lang="en-US" altLang="zh-CN" dirty="0"/>
              <a:t>Reviewer</a:t>
            </a:r>
            <a:r>
              <a:rPr lang="zh-CN" altLang="en-US" dirty="0"/>
              <a:t>都不是全职的编辑，而是学术界的老师，每周最多</a:t>
            </a:r>
            <a:r>
              <a:rPr lang="en-US" altLang="zh-CN" dirty="0"/>
              <a:t>5</a:t>
            </a:r>
            <a:r>
              <a:rPr lang="zh-CN" altLang="en-US" dirty="0"/>
              <a:t>个小时来进行</a:t>
            </a:r>
            <a:r>
              <a:rPr lang="en-US" altLang="zh-CN" dirty="0"/>
              <a:t>reviewer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Reviewer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is partner</a:t>
            </a:r>
          </a:p>
          <a:p>
            <a:pPr marL="0" indent="0">
              <a:buNone/>
            </a:pPr>
            <a:r>
              <a:rPr lang="en-US" altLang="zh-CN" dirty="0"/>
              <a:t>Author</a:t>
            </a:r>
            <a:r>
              <a:rPr lang="zh-CN" altLang="en-US" dirty="0"/>
              <a:t>和</a:t>
            </a:r>
            <a:r>
              <a:rPr lang="en-US" altLang="zh-CN" dirty="0"/>
              <a:t>journal</a:t>
            </a:r>
            <a:r>
              <a:rPr lang="zh-CN" altLang="en-US" dirty="0"/>
              <a:t>是互惠互利的关系，</a:t>
            </a:r>
            <a:r>
              <a:rPr lang="en-US" altLang="zh-CN" dirty="0"/>
              <a:t>reviewer</a:t>
            </a:r>
            <a:r>
              <a:rPr lang="zh-CN" altLang="en-US" dirty="0"/>
              <a:t>对</a:t>
            </a:r>
            <a:r>
              <a:rPr lang="en-US" altLang="zh-CN" dirty="0"/>
              <a:t>paper</a:t>
            </a:r>
            <a:r>
              <a:rPr lang="zh-CN" altLang="en-US" dirty="0"/>
              <a:t>不是挑刺，是帮助完善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从</a:t>
            </a:r>
            <a:r>
              <a:rPr lang="en-US" altLang="zh-CN" b="1" dirty="0">
                <a:solidFill>
                  <a:srgbClr val="FF0000"/>
                </a:solidFill>
              </a:rPr>
              <a:t>reader</a:t>
            </a:r>
            <a:r>
              <a:rPr lang="zh-CN" altLang="en-US" b="1" dirty="0">
                <a:solidFill>
                  <a:srgbClr val="FF0000"/>
                </a:solidFill>
              </a:rPr>
              <a:t>的角度出发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时刻从读者的角度出发，就像给客户提供服务</a:t>
            </a:r>
            <a:endParaRPr lang="en-US" altLang="zh-CN" dirty="0"/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清楚（不让读者疑惑）</a:t>
            </a:r>
            <a:endParaRPr lang="en-US" altLang="zh-CN" dirty="0"/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简单（不让读者费解）</a:t>
            </a:r>
            <a:endParaRPr lang="en-US" altLang="zh-CN" dirty="0"/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可信（不让读者质疑）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3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F6BCF-6120-4CC8-8B75-83B9850A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如何写作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E4A36EE-1587-47F7-A3DB-1032B7453056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Before starting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回答“</a:t>
            </a:r>
            <a:r>
              <a:rPr lang="en-US" altLang="zh-CN" dirty="0"/>
              <a:t>Why does it matter</a:t>
            </a:r>
            <a:r>
              <a:rPr lang="zh-CN" altLang="en-US" dirty="0"/>
              <a:t>？”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One sentence, one thing</a:t>
            </a:r>
          </a:p>
          <a:p>
            <a:pPr marL="0" indent="0">
              <a:buNone/>
            </a:pPr>
            <a:r>
              <a:rPr lang="zh-CN" altLang="en-US" dirty="0"/>
              <a:t>一句话只讲一件事，以前爱用的定语从句慎用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About sentence</a:t>
            </a:r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长度大部分控制在</a:t>
            </a:r>
            <a:r>
              <a:rPr lang="en-US" altLang="zh-CN" dirty="0"/>
              <a:t>10-20</a:t>
            </a:r>
            <a:r>
              <a:rPr lang="zh-CN" altLang="en-US" dirty="0"/>
              <a:t>个词，删掉无用信息</a:t>
            </a:r>
            <a:endParaRPr lang="en-US" altLang="zh-CN" dirty="0"/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en-US" altLang="zh-CN" dirty="0"/>
              <a:t>75%</a:t>
            </a:r>
            <a:r>
              <a:rPr lang="zh-CN" altLang="en-US" dirty="0"/>
              <a:t>主动</a:t>
            </a:r>
            <a:r>
              <a:rPr lang="en-US" altLang="zh-CN" dirty="0"/>
              <a:t>+25%</a:t>
            </a:r>
            <a:r>
              <a:rPr lang="zh-CN" altLang="en-US" dirty="0"/>
              <a:t>被动</a:t>
            </a:r>
            <a:endParaRPr lang="en-US" altLang="zh-CN" dirty="0"/>
          </a:p>
          <a:p>
            <a:pPr marL="271463" indent="-271463">
              <a:buFont typeface="Wingdings" panose="05000000000000000000" pitchFamily="2" charset="2"/>
              <a:buChar char="ü"/>
            </a:pPr>
            <a:r>
              <a:rPr lang="zh-CN" altLang="en-US" dirty="0"/>
              <a:t>少用名词（</a:t>
            </a:r>
            <a:r>
              <a:rPr lang="en-US" altLang="zh-CN" dirty="0"/>
              <a:t>zombie noun</a:t>
            </a:r>
            <a:r>
              <a:rPr lang="zh-CN" altLang="en-US" dirty="0"/>
              <a:t>），多用动词（</a:t>
            </a:r>
            <a:r>
              <a:rPr lang="en-US" altLang="zh-CN" dirty="0"/>
              <a:t>strong verb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Negative results have positive impact</a:t>
            </a:r>
          </a:p>
          <a:p>
            <a:pPr marL="0" indent="0">
              <a:buNone/>
            </a:pPr>
            <a:r>
              <a:rPr lang="zh-CN" altLang="en-US" dirty="0"/>
              <a:t>不要隐藏不理想的结果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Read loudly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眼睛看不到的错误，耳朵可以听出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4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25AB1-F639-459C-AFAF-56FDA8D5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如何投稿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F0BA20B-8674-41E3-8829-1AAFF8876BE2}"/>
              </a:ext>
            </a:extLst>
          </p:cNvPr>
          <p:cNvSpPr txBox="1">
            <a:spLocks/>
          </p:cNvSpPr>
          <p:nvPr/>
        </p:nvSpPr>
        <p:spPr>
          <a:xfrm>
            <a:off x="628650" y="169068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期刊选择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Interests &amp; impact factor</a:t>
            </a:r>
            <a:r>
              <a:rPr lang="zh-CN" altLang="en-US" dirty="0"/>
              <a:t>，不是很相关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Cover letter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吸引</a:t>
            </a:r>
            <a:r>
              <a:rPr lang="en-US" altLang="zh-CN" dirty="0"/>
              <a:t>busy</a:t>
            </a:r>
            <a:r>
              <a:rPr lang="zh-CN" altLang="en-US" dirty="0"/>
              <a:t>的</a:t>
            </a:r>
            <a:r>
              <a:rPr lang="en-US" altLang="zh-CN" dirty="0"/>
              <a:t>reviewer</a:t>
            </a:r>
            <a:r>
              <a:rPr lang="zh-CN" altLang="en-US" dirty="0"/>
              <a:t>，固定结构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审稿流程介绍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顺利的流程需要</a:t>
            </a:r>
            <a:r>
              <a:rPr lang="en-US" altLang="zh-CN" dirty="0"/>
              <a:t>7-8</a:t>
            </a:r>
            <a:r>
              <a:rPr lang="zh-CN" altLang="en-US" dirty="0"/>
              <a:t>周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Presentation skills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多训练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2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B4E3DE1-9285-4E54-A67A-A2C7C1E9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en-US" altLang="zh-CN" dirty="0"/>
              <a:t>The 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36228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229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Arial</vt:lpstr>
      <vt:lpstr>Calibri</vt:lpstr>
      <vt:lpstr>Calibri Light</vt:lpstr>
      <vt:lpstr>Wingdings</vt:lpstr>
      <vt:lpstr>Wingdings 2</vt:lpstr>
      <vt:lpstr>HDOfficeLightV0</vt:lpstr>
      <vt:lpstr>Office 主题​​</vt:lpstr>
      <vt:lpstr>写作Workshop总结</vt:lpstr>
      <vt:lpstr>Overview</vt:lpstr>
      <vt:lpstr>如何写作</vt:lpstr>
      <vt:lpstr>如何写作</vt:lpstr>
      <vt:lpstr>如何投稿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写作Workshop总结</dc:title>
  <dc:creator>宇 陈</dc:creator>
  <cp:lastModifiedBy>宇 陈</cp:lastModifiedBy>
  <cp:revision>8</cp:revision>
  <dcterms:created xsi:type="dcterms:W3CDTF">2019-06-23T02:38:08Z</dcterms:created>
  <dcterms:modified xsi:type="dcterms:W3CDTF">2019-06-26T07:59:56Z</dcterms:modified>
</cp:coreProperties>
</file>