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3300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-" initials="U" lastIdx="1" clrIdx="0">
    <p:extLst>
      <p:ext uri="{19B8F6BF-5375-455C-9EA6-DF929625EA0E}">
        <p15:presenceInfo xmlns:p15="http://schemas.microsoft.com/office/powerpoint/2012/main" userId="USER-" providerId="None"/>
      </p:ext>
    </p:extLst>
  </p:cmAuthor>
  <p:cmAuthor id="2" name="F" initials="F" lastIdx="6" clrIdx="1">
    <p:extLst>
      <p:ext uri="{19B8F6BF-5375-455C-9EA6-DF929625EA0E}">
        <p15:presenceInfo xmlns:p15="http://schemas.microsoft.com/office/powerpoint/2012/main" userId="F" providerId="None"/>
      </p:ext>
    </p:extLst>
  </p:cmAuthor>
  <p:cmAuthor id="3" name="XJ" initials="X" lastIdx="1" clrIdx="2">
    <p:extLst>
      <p:ext uri="{19B8F6BF-5375-455C-9EA6-DF929625EA0E}">
        <p15:presenceInfo xmlns:p15="http://schemas.microsoft.com/office/powerpoint/2012/main" userId="X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6" autoAdjust="0"/>
    <p:restoredTop sz="86306" autoAdjust="0"/>
  </p:normalViewPr>
  <p:slideViewPr>
    <p:cSldViewPr snapToGrid="0">
      <p:cViewPr>
        <p:scale>
          <a:sx n="75" d="100"/>
          <a:sy n="75" d="100"/>
        </p:scale>
        <p:origin x="1374" y="-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50AFF-1E8C-4234-BB48-AEC86A16FFCF}" type="datetimeFigureOut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20BE0-981F-4786-9ADB-F68BC11AC0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18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2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5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演示，</a:t>
            </a:r>
            <a:r>
              <a:rPr lang="en-US" altLang="zh-CN" dirty="0" err="1" smtClean="0"/>
              <a:t>isca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iccd</a:t>
            </a:r>
            <a:r>
              <a:rPr lang="zh-CN" altLang="en-US" dirty="0" smtClean="0"/>
              <a:t>，网站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938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华老师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，左鹏飞</a:t>
            </a:r>
            <a:endParaRPr lang="en-US" altLang="zh-CN" dirty="0" smtClean="0"/>
          </a:p>
          <a:p>
            <a:r>
              <a:rPr lang="en-US" altLang="zh-CN" dirty="0" err="1" smtClean="0"/>
              <a:t>Poovaiah</a:t>
            </a:r>
            <a:r>
              <a:rPr lang="en-US" altLang="zh-CN" dirty="0" smtClean="0"/>
              <a:t> M. </a:t>
            </a:r>
            <a:r>
              <a:rPr lang="en-US" altLang="zh-CN" dirty="0" err="1" smtClean="0"/>
              <a:t>Palangappa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325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可用作</a:t>
            </a:r>
            <a:r>
              <a:rPr lang="en-US" altLang="zh-CN" dirty="0" smtClean="0"/>
              <a:t>related work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广泛阅读，只要略微相关都可以看看，不要局限在某一个小范围圈子，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992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没有诀窍，多看多思考，积累到一定量之后，自然就会有想法。我</a:t>
            </a:r>
            <a:r>
              <a:rPr lang="zh-CN" altLang="en-US" dirty="0" smtClean="0"/>
              <a:t>自己的文章也多是收到别人的启发，比如说</a:t>
            </a:r>
            <a:r>
              <a:rPr lang="en-US" altLang="zh-CN" dirty="0" smtClean="0"/>
              <a:t>TLC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编码与压缩结合，就把方法引入到</a:t>
            </a:r>
            <a:r>
              <a:rPr lang="en-US" altLang="zh-CN" dirty="0" smtClean="0"/>
              <a:t>SLC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NVM</a:t>
            </a:r>
            <a:r>
              <a:rPr lang="zh-CN" altLang="en-US" dirty="0" smtClean="0"/>
              <a:t>编码与压缩结合。</a:t>
            </a:r>
          </a:p>
          <a:p>
            <a:r>
              <a:rPr lang="zh-CN" altLang="en-US" dirty="0" smtClean="0"/>
              <a:t>看到</a:t>
            </a:r>
            <a:r>
              <a:rPr lang="en-US" altLang="zh-CN" dirty="0" smtClean="0"/>
              <a:t>TLC NVM</a:t>
            </a:r>
            <a:r>
              <a:rPr lang="zh-CN" altLang="en-US" dirty="0" smtClean="0"/>
              <a:t>结构用了一种，坏处，我的是。。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思考总结自己方法的优势和不同，重点突出自己方法的特色，</a:t>
            </a:r>
            <a:r>
              <a:rPr lang="en-US" altLang="zh-CN" dirty="0" smtClean="0"/>
              <a:t>selective encoding-</a:t>
            </a:r>
            <a:r>
              <a:rPr lang="zh-CN" altLang="en-US" dirty="0" smtClean="0"/>
              <a:t>压缩率感知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034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以左鹏飞论文为例，</a:t>
            </a:r>
            <a:endParaRPr lang="en-US" altLang="zh-CN" dirty="0" smtClean="0"/>
          </a:p>
          <a:p>
            <a:r>
              <a:rPr lang="zh-CN" altLang="en-US" dirty="0" smtClean="0"/>
              <a:t>论文的逻辑性，</a:t>
            </a:r>
            <a:endParaRPr lang="en-US" altLang="zh-CN" dirty="0" smtClean="0"/>
          </a:p>
          <a:p>
            <a:r>
              <a:rPr lang="zh-CN" altLang="en-US" dirty="0" smtClean="0"/>
              <a:t>定</a:t>
            </a:r>
            <a:r>
              <a:rPr lang="en-US" altLang="zh-CN" dirty="0" smtClean="0"/>
              <a:t>deadline</a:t>
            </a:r>
            <a:r>
              <a:rPr lang="zh-CN" altLang="en-US" dirty="0" smtClean="0"/>
              <a:t>，避免拖拉。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6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心态要好，尽管投稿前大家都是尽可能修改到最好，很难有一次就中的；</a:t>
            </a:r>
            <a:endParaRPr lang="en-US" altLang="zh-CN" dirty="0" smtClean="0"/>
          </a:p>
          <a:p>
            <a:endParaRPr lang="zh-CN" altLang="en-US" dirty="0" smtClean="0"/>
          </a:p>
          <a:p>
            <a:r>
              <a:rPr lang="zh-CN" altLang="en-US" dirty="0" smtClean="0"/>
              <a:t>继续看论文完善，录用之后赶紧转期刊。被录用就可以开始转了，不需要等到开会之后。好处：趁热打铁，比较好中。拖得越久越难中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平均投稿</a:t>
            </a:r>
            <a:r>
              <a:rPr lang="en-US" altLang="zh-CN" dirty="0" smtClean="0"/>
              <a:t>2-3</a:t>
            </a:r>
            <a:r>
              <a:rPr lang="zh-CN" altLang="en-US" dirty="0" smtClean="0"/>
              <a:t>次，第一篇会比较慢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8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个人意见，仅供参考，欢迎指正和提问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0BE0-981F-4786-9ADB-F68BC11AC0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9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" y="9525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3"/>
          <p:cNvSpPr>
            <a:spLocks noChangeArrowheads="1"/>
          </p:cNvSpPr>
          <p:nvPr/>
        </p:nvSpPr>
        <p:spPr bwMode="auto">
          <a:xfrm flipV="1">
            <a:off x="315913" y="3589340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1">
                <a:solidFill>
                  <a:srgbClr val="0000CC"/>
                </a:solidFill>
                <a:latin typeface="Times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485775" y="908720"/>
            <a:ext cx="8229600" cy="863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fld id="{C7CC9B05-6CA9-4415-BDEA-D479C729B976}" type="datetime1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fld id="{89BE74A1-460D-4280-8897-FDD42A20C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87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682C-ADEE-452A-ACEE-1F47A5B41A97}" type="datetime1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20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E00F1-7381-42FE-867C-26243CDE8CD1}" type="datetime1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77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50"/>
            <a:ext cx="9144000" cy="684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836613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模板</a:t>
            </a:r>
            <a:r>
              <a:rPr lang="en-US" altLang="zh-CN" dirty="0"/>
              <a:t>Chapter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457200" y="1916113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第一级</a:t>
            </a:r>
            <a:r>
              <a:rPr lang="en-US" altLang="zh-CN" dirty="0"/>
              <a:t>abcd</a:t>
            </a:r>
          </a:p>
          <a:p>
            <a:pPr lvl="1"/>
            <a:r>
              <a:rPr lang="zh-CN" altLang="en-US" dirty="0"/>
              <a:t>第二级</a:t>
            </a:r>
            <a:r>
              <a:rPr lang="en-US" altLang="zh-CN" dirty="0"/>
              <a:t>adb</a:t>
            </a:r>
          </a:p>
          <a:p>
            <a:pPr lvl="2"/>
            <a:r>
              <a:rPr lang="zh-CN" altLang="en-US" dirty="0"/>
              <a:t>第三级</a:t>
            </a:r>
            <a:r>
              <a:rPr lang="en-US" altLang="zh-CN" dirty="0"/>
              <a:t>kljaskf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5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843B1373-3310-4C7D-8686-8E1E2B8071EC}" type="datetime1">
              <a:rPr lang="zh-CN" altLang="en-US" smtClean="0"/>
              <a:t>2020/3/21</a:t>
            </a:fld>
            <a:endParaRPr lang="zh-CN" altLang="en-US"/>
          </a:p>
        </p:txBody>
      </p:sp>
      <p:sp>
        <p:nvSpPr>
          <p:cNvPr id="135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105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89BE74A1-460D-4280-8897-FDD42A20CFA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32" name="Rectangle 17"/>
          <p:cNvSpPr>
            <a:spLocks noChangeArrowheads="1"/>
          </p:cNvSpPr>
          <p:nvPr/>
        </p:nvSpPr>
        <p:spPr bwMode="gray">
          <a:xfrm>
            <a:off x="442914" y="16684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10000"/>
              </a:lnSpc>
              <a:spcBef>
                <a:spcPct val="20000"/>
              </a:spcBef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6FF"/>
              </a:buClr>
              <a:buSzPct val="75000"/>
              <a:buFont typeface="Wingdings" panose="05000000000000000000" pitchFamily="2" charset="2"/>
              <a:defRPr kumimoji="1" sz="200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8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0" kern="1200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Lucida Sans" panose="020B0602030504020204" pitchFamily="34" charset="0"/>
          <a:ea typeface="黑体" panose="02010609060101010101" pitchFamily="49" charset="-122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rgbClr val="3366FF"/>
        </a:buClr>
        <a:buSzPct val="75000"/>
        <a:buFont typeface="Wingdings" panose="05000000000000000000" pitchFamily="2" charset="2"/>
        <a:buChar char="ª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anose="05000000000000000000" pitchFamily="2" charset="2"/>
        <a:buChar char="Ø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Char char="•"/>
        <a:defRPr sz="1800" b="1" kern="1200">
          <a:solidFill>
            <a:schemeClr val="tx1"/>
          </a:solidFill>
          <a:latin typeface="Comic Sans MS" panose="030F0702030302020204" pitchFamily="66" charset="0"/>
          <a:ea typeface="楷体_GB2312" pitchFamily="49" charset="-122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18EAA514-6493-4762-915D-23E419F8A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362" y="3795583"/>
            <a:ext cx="6400800" cy="1752600"/>
          </a:xfrm>
        </p:spPr>
        <p:txBody>
          <a:bodyPr anchor="b"/>
          <a:lstStyle/>
          <a:p>
            <a:r>
              <a:rPr lang="zh-CN" altLang="en-US" sz="2400" dirty="0" smtClean="0">
                <a:solidFill>
                  <a:schemeClr val="tx1"/>
                </a:solidFill>
              </a:rPr>
              <a:t>徐洁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2020</a:t>
            </a:r>
            <a:r>
              <a:rPr lang="zh-CN" altLang="en-US" sz="2400" dirty="0" smtClean="0">
                <a:solidFill>
                  <a:schemeClr val="tx1"/>
                </a:solidFill>
              </a:rPr>
              <a:t>年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月</a:t>
            </a:r>
            <a:r>
              <a:rPr lang="en-US" altLang="zh-CN" sz="2400" dirty="0" smtClean="0">
                <a:solidFill>
                  <a:schemeClr val="tx1"/>
                </a:solidFill>
              </a:rPr>
              <a:t>21</a:t>
            </a:r>
            <a:r>
              <a:rPr lang="zh-CN" altLang="en-US" sz="2400" dirty="0" smtClean="0">
                <a:solidFill>
                  <a:schemeClr val="tx1"/>
                </a:solidFill>
              </a:rPr>
              <a:t>日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C80601B-3B57-4CA6-A85A-071F4E67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33" y="1300604"/>
            <a:ext cx="6134718" cy="1817065"/>
          </a:xfrm>
        </p:spPr>
        <p:txBody>
          <a:bodyPr/>
          <a:lstStyle/>
          <a:p>
            <a:r>
              <a:rPr lang="zh-CN" altLang="en-US" sz="3600" dirty="0" smtClean="0">
                <a:solidFill>
                  <a:schemeClr val="tx1"/>
                </a:solidFill>
              </a:rPr>
              <a:t>论文写作、投稿经验分享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2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63"/>
    </mc:Choice>
    <mc:Fallback xmlns="">
      <p:transition spd="slow" advTm="1286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</a:t>
            </a:r>
            <a:r>
              <a:rPr lang="zh-CN" altLang="en-US" dirty="0" smtClean="0"/>
              <a:t>跟组内外、实验室内外、国内外老师同学交流</a:t>
            </a:r>
            <a:endParaRPr lang="zh-CN" altLang="en-US" dirty="0"/>
          </a:p>
          <a:p>
            <a:r>
              <a:rPr lang="zh-CN" altLang="en-US" dirty="0"/>
              <a:t>多运动</a:t>
            </a:r>
            <a:r>
              <a:rPr lang="zh-CN" altLang="en-US" dirty="0" smtClean="0"/>
              <a:t>，心态要好，保重</a:t>
            </a:r>
            <a:r>
              <a:rPr lang="zh-CN" altLang="en-US" dirty="0"/>
              <a:t>身体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54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DB80365-D70D-438C-9FE9-E0B58F1F0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2800" dirty="0" smtClean="0"/>
              <a:t>目录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9EDB902-A6AE-4980-95FD-61B7EB99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113"/>
            <a:ext cx="8229600" cy="4049258"/>
          </a:xfrm>
        </p:spPr>
        <p:txBody>
          <a:bodyPr/>
          <a:lstStyle/>
          <a:p>
            <a:r>
              <a:rPr lang="zh-CN" altLang="en-US" sz="2400" dirty="0" smtClean="0"/>
              <a:t>一、广泛阅读论文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二、找到</a:t>
            </a:r>
            <a:r>
              <a:rPr lang="en-US" altLang="zh-CN" sz="2400" dirty="0" smtClean="0"/>
              <a:t>idea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r>
              <a:rPr lang="zh-CN" altLang="en-US" sz="2400" dirty="0" smtClean="0"/>
              <a:t>三、</a:t>
            </a:r>
            <a:r>
              <a:rPr lang="zh-CN" altLang="en-US" sz="2400" dirty="0"/>
              <a:t>写作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四、</a:t>
            </a:r>
            <a:r>
              <a:rPr lang="zh-CN" altLang="en-US" sz="2400" dirty="0"/>
              <a:t>投稿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五、</a:t>
            </a:r>
            <a:r>
              <a:rPr lang="zh-CN" altLang="en-US" sz="2400" dirty="0"/>
              <a:t>其它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74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912"/>
    </mc:Choice>
    <mc:Fallback xmlns="">
      <p:transition spd="slow" advTm="2691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如何找文章</a:t>
            </a:r>
            <a:endParaRPr lang="en-US" altLang="zh-CN" dirty="0" smtClean="0"/>
          </a:p>
          <a:p>
            <a:r>
              <a:rPr lang="en-US" altLang="zh-CN" dirty="0" smtClean="0"/>
              <a:t>CCF A</a:t>
            </a:r>
            <a:r>
              <a:rPr lang="zh-CN" altLang="en-US" dirty="0" smtClean="0"/>
              <a:t>类，</a:t>
            </a:r>
            <a:r>
              <a:rPr lang="en-US" altLang="zh-CN" dirty="0" smtClean="0"/>
              <a:t>3-5</a:t>
            </a:r>
            <a:r>
              <a:rPr lang="zh-CN" altLang="en-US" dirty="0" smtClean="0"/>
              <a:t>年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21843"/>
            <a:ext cx="7639050" cy="37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引用的论文，引用它的论文</a:t>
            </a:r>
          </a:p>
          <a:p>
            <a:r>
              <a:rPr lang="zh-CN" altLang="en-US" dirty="0" smtClean="0"/>
              <a:t>课题组实验室网站，</a:t>
            </a:r>
            <a:r>
              <a:rPr lang="zh-CN" altLang="en-US" dirty="0"/>
              <a:t>个人</a:t>
            </a:r>
            <a:r>
              <a:rPr lang="zh-CN" altLang="en-US" dirty="0" smtClean="0"/>
              <a:t>网站，谷歌学术引用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3202903"/>
            <a:ext cx="7105650" cy="323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阅读论文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如何看</a:t>
            </a:r>
          </a:p>
          <a:p>
            <a:r>
              <a:rPr lang="zh-CN" altLang="en-US" dirty="0"/>
              <a:t>有输出，做笔记，多思考</a:t>
            </a:r>
          </a:p>
          <a:p>
            <a:r>
              <a:rPr lang="zh-CN" altLang="en-US" dirty="0"/>
              <a:t>摘要、</a:t>
            </a:r>
            <a:r>
              <a:rPr lang="en-US" altLang="zh-CN" dirty="0"/>
              <a:t>introduction</a:t>
            </a:r>
            <a:r>
              <a:rPr lang="zh-CN" altLang="en-US" dirty="0"/>
              <a:t>、</a:t>
            </a:r>
            <a:r>
              <a:rPr lang="en-US" altLang="zh-CN" dirty="0"/>
              <a:t>contributions</a:t>
            </a:r>
            <a:r>
              <a:rPr lang="zh-CN" altLang="en-US" dirty="0"/>
              <a:t>，设计</a:t>
            </a:r>
          </a:p>
          <a:p>
            <a:r>
              <a:rPr lang="zh-CN" altLang="en-US" dirty="0"/>
              <a:t>主要看</a:t>
            </a:r>
            <a:r>
              <a:rPr lang="en-US" altLang="zh-CN" dirty="0"/>
              <a:t>idea</a:t>
            </a:r>
            <a:r>
              <a:rPr lang="zh-CN" altLang="en-US" dirty="0"/>
              <a:t>，实验和细节先不用管</a:t>
            </a:r>
          </a:p>
          <a:p>
            <a:r>
              <a:rPr lang="zh-CN" altLang="en-US" dirty="0" smtClean="0"/>
              <a:t>多看</a:t>
            </a:r>
            <a:endParaRPr lang="en-US" altLang="zh-CN" dirty="0" smtClean="0"/>
          </a:p>
          <a:p>
            <a:r>
              <a:rPr lang="en-US" altLang="zh-CN" dirty="0" smtClean="0"/>
              <a:t>STT-RAM-</a:t>
            </a:r>
            <a:r>
              <a:rPr lang="zh-CN" altLang="en-US" dirty="0" smtClean="0"/>
              <a:t>缓存</a:t>
            </a:r>
            <a:r>
              <a:rPr lang="en-US" altLang="zh-CN" dirty="0" smtClean="0"/>
              <a:t>-NVM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4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找</a:t>
            </a:r>
            <a:r>
              <a:rPr lang="en-US" altLang="zh-CN" dirty="0" smtClean="0"/>
              <a:t>idea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多</a:t>
            </a:r>
            <a:r>
              <a:rPr lang="zh-CN" altLang="en-US" dirty="0" smtClean="0"/>
              <a:t>看论文多</a:t>
            </a:r>
            <a:r>
              <a:rPr lang="zh-CN" altLang="en-US" dirty="0" smtClean="0"/>
              <a:t>思考</a:t>
            </a:r>
            <a:endParaRPr lang="en-US" altLang="zh-CN" dirty="0" smtClean="0"/>
          </a:p>
          <a:p>
            <a:r>
              <a:rPr lang="zh-CN" altLang="en-US" dirty="0" smtClean="0"/>
              <a:t>看看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的文章是否可以改进结合</a:t>
            </a:r>
            <a:endParaRPr lang="en-US" altLang="zh-CN" dirty="0" smtClean="0"/>
          </a:p>
          <a:p>
            <a:r>
              <a:rPr lang="en-US" altLang="zh-CN" dirty="0" err="1" smtClean="0"/>
              <a:t>CompEx</a:t>
            </a:r>
            <a:r>
              <a:rPr lang="zh-CN" altLang="en-US" dirty="0" smtClean="0"/>
              <a:t>（</a:t>
            </a:r>
            <a:r>
              <a:rPr lang="en-US" altLang="zh-CN" dirty="0" smtClean="0"/>
              <a:t>HPCA2016</a:t>
            </a:r>
            <a:r>
              <a:rPr lang="zh-CN" altLang="en-US" dirty="0" smtClean="0"/>
              <a:t>）：</a:t>
            </a:r>
            <a:r>
              <a:rPr lang="zh-CN" altLang="en-US" dirty="0"/>
              <a:t>压缩节省空间，</a:t>
            </a:r>
            <a:r>
              <a:rPr lang="en-US" altLang="zh-CN" dirty="0"/>
              <a:t>IDM</a:t>
            </a:r>
            <a:r>
              <a:rPr lang="zh-CN" altLang="en-US" dirty="0"/>
              <a:t>编码消耗</a:t>
            </a:r>
            <a:r>
              <a:rPr lang="zh-CN" altLang="en-US" dirty="0" smtClean="0"/>
              <a:t>空间，压缩与某一种</a:t>
            </a:r>
            <a:r>
              <a:rPr lang="en-US" altLang="zh-CN" dirty="0" smtClean="0"/>
              <a:t>IDM</a:t>
            </a:r>
            <a:r>
              <a:rPr lang="zh-CN" altLang="en-US" dirty="0" smtClean="0"/>
              <a:t>编码结合</a:t>
            </a:r>
            <a:endParaRPr lang="en-US" altLang="zh-CN" dirty="0" smtClean="0"/>
          </a:p>
          <a:p>
            <a:r>
              <a:rPr lang="zh-CN" altLang="en-US" dirty="0" smtClean="0"/>
              <a:t>问题：不能充分利用压缩节省的空间</a:t>
            </a:r>
            <a:endParaRPr lang="en-US" altLang="zh-CN" dirty="0" smtClean="0"/>
          </a:p>
          <a:p>
            <a:r>
              <a:rPr lang="zh-CN" altLang="en-US" dirty="0" smtClean="0"/>
              <a:t>根据压缩空间选择</a:t>
            </a:r>
            <a:r>
              <a:rPr lang="en-US" altLang="zh-CN" dirty="0" smtClean="0"/>
              <a:t>IDM</a:t>
            </a:r>
            <a:r>
              <a:rPr lang="zh-CN" altLang="en-US" dirty="0" smtClean="0"/>
              <a:t>编码：压缩率感知的编码方法，</a:t>
            </a:r>
            <a:r>
              <a:rPr lang="en-US" altLang="zh-CN" dirty="0" smtClean="0"/>
              <a:t>Compression-Ratio-Aware </a:t>
            </a:r>
            <a:r>
              <a:rPr lang="en-US" altLang="zh-CN" dirty="0"/>
              <a:t>Data </a:t>
            </a:r>
            <a:r>
              <a:rPr lang="en-US" altLang="zh-CN" dirty="0" smtClean="0"/>
              <a:t>Encoding</a:t>
            </a:r>
          </a:p>
          <a:p>
            <a:r>
              <a:rPr lang="zh-CN" altLang="en-US" dirty="0" smtClean="0"/>
              <a:t>换一个应用场景：拓展到</a:t>
            </a:r>
            <a:r>
              <a:rPr lang="en-US" altLang="zh-CN" dirty="0" smtClean="0"/>
              <a:t>SLC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NVM</a:t>
            </a:r>
            <a:r>
              <a:rPr lang="zh-CN" altLang="en-US" dirty="0" smtClean="0"/>
              <a:t>上面</a:t>
            </a:r>
            <a:r>
              <a:rPr lang="zh-CN" altLang="en-US" dirty="0"/>
              <a:t>，</a:t>
            </a:r>
            <a:r>
              <a:rPr lang="zh-CN" altLang="en-US" dirty="0" smtClean="0"/>
              <a:t>根据压缩节省的空间选择合适的编码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7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写作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背景</a:t>
            </a:r>
            <a:r>
              <a:rPr lang="en-US" altLang="zh-CN" dirty="0" smtClean="0"/>
              <a:t>-</a:t>
            </a:r>
            <a:r>
              <a:rPr lang="zh-CN" altLang="en-US" dirty="0" smtClean="0"/>
              <a:t>现有方法的问题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我的方法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实验结果</a:t>
            </a:r>
            <a:endParaRPr lang="en-US" altLang="zh-CN" dirty="0" smtClean="0"/>
          </a:p>
          <a:p>
            <a:r>
              <a:rPr lang="zh-CN" altLang="en-US" dirty="0" smtClean="0"/>
              <a:t>摘要</a:t>
            </a:r>
            <a:r>
              <a:rPr lang="zh-CN" altLang="en-US" dirty="0"/>
              <a:t>是简介的浓缩版</a:t>
            </a:r>
          </a:p>
          <a:p>
            <a:r>
              <a:rPr lang="zh-CN" altLang="en-US" dirty="0"/>
              <a:t>简介是全文的浓缩版</a:t>
            </a:r>
          </a:p>
          <a:p>
            <a:r>
              <a:rPr lang="zh-CN" altLang="en-US" dirty="0"/>
              <a:t>语法多用谷歌搜索</a:t>
            </a:r>
            <a:r>
              <a:rPr lang="zh-CN" altLang="en-US" dirty="0" smtClean="0"/>
              <a:t>，谷</a:t>
            </a:r>
            <a:r>
              <a:rPr lang="zh-CN" altLang="en-US" dirty="0"/>
              <a:t>歌搜索</a:t>
            </a:r>
            <a:r>
              <a:rPr lang="zh-CN" altLang="en-US" dirty="0" smtClean="0"/>
              <a:t>短语验证短语是否正确</a:t>
            </a:r>
            <a:endParaRPr lang="en-US" altLang="zh-CN" dirty="0" smtClean="0"/>
          </a:p>
          <a:p>
            <a:r>
              <a:rPr lang="zh-CN" altLang="en-US" dirty="0" smtClean="0"/>
              <a:t>实验中图表做到清晰，准确</a:t>
            </a:r>
            <a:endParaRPr lang="zh-CN" altLang="en-US" dirty="0"/>
          </a:p>
          <a:p>
            <a:r>
              <a:rPr lang="zh-CN" altLang="en-US" dirty="0"/>
              <a:t>提前写完，多留一些时间修改。给老师同学看看。可以在网上语法检查网页查询是否有误。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36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投稿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看看相关的</a:t>
            </a:r>
            <a:r>
              <a:rPr lang="zh-CN" altLang="en-US" dirty="0"/>
              <a:t>文章发表在</a:t>
            </a:r>
            <a:r>
              <a:rPr lang="zh-CN" altLang="en-US" dirty="0" smtClean="0"/>
              <a:t>哪里</a:t>
            </a:r>
            <a:endParaRPr lang="zh-CN" altLang="en-US" dirty="0"/>
          </a:p>
          <a:p>
            <a:r>
              <a:rPr lang="zh-CN" altLang="en-US" dirty="0"/>
              <a:t>看看自己实验对比的文章发表在</a:t>
            </a:r>
            <a:r>
              <a:rPr lang="zh-CN" altLang="en-US" dirty="0" smtClean="0"/>
              <a:t>哪</a:t>
            </a:r>
            <a:endParaRPr lang="zh-CN" altLang="en-US" dirty="0"/>
          </a:p>
          <a:p>
            <a:r>
              <a:rPr lang="zh-CN" altLang="en-US" dirty="0"/>
              <a:t>问问</a:t>
            </a:r>
            <a:r>
              <a:rPr lang="zh-CN" altLang="en-US" dirty="0" smtClean="0"/>
              <a:t>老师</a:t>
            </a:r>
            <a:endParaRPr lang="zh-CN" altLang="en-US" dirty="0"/>
          </a:p>
          <a:p>
            <a:r>
              <a:rPr lang="zh-CN" altLang="en-US" dirty="0"/>
              <a:t>根据自己文章的</a:t>
            </a:r>
            <a:r>
              <a:rPr lang="zh-CN" altLang="en-US" dirty="0" smtClean="0"/>
              <a:t>质量</a:t>
            </a:r>
            <a:endParaRPr lang="zh-CN" altLang="en-US" dirty="0"/>
          </a:p>
          <a:p>
            <a:r>
              <a:rPr lang="zh-CN" altLang="en-US" dirty="0"/>
              <a:t>毕业</a:t>
            </a:r>
            <a:r>
              <a:rPr lang="zh-CN" altLang="en-US" dirty="0" smtClean="0"/>
              <a:t>要求</a:t>
            </a:r>
            <a:endParaRPr lang="zh-CN" altLang="en-US" dirty="0"/>
          </a:p>
          <a:p>
            <a:r>
              <a:rPr lang="zh-CN" altLang="en-US" dirty="0"/>
              <a:t>优先投比较</a:t>
            </a:r>
            <a:r>
              <a:rPr lang="zh-CN" altLang="en-US" dirty="0" smtClean="0"/>
              <a:t>好的</a:t>
            </a:r>
            <a:endParaRPr lang="en-US" altLang="zh-CN" dirty="0" smtClean="0"/>
          </a:p>
          <a:p>
            <a:r>
              <a:rPr lang="zh-CN" altLang="en-US" dirty="0"/>
              <a:t>中了：</a:t>
            </a:r>
            <a:r>
              <a:rPr lang="zh-CN" altLang="en-US" dirty="0" smtClean="0"/>
              <a:t>趁热打铁继续转期刊</a:t>
            </a:r>
            <a:endParaRPr lang="en-US" altLang="zh-CN" dirty="0" smtClean="0"/>
          </a:p>
          <a:p>
            <a:r>
              <a:rPr lang="zh-CN" altLang="en-US" dirty="0"/>
              <a:t>没</a:t>
            </a:r>
            <a:r>
              <a:rPr lang="zh-CN" altLang="en-US" dirty="0" smtClean="0"/>
              <a:t>中：心态要好，继续修改</a:t>
            </a:r>
            <a:endParaRPr lang="en-US" altLang="zh-CN" dirty="0" smtClean="0"/>
          </a:p>
          <a:p>
            <a:r>
              <a:rPr lang="zh-CN" altLang="en-US" dirty="0" smtClean="0"/>
              <a:t>文章录用率才</a:t>
            </a:r>
            <a:r>
              <a:rPr lang="en-US" altLang="zh-CN" dirty="0" smtClean="0"/>
              <a:t>20%</a:t>
            </a:r>
            <a:r>
              <a:rPr lang="zh-CN" altLang="en-US" dirty="0" smtClean="0"/>
              <a:t>左右，下次投稿一定要把上个审稿人问题解决完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8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论文投稿找</a:t>
            </a:r>
            <a:r>
              <a:rPr lang="en-US" altLang="zh-CN" dirty="0"/>
              <a:t>idea</a:t>
            </a:r>
            <a:r>
              <a:rPr lang="zh-CN" altLang="en-US" dirty="0"/>
              <a:t>是体力活：多花时间经历在上面，终会有好</a:t>
            </a:r>
            <a:r>
              <a:rPr lang="zh-CN" altLang="en-US" dirty="0" smtClean="0"/>
              <a:t>结果</a:t>
            </a:r>
            <a:endParaRPr lang="zh-CN" altLang="en-US" dirty="0"/>
          </a:p>
          <a:p>
            <a:r>
              <a:rPr lang="zh-CN" altLang="en-US" dirty="0"/>
              <a:t>激励自己：毕业要求</a:t>
            </a:r>
            <a:r>
              <a:rPr lang="zh-CN" altLang="en-US" dirty="0" smtClean="0"/>
              <a:t>，早发论文早毕业，找好工作</a:t>
            </a:r>
            <a:endParaRPr lang="en-US" altLang="zh-CN" dirty="0" smtClean="0"/>
          </a:p>
          <a:p>
            <a:r>
              <a:rPr lang="zh-CN" altLang="en-US" dirty="0" smtClean="0"/>
              <a:t>出国</a:t>
            </a:r>
            <a:r>
              <a:rPr lang="zh-CN" altLang="en-US" dirty="0"/>
              <a:t>开会，实验室奖金</a:t>
            </a:r>
            <a:r>
              <a:rPr lang="zh-CN" altLang="en-US" dirty="0" smtClean="0"/>
              <a:t>，</a:t>
            </a:r>
            <a:r>
              <a:rPr lang="zh-CN" altLang="en-US" dirty="0"/>
              <a:t>国</a:t>
            </a:r>
            <a:r>
              <a:rPr lang="zh-CN" altLang="en-US" dirty="0" smtClean="0"/>
              <a:t>奖、国光学子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凡</a:t>
            </a:r>
            <a:r>
              <a:rPr lang="zh-CN" altLang="en-US" dirty="0"/>
              <a:t>在</a:t>
            </a:r>
            <a:r>
              <a:rPr lang="en-US" altLang="zh-CN" dirty="0"/>
              <a:t>CCF A</a:t>
            </a:r>
            <a:r>
              <a:rPr lang="zh-CN" altLang="en-US" dirty="0"/>
              <a:t>类会议上发表论文（</a:t>
            </a:r>
            <a:r>
              <a:rPr lang="en-US" altLang="zh-CN" dirty="0"/>
              <a:t>Full Paper</a:t>
            </a:r>
            <a:r>
              <a:rPr lang="zh-CN" altLang="en-US" dirty="0"/>
              <a:t>）的研究生，每发表一篇论文，给与该生</a:t>
            </a:r>
            <a:r>
              <a:rPr lang="en-US" altLang="zh-CN" dirty="0"/>
              <a:t>500/</a:t>
            </a:r>
            <a:r>
              <a:rPr lang="zh-CN" altLang="en-US" dirty="0"/>
              <a:t>月的</a:t>
            </a:r>
            <a:r>
              <a:rPr lang="zh-CN" altLang="en-US" dirty="0" smtClean="0"/>
              <a:t>奖励津贴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E74A1-460D-4280-8897-FDD42A20CF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82157"/>
      </p:ext>
    </p:extLst>
  </p:cSld>
  <p:clrMapOvr>
    <a:masterClrMapping/>
  </p:clrMapOvr>
</p:sld>
</file>

<file path=ppt/theme/theme1.xml><?xml version="1.0" encoding="utf-8"?>
<a:theme xmlns:a="http://schemas.openxmlformats.org/drawingml/2006/main" name="DSAL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Lucida Sans"/>
        <a:ea typeface="黑体"/>
        <a:cs typeface=""/>
      </a:majorFont>
      <a:minorFont>
        <a:latin typeface="Berlin Sans FB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07763" dir="27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t" anchorCtr="0" compatLnSpc="1">
        <a:spAutoFit/>
      </a:bodyPr>
      <a:lstStyle>
        <a:defPPr marL="276225" marR="0" indent="-276225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6FF"/>
          </a:buClr>
          <a:buSzPct val="75000"/>
          <a:buFont typeface="Wingdings" panose="05000000000000000000" pitchFamily="2" charset="2"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rgbClr val="FF3300"/>
            </a:solidFill>
            <a:effectLst/>
            <a:latin typeface="Arial" panose="020B0604020202020204" pitchFamily="34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SAL" id="{C7C4B6AC-5F9F-416B-B044-555A7F9ACEEA}" vid="{2CC7B332-830A-4D21-8B1C-A7C27F98EAA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DSAL</Template>
  <TotalTime>4251</TotalTime>
  <Words>665</Words>
  <Application>Microsoft Office PowerPoint</Application>
  <PresentationFormat>全屏显示(4:3)</PresentationFormat>
  <Paragraphs>92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黑体</vt:lpstr>
      <vt:lpstr>楷体_GB2312</vt:lpstr>
      <vt:lpstr>宋体</vt:lpstr>
      <vt:lpstr>Arial</vt:lpstr>
      <vt:lpstr>Berlin Sans FB</vt:lpstr>
      <vt:lpstr>Comic Sans MS</vt:lpstr>
      <vt:lpstr>Lucida Sans</vt:lpstr>
      <vt:lpstr>Tahoma</vt:lpstr>
      <vt:lpstr>Times</vt:lpstr>
      <vt:lpstr>Wingdings</vt:lpstr>
      <vt:lpstr>DSAL</vt:lpstr>
      <vt:lpstr>论文写作、投稿经验分享</vt:lpstr>
      <vt:lpstr>目录</vt:lpstr>
      <vt:lpstr>阅读论文</vt:lpstr>
      <vt:lpstr>阅读论文</vt:lpstr>
      <vt:lpstr>阅读论文</vt:lpstr>
      <vt:lpstr>找idea</vt:lpstr>
      <vt:lpstr>写作</vt:lpstr>
      <vt:lpstr>投稿</vt:lpstr>
      <vt:lpstr>其它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Xinyan</dc:creator>
  <cp:lastModifiedBy>XJ</cp:lastModifiedBy>
  <cp:revision>503</cp:revision>
  <dcterms:created xsi:type="dcterms:W3CDTF">2019-08-16T04:20:20Z</dcterms:created>
  <dcterms:modified xsi:type="dcterms:W3CDTF">2020-03-21T06:06:50Z</dcterms:modified>
</cp:coreProperties>
</file>