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9" r:id="rId2"/>
    <p:sldId id="531" r:id="rId3"/>
    <p:sldId id="554" r:id="rId4"/>
    <p:sldId id="555" r:id="rId5"/>
    <p:sldId id="518" r:id="rId6"/>
    <p:sldId id="55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12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8D7F2F8-5C2F-4A29-A729-F449553B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12AFF-19BB-49A5-AA31-CCD2F68A27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9B52D35-C1EF-410A-BF36-B6238DC8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17CED29-6D4E-4902-A095-81A50371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7FB3-0DF2-4E9C-95A2-8EF79F655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3ABE-3227-4397-BD6F-140862261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2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1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4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B2FB6-459C-4AD3-B2A7-847A823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F4FD-E906-4A6A-853B-C2AD7B7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8C5F9-62FC-495F-8B60-D82CFE8E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AF1B-C853-47F7-9AA0-FB56EF6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F0376-6987-4884-9EBE-E430AFC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80987-6D5E-4C2E-8238-941D6032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7C28-CB86-45EA-AAEF-743FD88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407F-7F2B-4987-86DB-F00AB30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1F48-3646-448B-B165-0E12193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E41F567-1275-4B01-97CA-61BBD53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A81356E-7F9C-4098-AC78-93EBAE72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77B5EEE-3907-4EB8-B50C-F440289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135681-048B-4426-83A5-6F680D7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545A9E-7AF5-4E14-AEC4-2504B34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F16188-D728-4B82-810C-8C9103C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CBF0-0D00-4188-A422-F090B13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AE2A7-06F5-4D64-AAD1-430514CD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98DB-7F33-41C1-8A0D-3B94E49A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DA97-11F2-43AB-A30C-BFB7B03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C529-5B4F-445B-80B9-E222BDB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0B42-33D7-4384-A758-EC677F3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DA3BB6-5891-4EED-9FCD-7BBFD00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7C0987-3E16-4737-8678-BFA0837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FA021-21EE-474B-B70B-29CF8CF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9A01588-63B0-4E67-9C25-CE6791A5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FA373F6-45C4-4793-97E5-709B02EC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A9A625-C856-4C67-9740-9E1FF82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7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6097232-969E-4032-9CE2-CD7BE93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9EF5CF-A8FF-4363-90BF-91DABC1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BF661F-412F-4339-B469-7A202FA6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CA445B-FC94-4916-ADCE-99F1C920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717556D-C1D6-4D16-A752-EC9812D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6A8EC0-832F-4F3A-9002-8171214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7E9223-83B7-4E3A-BE36-A7370AC4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2C60917-ED4A-4E60-B740-70CE50CA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06575D-C733-4433-BB2D-FD86E72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F2A41E-18E2-4F95-AFFA-F58E0BF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1E1507-B8F8-4026-9D3E-C54BFED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FA50F9-2847-46DA-A5FA-7B08D55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20397-9623-4F5D-A830-438D8BA04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2CF64EB-1F7C-42F7-9764-2F36900CED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415F2-B320-4F16-BA84-1FA51962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211D4-39C8-4504-AA90-E62567A9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2E3C-0A21-493E-8C7D-555DB023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3163AE8D-4435-48C2-8E49-CE04DCA1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处理器设计的难与不难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1026" name="Picture 2" descr="https://timgsa.baidu.com/timg?image&amp;quality=80&amp;size=b9999_10000&amp;sec=1550293935631&amp;di=426a5d3bafecc15f1353b73112dad254&amp;imgtype=0&amp;src=http%3A%2F%2Fzkres2.myzaker.com%2F201806%2F5b14b11977ac6432134fcbcb_640.jpg">
            <a:extLst>
              <a:ext uri="{FF2B5EF4-FFF2-40B4-BE49-F238E27FC236}">
                <a16:creationId xmlns:a16="http://schemas.microsoft.com/office/drawing/2014/main" id="{58807E1D-800E-4C27-8E9B-F9017AE54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r="17796"/>
          <a:stretch/>
        </p:blipFill>
        <p:spPr bwMode="auto">
          <a:xfrm>
            <a:off x="611560" y="1553977"/>
            <a:ext cx="3960440" cy="43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50294106014&amp;di=a201be8e1c0d45df962e140247b65228&amp;imgtype=0&amp;src=http%3A%2F%2Fi3.sinaimg.cn%2Fdy%2Fc%2F2014-09-29%2FU10808P1T1D30934918F21DT20140929234340.jpg">
            <a:extLst>
              <a:ext uri="{FF2B5EF4-FFF2-40B4-BE49-F238E27FC236}">
                <a16:creationId xmlns:a16="http://schemas.microsoft.com/office/drawing/2014/main" id="{EB13CAAB-754B-4183-A0E2-1FD854930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7788"/>
          <a:stretch/>
        </p:blipFill>
        <p:spPr bwMode="auto">
          <a:xfrm>
            <a:off x="4558478" y="1570162"/>
            <a:ext cx="3724954" cy="42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AC7F91-00B1-4471-BC89-D17F631577B7}"/>
              </a:ext>
            </a:extLst>
          </p:cNvPr>
          <p:cNvSpPr/>
          <p:nvPr/>
        </p:nvSpPr>
        <p:spPr>
          <a:xfrm>
            <a:off x="179512" y="2251710"/>
            <a:ext cx="8856984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处理器体系结构是计算机科学技术中的一个重要组成部分，主要研究处理器的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主流体系架构、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指令集、硬件实现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等基本理论和方法。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5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8B542-48BC-45C8-B385-999B1063F3D4}"/>
              </a:ext>
            </a:extLst>
          </p:cNvPr>
          <p:cNvSpPr/>
          <p:nvPr/>
        </p:nvSpPr>
        <p:spPr>
          <a:xfrm>
            <a:off x="575556" y="1629390"/>
            <a:ext cx="7992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、绪论（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计算机的前世今生：计算机产业发展趋势、各类计算机和处理器的发展、处理器的硬件模型、处理器软件模型、处理器相关指标</a:t>
            </a: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、指令集体系结构（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主流指令集体系结构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(ISA)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的作用和发展、各类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中的操作数、指令在计算机内部的表示、存储程序、逻辑运算指令、决策指令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硬件对过程的支持：指令和寄存器、叶过程、嵌套过程、栈与帧、内存空间布局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执行程序：人机交互、翻译并执行程序、并行与同步、汇编实战练习</a:t>
            </a: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、处理器中的数值运算（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整数运算及其电路实现：整数的加减法、乘法运算及其电路实现、除法运算及其电路实现、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对乘除法运算的支持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浮点数的表示：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754-1985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标准、单精度和双精度浮点数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浮点数运算及其硬件实现：浮点数加法器和乘法器的硬件实现、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对浮点数运算的支持、舍入与精度问题、移位和除法</a:t>
            </a: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、处理器微架构（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：处理器基本结构、逻辑设计、时钟方法、建立基本数据通路、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控制、主控单元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流水线基础：性能的考虑、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流水线、流水线性能、结构冒险、数据冒险、控制冒险、旁路、分支阻塞、分支预测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：流水线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处理器的基本结构、流水线图、流水线控制、数据冒险的检测与旁路的实现、分支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冒险的检测与优化、延迟分支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多发射技术：中断与异常、流水线对中断和异常的处理、操作系统与硬件的配合、指令级并行的高级流水线、静态多发射、动态多发射、推测与恢复、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下的静态多发射和硬件配置、循环展开技术、超标量与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VLIW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、流水线调度</a:t>
            </a: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、高速缓冲存储器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程序的局部性原理、存储器组织结构、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中数据的定位、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的寻址、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的容量与缺失率、读与写缺失的处理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2D89C7-6D99-4C50-835F-014B13C7B8CA}"/>
              </a:ext>
            </a:extLst>
          </p:cNvPr>
          <p:cNvSpPr/>
          <p:nvPr/>
        </p:nvSpPr>
        <p:spPr>
          <a:xfrm>
            <a:off x="179512" y="1022523"/>
            <a:ext cx="885698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教学大纲（共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4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8B542-48BC-45C8-B385-999B1063F3D4}"/>
              </a:ext>
            </a:extLst>
          </p:cNvPr>
          <p:cNvSpPr/>
          <p:nvPr/>
        </p:nvSpPr>
        <p:spPr>
          <a:xfrm>
            <a:off x="3923928" y="3652168"/>
            <a:ext cx="5220072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处理器的基本工作原理？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291CD-C800-4AA3-B243-3C5C1DC9C716}"/>
              </a:ext>
            </a:extLst>
          </p:cNvPr>
          <p:cNvSpPr/>
          <p:nvPr/>
        </p:nvSpPr>
        <p:spPr>
          <a:xfrm>
            <a:off x="3923928" y="4159883"/>
            <a:ext cx="3947600" cy="995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当前各类处理器“存在的理由”？他们又是如何“炼成的”？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F89FD-4272-4CAE-A355-74B97A90E76F}"/>
              </a:ext>
            </a:extLst>
          </p:cNvPr>
          <p:cNvSpPr/>
          <p:nvPr/>
        </p:nvSpPr>
        <p:spPr>
          <a:xfrm>
            <a:off x="3923928" y="5193236"/>
            <a:ext cx="5220072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如何优化处理器的性能？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3F20DB-0A7A-402D-B2C6-0007B34496D4}"/>
              </a:ext>
            </a:extLst>
          </p:cNvPr>
          <p:cNvSpPr/>
          <p:nvPr/>
        </p:nvSpPr>
        <p:spPr>
          <a:xfrm>
            <a:off x="3923928" y="5629000"/>
            <a:ext cx="5220072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AC7F91-00B1-4471-BC89-D17F631577B7}"/>
              </a:ext>
            </a:extLst>
          </p:cNvPr>
          <p:cNvSpPr/>
          <p:nvPr/>
        </p:nvSpPr>
        <p:spPr>
          <a:xfrm>
            <a:off x="179512" y="1320651"/>
            <a:ext cx="885698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计算机组成与设计：硬件、软件接口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（第三版中文）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0D4A75-CD6B-4CE5-A4BD-9CD7824BE22C}"/>
              </a:ext>
            </a:extLst>
          </p:cNvPr>
          <p:cNvSpPr/>
          <p:nvPr/>
        </p:nvSpPr>
        <p:spPr>
          <a:xfrm>
            <a:off x="179512" y="1859177"/>
            <a:ext cx="795637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考试方式：开卷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A7B967-5A74-4924-8A96-D4252ACA0A5E}"/>
              </a:ext>
            </a:extLst>
          </p:cNvPr>
          <p:cNvSpPr/>
          <p:nvPr/>
        </p:nvSpPr>
        <p:spPr>
          <a:xfrm>
            <a:off x="179512" y="2421502"/>
            <a:ext cx="795637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与“计算机组成原理”的不同：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51021787832&amp;di=1bf0988682d2f2bd2374d61a7f203fc3&amp;imgtype=0&amp;src=http%3A%2F%2Fimgsrc.baidu.com%2Fimgad%2Fpic%2Fitem%2F359b033b5bb5c9ea458fcacede39b6003af3b39b.jpg">
            <a:extLst>
              <a:ext uri="{FF2B5EF4-FFF2-40B4-BE49-F238E27FC236}">
                <a16:creationId xmlns:a16="http://schemas.microsoft.com/office/drawing/2014/main" id="{B1DE3E59-3E70-42CA-BEA0-8221545F2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1"/>
          <a:stretch/>
        </p:blipFill>
        <p:spPr bwMode="auto">
          <a:xfrm>
            <a:off x="0" y="3270350"/>
            <a:ext cx="3923928" cy="25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ACFFA0-795B-45AE-82E5-6C71EA8A4979}"/>
              </a:ext>
            </a:extLst>
          </p:cNvPr>
          <p:cNvSpPr/>
          <p:nvPr/>
        </p:nvSpPr>
        <p:spPr>
          <a:xfrm>
            <a:off x="3923928" y="3155450"/>
            <a:ext cx="5220072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为什么手机上始终不能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4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8B542-48BC-45C8-B385-999B1063F3D4}"/>
              </a:ext>
            </a:extLst>
          </p:cNvPr>
          <p:cNvSpPr/>
          <p:nvPr/>
        </p:nvSpPr>
        <p:spPr>
          <a:xfrm>
            <a:off x="575556" y="2805011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75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580</Words>
  <Application>Microsoft Office PowerPoint</Application>
  <PresentationFormat>全屏显示(4:3)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min</cp:lastModifiedBy>
  <cp:revision>581</cp:revision>
  <dcterms:created xsi:type="dcterms:W3CDTF">2012-04-23T01:34:01Z</dcterms:created>
  <dcterms:modified xsi:type="dcterms:W3CDTF">2019-10-25T01:27:26Z</dcterms:modified>
</cp:coreProperties>
</file>