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8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36" autoAdjust="0"/>
  </p:normalViewPr>
  <p:slideViewPr>
    <p:cSldViewPr>
      <p:cViewPr>
        <p:scale>
          <a:sx n="75" d="100"/>
          <a:sy n="75" d="100"/>
        </p:scale>
        <p:origin x="-1381" y="-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5172C-9B7E-4D0D-B431-158E8A6624BF}" type="datetimeFigureOut">
              <a:rPr lang="zh-CN" altLang="en-US" smtClean="0"/>
              <a:t>2021/4/11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1109AC-A9F3-4953-8427-8F0674377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53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109AC-A9F3-4953-8427-8F0674377F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7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9" name="Rectangle 37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2895600" y="4038600"/>
            <a:ext cx="6019800" cy="542528"/>
          </a:xfrm>
          <a:solidFill>
            <a:schemeClr val="tx1"/>
          </a:solidFill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3124" name="Rectangle 52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tx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3126" name="Line 54"/>
            <p:cNvSpPr>
              <a:spLocks noChangeShapeType="1"/>
            </p:cNvSpPr>
            <p:nvPr/>
          </p:nvSpPr>
          <p:spPr bwMode="white">
            <a:xfrm>
              <a:off x="3827" y="1468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7" name="Line 55"/>
            <p:cNvSpPr>
              <a:spLocks noChangeShapeType="1"/>
            </p:cNvSpPr>
            <p:nvPr/>
          </p:nvSpPr>
          <p:spPr bwMode="white">
            <a:xfrm>
              <a:off x="3827" y="1540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8" name="Line 56"/>
            <p:cNvSpPr>
              <a:spLocks noChangeShapeType="1"/>
            </p:cNvSpPr>
            <p:nvPr/>
          </p:nvSpPr>
          <p:spPr bwMode="white">
            <a:xfrm>
              <a:off x="3827" y="1616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9" name="Line 57"/>
            <p:cNvSpPr>
              <a:spLocks noChangeShapeType="1"/>
            </p:cNvSpPr>
            <p:nvPr/>
          </p:nvSpPr>
          <p:spPr bwMode="white">
            <a:xfrm>
              <a:off x="3827" y="1694"/>
              <a:ext cx="1927" cy="0"/>
            </a:xfrm>
            <a:prstGeom prst="line">
              <a:avLst/>
            </a:prstGeom>
            <a:noFill/>
            <a:ln w="1905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32" name="Rectangle 60"/>
          <p:cNvSpPr>
            <a:spLocks noChangeArrowheads="1"/>
          </p:cNvSpPr>
          <p:nvPr/>
        </p:nvSpPr>
        <p:spPr bwMode="black">
          <a:xfrm>
            <a:off x="0" y="2787650"/>
            <a:ext cx="9144000" cy="71438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35" name="Rectangle 63"/>
          <p:cNvSpPr>
            <a:spLocks noChangeArrowheads="1"/>
          </p:cNvSpPr>
          <p:nvPr/>
        </p:nvSpPr>
        <p:spPr bwMode="gray">
          <a:xfrm>
            <a:off x="2895600" y="2819400"/>
            <a:ext cx="6248400" cy="685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ltGray">
          <a:xfrm>
            <a:off x="3124200" y="2819400"/>
            <a:ext cx="5791200" cy="685800"/>
          </a:xfrm>
        </p:spPr>
        <p:txBody>
          <a:bodyPr/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pic>
        <p:nvPicPr>
          <p:cNvPr id="19" name="Picture 4" descr="ibmcopper1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 l="10038" t="16876" r="1773" b="20967"/>
          <a:stretch>
            <a:fillRect/>
          </a:stretch>
        </p:blipFill>
        <p:spPr bwMode="auto">
          <a:xfrm>
            <a:off x="2987824" y="0"/>
            <a:ext cx="2906252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6" descr="2006_10_5_72588_3772588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 t="3871" b="3823"/>
          <a:stretch>
            <a:fillRect/>
          </a:stretch>
        </p:blipFill>
        <p:spPr bwMode="auto">
          <a:xfrm>
            <a:off x="0" y="0"/>
            <a:ext cx="3024336" cy="278092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>
                <a:latin typeface="幼圆" pitchFamily="49" charset="-122"/>
                <a:ea typeface="幼圆" pitchFamily="49" charset="-122"/>
              </a:defRPr>
            </a:lvl1pPr>
            <a:lvl2pPr>
              <a:buNone/>
              <a:defRPr>
                <a:latin typeface="幼圆" pitchFamily="49" charset="-122"/>
                <a:ea typeface="幼圆" pitchFamily="49" charset="-122"/>
              </a:defRPr>
            </a:lvl2pPr>
            <a:lvl3pPr>
              <a:buNone/>
              <a:defRPr sz="2000">
                <a:latin typeface="幼圆" pitchFamily="49" charset="-122"/>
                <a:ea typeface="幼圆" pitchFamily="49" charset="-122"/>
              </a:defRPr>
            </a:lvl3pPr>
            <a:lvl4pPr>
              <a:buNone/>
              <a:defRPr sz="2000">
                <a:latin typeface="幼圆" pitchFamily="49" charset="-122"/>
                <a:ea typeface="幼圆" pitchFamily="49" charset="-122"/>
              </a:defRPr>
            </a:lvl4pPr>
            <a:lvl5pPr>
              <a:buNone/>
              <a:defRPr sz="2000">
                <a:latin typeface="幼圆" pitchFamily="49" charset="-122"/>
                <a:ea typeface="幼圆" pitchFamily="49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未标题-1.png"/>
          <p:cNvPicPr>
            <a:picLocks noChangeAspect="1"/>
          </p:cNvPicPr>
          <p:nvPr/>
        </p:nvPicPr>
        <p:blipFill>
          <a:blip r:embed="rId5" cstate="print">
            <a:lum bright="70000" contrast="-70000"/>
          </a:blip>
          <a:stretch>
            <a:fillRect/>
          </a:stretch>
        </p:blipFill>
        <p:spPr>
          <a:xfrm>
            <a:off x="5612262" y="4293095"/>
            <a:ext cx="3531738" cy="2564905"/>
          </a:xfrm>
          <a:prstGeom prst="rect">
            <a:avLst/>
          </a:prstGeom>
        </p:spPr>
      </p:pic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" name="Rectangle 42"/>
            <p:cNvSpPr>
              <a:spLocks noChangeArrowheads="1"/>
            </p:cNvSpPr>
            <p:nvPr userDrawn="1"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56" name="Rectangle 32"/>
          <p:cNvSpPr>
            <a:spLocks noChangeArrowheads="1"/>
          </p:cNvSpPr>
          <p:nvPr/>
        </p:nvSpPr>
        <p:spPr bwMode="ltGray">
          <a:xfrm>
            <a:off x="11113" y="0"/>
            <a:ext cx="9132887" cy="1125538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58" name="Line 34"/>
            <p:cNvSpPr>
              <a:spLocks noChangeShapeType="1"/>
            </p:cNvSpPr>
            <p:nvPr userDrawn="1"/>
          </p:nvSpPr>
          <p:spPr bwMode="white">
            <a:xfrm>
              <a:off x="1519" y="554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Line 35"/>
            <p:cNvSpPr>
              <a:spLocks noChangeShapeType="1"/>
            </p:cNvSpPr>
            <p:nvPr userDrawn="1"/>
          </p:nvSpPr>
          <p:spPr bwMode="white">
            <a:xfrm>
              <a:off x="1519" y="599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Line 36"/>
            <p:cNvSpPr>
              <a:spLocks noChangeShapeType="1"/>
            </p:cNvSpPr>
            <p:nvPr userDrawn="1"/>
          </p:nvSpPr>
          <p:spPr bwMode="white">
            <a:xfrm>
              <a:off x="1519" y="645"/>
              <a:ext cx="4241" cy="0"/>
            </a:xfrm>
            <a:prstGeom prst="line">
              <a:avLst/>
            </a:prstGeom>
            <a:noFill/>
            <a:ln w="12700" cap="rnd">
              <a:solidFill>
                <a:schemeClr val="bg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363272" cy="5301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0888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1"/>
                </a:solidFill>
                <a:ea typeface="宋体" charset="-122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Picture 4" descr="ibmcopper1"/>
          <p:cNvPicPr>
            <a:picLocks noChangeAspect="1" noChangeArrowheads="1"/>
          </p:cNvPicPr>
          <p:nvPr/>
        </p:nvPicPr>
        <p:blipFill>
          <a:blip r:embed="rId6" cstate="print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0038" t="16876" r="1773" b="20967"/>
          <a:stretch>
            <a:fillRect/>
          </a:stretch>
        </p:blipFill>
        <p:spPr bwMode="auto">
          <a:xfrm>
            <a:off x="1211438" y="0"/>
            <a:ext cx="1173818" cy="112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6" descr="2006_10_5_72588_3772588"/>
          <p:cNvPicPr>
            <a:picLocks noChangeAspect="1" noChangeArrowheads="1"/>
          </p:cNvPicPr>
          <p:nvPr/>
        </p:nvPicPr>
        <p:blipFill>
          <a:blip r:embed="rId7" cstate="print">
            <a:duotone>
              <a:prstClr val="black"/>
              <a:schemeClr val="tx1">
                <a:lumMod val="25000"/>
                <a:lumOff val="75000"/>
                <a:tint val="45000"/>
                <a:satMod val="400000"/>
              </a:schemeClr>
            </a:duotone>
          </a:blip>
          <a:srcRect t="3871" b="3823"/>
          <a:stretch>
            <a:fillRect/>
          </a:stretch>
        </p:blipFill>
        <p:spPr bwMode="auto">
          <a:xfrm>
            <a:off x="0" y="1"/>
            <a:ext cx="1221510" cy="1123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rgbClr val="FFFF00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400" b="1">
          <a:solidFill>
            <a:srgbClr val="0000CC"/>
          </a:solidFill>
          <a:latin typeface="幼圆" pitchFamily="49" charset="-122"/>
          <a:ea typeface="幼圆" pitchFamily="49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50000"/>
        <a:buFont typeface="Wingdings 2" pitchFamily="18" charset="2"/>
        <a:buChar char=""/>
        <a:defRPr sz="2200" b="1">
          <a:solidFill>
            <a:schemeClr val="tx2"/>
          </a:solidFill>
          <a:latin typeface="幼圆" pitchFamily="49" charset="-122"/>
          <a:ea typeface="幼圆" pitchFamily="49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 2" pitchFamily="18" charset="2"/>
        <a:buChar char="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 b="1">
          <a:solidFill>
            <a:schemeClr val="tx2"/>
          </a:solidFill>
          <a:latin typeface="幼圆" pitchFamily="49" charset="-122"/>
          <a:ea typeface="幼圆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考核说明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嵌入式系统设计</a:t>
            </a:r>
          </a:p>
        </p:txBody>
      </p:sp>
    </p:spTree>
    <p:extLst>
      <p:ext uri="{BB962C8B-B14F-4D97-AF65-F5344CB8AC3E}">
        <p14:creationId xmlns:p14="http://schemas.microsoft.com/office/powerpoint/2010/main" val="158959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考核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363272" cy="5400600"/>
          </a:xfrm>
        </p:spPr>
        <p:txBody>
          <a:bodyPr>
            <a:normAutofit fontScale="92500"/>
          </a:bodyPr>
          <a:lstStyle/>
          <a:p>
            <a:pPr marL="3175" lvl="1" indent="0"/>
            <a:r>
              <a:rPr lang="zh-CN" altLang="en-US" dirty="0" smtClean="0"/>
              <a:t>课程设计（</a:t>
            </a:r>
            <a:r>
              <a:rPr lang="en-US" altLang="zh-CN" dirty="0" smtClean="0"/>
              <a:t>70%</a:t>
            </a:r>
            <a:r>
              <a:rPr lang="zh-CN" altLang="en-US" dirty="0" smtClean="0"/>
              <a:t>）</a:t>
            </a:r>
            <a:r>
              <a:rPr lang="en-US" altLang="zh-CN" dirty="0" smtClean="0"/>
              <a:t>+ </a:t>
            </a:r>
            <a:r>
              <a:rPr lang="zh-CN" altLang="en-US" dirty="0" smtClean="0"/>
              <a:t>平时成绩（</a:t>
            </a:r>
            <a:r>
              <a:rPr lang="en-US" altLang="zh-CN" dirty="0" smtClean="0"/>
              <a:t>30%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marL="3175" lvl="1" indent="0" algn="ctr"/>
            <a:r>
              <a:rPr lang="zh-CN" altLang="en-US" dirty="0" smtClean="0"/>
              <a:t>课程设计</a:t>
            </a:r>
            <a:endParaRPr lang="en-US" altLang="zh-CN" dirty="0" smtClean="0"/>
          </a:p>
          <a:p>
            <a:pPr marL="3175" lvl="1" indent="0"/>
            <a:r>
              <a:rPr lang="zh-CN" altLang="en-US" dirty="0" smtClean="0"/>
              <a:t>内容</a:t>
            </a:r>
            <a:r>
              <a:rPr lang="zh-CN" altLang="en-US" dirty="0" smtClean="0"/>
              <a:t>：</a:t>
            </a:r>
            <a:r>
              <a:rPr lang="zh-CN" altLang="en-US" dirty="0"/>
              <a:t>高斯</a:t>
            </a:r>
            <a:r>
              <a:rPr lang="zh-CN" altLang="en-US" dirty="0" smtClean="0"/>
              <a:t>差分（</a:t>
            </a:r>
            <a:r>
              <a:rPr lang="en-US" altLang="zh-CN" dirty="0" smtClean="0"/>
              <a:t>Difference of Gaussian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DOG</a:t>
            </a:r>
            <a:r>
              <a:rPr lang="zh-CN" altLang="en-US" dirty="0" smtClean="0"/>
              <a:t>）图像处理模块设计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两个高斯滤波器掩模尺寸分别为 </a:t>
            </a:r>
            <a:r>
              <a:rPr lang="en-US" altLang="zh-CN" dirty="0" smtClean="0"/>
              <a:t>3x3, 7x7</a:t>
            </a:r>
          </a:p>
          <a:p>
            <a:pPr marL="3175" lvl="1" indent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输入图像为 </a:t>
            </a:r>
            <a:r>
              <a:rPr lang="en-US" altLang="zh-CN" dirty="0" smtClean="0"/>
              <a:t>256x256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8</a:t>
            </a:r>
            <a:r>
              <a:rPr lang="zh-CN" altLang="en-US" dirty="0" smtClean="0"/>
              <a:t>位灰度图</a:t>
            </a:r>
            <a:endParaRPr lang="en-US" altLang="zh-CN" dirty="0" smtClean="0"/>
          </a:p>
          <a:p>
            <a:pPr marL="3175" lvl="1" indent="0"/>
            <a:r>
              <a:rPr lang="zh-CN" altLang="en-US" dirty="0" smtClean="0"/>
              <a:t>要求： 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、算法原理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	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、模块结构（包括结构示意图、</a:t>
            </a:r>
            <a:r>
              <a:rPr lang="zh-CN" altLang="en-US" dirty="0" smtClean="0"/>
              <a:t>结构与子模块说明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	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代码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性能能</a:t>
            </a:r>
            <a:r>
              <a:rPr lang="zh-CN" altLang="en-US" dirty="0" smtClean="0"/>
              <a:t>指标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	</a:t>
            </a:r>
            <a:r>
              <a:rPr lang="en-US" altLang="zh-CN" dirty="0" smtClean="0"/>
              <a:t>  </a:t>
            </a:r>
            <a:r>
              <a:rPr lang="zh-CN" altLang="en-US" dirty="0" smtClean="0"/>
              <a:t>（</a:t>
            </a:r>
            <a:r>
              <a:rPr lang="zh-CN" altLang="en-US" dirty="0"/>
              <a:t>资源占用率、最高工作频率、吞吐量、延迟</a:t>
            </a:r>
            <a:r>
              <a:rPr lang="zh-CN" altLang="en-US" dirty="0" smtClean="0"/>
              <a:t>周期数等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175" lvl="1" indent="0"/>
            <a:r>
              <a:rPr lang="en-US" altLang="zh-CN" dirty="0"/>
              <a:t>	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、验证</a:t>
            </a:r>
            <a:r>
              <a:rPr lang="zh-CN" altLang="en-US" dirty="0" smtClean="0"/>
              <a:t>方法说明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	</a:t>
            </a:r>
            <a:r>
              <a:rPr lang="en-US" altLang="zh-CN" dirty="0" smtClean="0"/>
              <a:t>6</a:t>
            </a:r>
            <a:r>
              <a:rPr lang="zh-CN" altLang="en-US" dirty="0" smtClean="0"/>
              <a:t>、验证代码</a:t>
            </a:r>
            <a:endParaRPr lang="en-US" altLang="zh-CN" dirty="0" smtClean="0"/>
          </a:p>
          <a:p>
            <a:pPr marL="3175" lvl="1" indent="0"/>
            <a:r>
              <a:rPr lang="en-US" altLang="zh-CN" dirty="0"/>
              <a:t>	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、验证结果（包括波形图截图、测试结果输出等）</a:t>
            </a:r>
            <a:endParaRPr lang="en-US" altLang="zh-CN" dirty="0" smtClean="0"/>
          </a:p>
          <a:p>
            <a:pPr marL="3175" lvl="1" indent="0"/>
            <a:r>
              <a:rPr lang="zh-CN" altLang="en-US" dirty="0" smtClean="0"/>
              <a:t>时间：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12</a:t>
            </a:r>
            <a:r>
              <a:rPr lang="zh-CN" altLang="en-US" dirty="0" smtClean="0"/>
              <a:t>日前</a:t>
            </a:r>
            <a:r>
              <a:rPr lang="zh-CN" altLang="en-US" dirty="0" smtClean="0"/>
              <a:t>（</a:t>
            </a:r>
            <a:r>
              <a:rPr lang="en-US" altLang="zh-CN" dirty="0" smtClean="0"/>
              <a:t>13808668408 </a:t>
            </a:r>
            <a:r>
              <a:rPr lang="zh-CN" altLang="en-US" dirty="0" smtClean="0"/>
              <a:t>高俊雄）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16257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聚焦科技">
  <a:themeElements>
    <a:clrScheme name="自定义 1">
      <a:dk1>
        <a:srgbClr val="1D528D"/>
      </a:dk1>
      <a:lt1>
        <a:srgbClr val="FFFFFF"/>
      </a:lt1>
      <a:dk2>
        <a:srgbClr val="000000"/>
      </a:dk2>
      <a:lt2>
        <a:srgbClr val="B2B2B2"/>
      </a:lt2>
      <a:accent1>
        <a:srgbClr val="0000CC"/>
      </a:accent1>
      <a:accent2>
        <a:srgbClr val="FF9900"/>
      </a:accent2>
      <a:accent3>
        <a:srgbClr val="FFFFFF"/>
      </a:accent3>
      <a:accent4>
        <a:srgbClr val="174578"/>
      </a:accent4>
      <a:accent5>
        <a:srgbClr val="ADBAE0"/>
      </a:accent5>
      <a:accent6>
        <a:srgbClr val="E78A00"/>
      </a:accent6>
      <a:hlink>
        <a:srgbClr val="9999FF"/>
      </a:hlink>
      <a:folHlink>
        <a:srgbClr val="969696"/>
      </a:folHlink>
    </a:clrScheme>
    <a:fontScheme name="自定义 1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第二讲</Template>
  <TotalTime>1877</TotalTime>
  <Words>63</Words>
  <Application>Microsoft Office PowerPoint</Application>
  <PresentationFormat>全屏显示(4:3)</PresentationFormat>
  <Paragraphs>18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聚焦科技</vt:lpstr>
      <vt:lpstr>嵌入式系统设计</vt:lpstr>
      <vt:lpstr>考核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Gao Junxiong</cp:lastModifiedBy>
  <cp:revision>187</cp:revision>
  <dcterms:created xsi:type="dcterms:W3CDTF">2013-04-17T11:37:16Z</dcterms:created>
  <dcterms:modified xsi:type="dcterms:W3CDTF">2021-04-11T15:45:43Z</dcterms:modified>
</cp:coreProperties>
</file>