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1362710" y="1481455"/>
            <a:ext cx="8947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安捷培训系统微信端汇报</a:t>
            </a:r>
            <a:endParaRPr lang="zh-CN" altLang="en-US" sz="60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3895" y="5317490"/>
            <a:ext cx="461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天津股轩资产管理有限公司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013585" y="431165"/>
            <a:ext cx="3454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课程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2785" y="2344420"/>
            <a:ext cx="3454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讲师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3585" y="4316730"/>
            <a:ext cx="3454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考试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3335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4987290" y="347345"/>
            <a:ext cx="3454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课程</a:t>
            </a:r>
            <a:endParaRPr lang="zh-CN" altLang="en-US" sz="4800">
              <a:solidFill>
                <a:schemeClr val="bg1"/>
              </a:solidFill>
            </a:endParaRPr>
          </a:p>
        </p:txBody>
      </p:sp>
      <p:pic>
        <p:nvPicPr>
          <p:cNvPr id="2" name="图片 1" descr="微信截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1250950"/>
            <a:ext cx="2462530" cy="4356735"/>
          </a:xfrm>
          <a:prstGeom prst="rect">
            <a:avLst/>
          </a:prstGeom>
        </p:spPr>
      </p:pic>
      <p:pic>
        <p:nvPicPr>
          <p:cNvPr id="3" name="图片 2" descr="微信截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835" y="1251585"/>
            <a:ext cx="2484755" cy="4356100"/>
          </a:xfrm>
          <a:prstGeom prst="rect">
            <a:avLst/>
          </a:prstGeom>
        </p:spPr>
      </p:pic>
      <p:pic>
        <p:nvPicPr>
          <p:cNvPr id="5" name="图片 4" descr="微信截图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1250315"/>
            <a:ext cx="2463800" cy="4356100"/>
          </a:xfrm>
          <a:prstGeom prst="rect">
            <a:avLst/>
          </a:prstGeom>
        </p:spPr>
      </p:pic>
      <p:pic>
        <p:nvPicPr>
          <p:cNvPr id="7" name="图片 6" descr="微信截图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875" y="1250315"/>
            <a:ext cx="2487295" cy="43573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4422775" y="330200"/>
            <a:ext cx="3454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观看视频</a:t>
            </a:r>
            <a:endParaRPr lang="zh-CN" altLang="en-US" sz="4800">
              <a:solidFill>
                <a:schemeClr val="bg1"/>
              </a:solidFill>
            </a:endParaRPr>
          </a:p>
        </p:txBody>
      </p:sp>
      <p:pic>
        <p:nvPicPr>
          <p:cNvPr id="2" name="图片 1" descr="微信截图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1160145"/>
            <a:ext cx="2679700" cy="4780280"/>
          </a:xfrm>
          <a:prstGeom prst="rect">
            <a:avLst/>
          </a:prstGeom>
        </p:spPr>
      </p:pic>
      <p:pic>
        <p:nvPicPr>
          <p:cNvPr id="3" name="图片 2" descr="微信截图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70" y="1160145"/>
            <a:ext cx="2715260" cy="4780280"/>
          </a:xfrm>
          <a:prstGeom prst="rect">
            <a:avLst/>
          </a:prstGeom>
        </p:spPr>
      </p:pic>
      <p:pic>
        <p:nvPicPr>
          <p:cNvPr id="5" name="图片 4" descr="微信截图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605" y="1160145"/>
            <a:ext cx="2738755" cy="47802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5375275" y="271780"/>
            <a:ext cx="1441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讲师</a:t>
            </a:r>
            <a:endParaRPr lang="zh-CN" altLang="en-US" sz="4800">
              <a:solidFill>
                <a:schemeClr val="bg1"/>
              </a:solidFill>
            </a:endParaRPr>
          </a:p>
        </p:txBody>
      </p:sp>
      <p:pic>
        <p:nvPicPr>
          <p:cNvPr id="2" name="图片 1" descr="微信截图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0" y="1517015"/>
            <a:ext cx="2334260" cy="4160520"/>
          </a:xfrm>
          <a:prstGeom prst="rect">
            <a:avLst/>
          </a:prstGeom>
        </p:spPr>
      </p:pic>
      <p:pic>
        <p:nvPicPr>
          <p:cNvPr id="3" name="图片 2" descr="微信截图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1517015"/>
            <a:ext cx="2334260" cy="4160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5392420" y="230505"/>
            <a:ext cx="1407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考试</a:t>
            </a:r>
            <a:endParaRPr lang="zh-CN" altLang="en-US" sz="4800">
              <a:solidFill>
                <a:schemeClr val="bg1"/>
              </a:solidFill>
            </a:endParaRPr>
          </a:p>
        </p:txBody>
      </p:sp>
      <p:pic>
        <p:nvPicPr>
          <p:cNvPr id="2" name="图片 1" descr="微信截图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1354455"/>
            <a:ext cx="2588260" cy="4544695"/>
          </a:xfrm>
          <a:prstGeom prst="rect">
            <a:avLst/>
          </a:prstGeom>
        </p:spPr>
      </p:pic>
      <p:pic>
        <p:nvPicPr>
          <p:cNvPr id="4" name="图片 3" descr="微信截图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95" y="1354455"/>
            <a:ext cx="2561590" cy="4544060"/>
          </a:xfrm>
          <a:prstGeom prst="rect">
            <a:avLst/>
          </a:prstGeom>
        </p:spPr>
      </p:pic>
      <p:pic>
        <p:nvPicPr>
          <p:cNvPr id="5" name="图片 4" descr="微信截图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15" y="1355090"/>
            <a:ext cx="2568575" cy="4544695"/>
          </a:xfrm>
          <a:prstGeom prst="rect">
            <a:avLst/>
          </a:prstGeom>
        </p:spPr>
      </p:pic>
      <p:pic>
        <p:nvPicPr>
          <p:cNvPr id="7" name="图片 6" descr="微信截图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085" y="1355090"/>
            <a:ext cx="2545080" cy="45440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4613910" y="187960"/>
            <a:ext cx="2964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考试成绩</a:t>
            </a:r>
            <a:endParaRPr lang="zh-CN" altLang="en-US" sz="4800">
              <a:solidFill>
                <a:schemeClr val="bg1"/>
              </a:solidFill>
            </a:endParaRPr>
          </a:p>
        </p:txBody>
      </p:sp>
      <p:pic>
        <p:nvPicPr>
          <p:cNvPr id="2" name="图片 1" descr="微信截图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" y="1397000"/>
            <a:ext cx="2489200" cy="4434205"/>
          </a:xfrm>
          <a:prstGeom prst="rect">
            <a:avLst/>
          </a:prstGeom>
        </p:spPr>
      </p:pic>
      <p:pic>
        <p:nvPicPr>
          <p:cNvPr id="3" name="图片 2" descr="微信截图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30" y="1397000"/>
            <a:ext cx="2480945" cy="4434205"/>
          </a:xfrm>
          <a:prstGeom prst="rect">
            <a:avLst/>
          </a:prstGeom>
        </p:spPr>
      </p:pic>
      <p:pic>
        <p:nvPicPr>
          <p:cNvPr id="4" name="图片 3" descr="微信截图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15" y="1396365"/>
            <a:ext cx="2493645" cy="4434205"/>
          </a:xfrm>
          <a:prstGeom prst="rect">
            <a:avLst/>
          </a:prstGeom>
        </p:spPr>
      </p:pic>
      <p:pic>
        <p:nvPicPr>
          <p:cNvPr id="5" name="图片 4" descr="微信截图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655" y="1397000"/>
            <a:ext cx="2510155" cy="44342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5392420" y="230505"/>
            <a:ext cx="1407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我的</a:t>
            </a:r>
            <a:endParaRPr lang="zh-CN" altLang="en-US" sz="4800">
              <a:solidFill>
                <a:schemeClr val="bg1"/>
              </a:solidFill>
            </a:endParaRPr>
          </a:p>
        </p:txBody>
      </p:sp>
      <p:pic>
        <p:nvPicPr>
          <p:cNvPr id="2" name="图片 1" descr="微信截图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1440815"/>
            <a:ext cx="2600325" cy="4601210"/>
          </a:xfrm>
          <a:prstGeom prst="rect">
            <a:avLst/>
          </a:prstGeom>
        </p:spPr>
      </p:pic>
      <p:pic>
        <p:nvPicPr>
          <p:cNvPr id="3" name="图片 2" descr="微信截图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25" y="1439545"/>
            <a:ext cx="2597150" cy="4601845"/>
          </a:xfrm>
          <a:prstGeom prst="rect">
            <a:avLst/>
          </a:prstGeom>
        </p:spPr>
      </p:pic>
      <p:pic>
        <p:nvPicPr>
          <p:cNvPr id="4" name="图片 3" descr="微信截图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040" y="1440180"/>
            <a:ext cx="2593340" cy="46018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4292600" y="2635885"/>
            <a:ext cx="3606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谢谢观看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24</Paragraphs>
  <Slides>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yanghaocheng_2008163com</cp:lastModifiedBy>
  <cp:revision>8</cp:revision>
  <dcterms:created xsi:type="dcterms:W3CDTF">2018-03-01T02:03:00Z</dcterms:created>
  <dcterms:modified xsi:type="dcterms:W3CDTF">2018-06-14T08:46:03Z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