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35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54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A05-0A2D-A742-9267-F735107A5C89}" type="datetimeFigureOut">
              <a:rPr kumimoji="1" lang="zh-CN" altLang="en-US" smtClean="0"/>
              <a:t>2024/11/20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A0E2-3773-7944-BA07-40E448813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62100"/>
            <a:ext cx="9144000" cy="2603500"/>
          </a:xfrm>
        </p:spPr>
        <p:txBody>
          <a:bodyPr anchor="b"/>
          <a:lstStyle>
            <a:lvl1pPr algn="ctr">
              <a:defRPr sz="600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报告题目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110998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4961" y="-370099"/>
            <a:ext cx="5080001" cy="2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0639-1433-E9D6-12EA-26DBAC8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1080000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9070-60FB-0CEF-B4B1-0F58C53F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000"/>
            <a:ext cx="10515600" cy="4795203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127E-872A-191C-4E29-AD24EAF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9BF81-8490-9E93-5A45-46A6129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44000"/>
            <a:ext cx="10515600" cy="1080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1DEC-D5FD-4DB7-188D-8DC24F78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19B7E-29DE-1937-F11B-0DEAAB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3CEB-096D-93DE-BE9B-25A94A9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D0BC946-F5DC-74E0-BCDB-241947D7B1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2960" y="0"/>
            <a:ext cx="2479040" cy="10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368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Markdown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and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reStructuredText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10998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慕冬亮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社团指导教师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599BD-DD7A-2A17-A4F4-1809708D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Markdown</a:t>
            </a:r>
            <a:r>
              <a:rPr kumimoji="1" lang="zh-CN" altLang="en-US" dirty="0"/>
              <a:t> 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7E6B-CAD2-5818-48F0-7F6A225B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9201"/>
            <a:ext cx="5257800" cy="2490952"/>
          </a:xfrm>
        </p:spPr>
        <p:txBody>
          <a:bodyPr/>
          <a:lstStyle/>
          <a:p>
            <a:r>
              <a:rPr kumimoji="1" lang="en-US" altLang="zh-CN" dirty="0"/>
              <a:t>Markdown</a:t>
            </a:r>
            <a:r>
              <a:rPr kumimoji="1" lang="zh-CN" altLang="en-US" dirty="0"/>
              <a:t>是一种轻量级标记语言，排版语法简洁，让人们更多地关注内容本身而非排版。因其简洁、高效、易读、易写，</a:t>
            </a:r>
            <a:r>
              <a:rPr kumimoji="1" lang="en-US" altLang="zh-CN" dirty="0"/>
              <a:t>Markdown</a:t>
            </a:r>
            <a:r>
              <a:rPr kumimoji="1" lang="zh-CN" altLang="en-US" dirty="0"/>
              <a:t> 被大量使用，如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Wikipedia</a:t>
            </a:r>
            <a:r>
              <a:rPr kumimoji="1" lang="zh-CN" altLang="en-US" dirty="0"/>
              <a:t>、简书等。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55CD1-7B32-33A0-B173-DD847389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A7F181-8835-ED5E-F83A-383F71ED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00" y="-19685"/>
            <a:ext cx="583200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0FEF73-AB1F-C1F4-B4AA-DE2F7F00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229"/>
            <a:ext cx="6360000" cy="1072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DFC40A-33FE-BDC8-350C-1FFD6EBBD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7996"/>
            <a:ext cx="6360000" cy="1340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F4DEC1-B12C-046A-33A6-EE6E560F8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953"/>
            <a:ext cx="6360000" cy="5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A010-9B3C-7711-32EE-FAF1F8A6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reStructuredText</a:t>
            </a:r>
            <a:r>
              <a:rPr kumimoji="1" lang="en-US" altLang="zh-CN" dirty="0"/>
              <a:t>(RST)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38706-1EF9-4DE6-6058-6754F961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6AA33-0F69-312B-B54C-A8A03691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99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042E-83F4-93FE-D00C-0E9CAB5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5A5D-3B5C-CE46-ED4F-6A28DBF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姓名：慕冬亮</a:t>
            </a:r>
            <a:endParaRPr kumimoji="1" lang="en-US" altLang="zh-CN" dirty="0"/>
          </a:p>
          <a:p>
            <a:r>
              <a:rPr kumimoji="1" lang="zh-CN" altLang="en-US" dirty="0"/>
              <a:t>邮箱：</a:t>
            </a:r>
            <a:r>
              <a:rPr kumimoji="1" lang="en-US" altLang="zh-CN" dirty="0">
                <a:hlinkClick r:id="rId2"/>
              </a:rPr>
              <a:t>dzm91@hust.edu.cn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mudongliang</a:t>
            </a:r>
            <a:endParaRPr kumimoji="1" lang="en-US" altLang="zh-CN" dirty="0"/>
          </a:p>
          <a:p>
            <a:r>
              <a:rPr kumimoji="1" lang="en-US" altLang="zh-CN" dirty="0" err="1"/>
              <a:t>Gitee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@dzm91_hust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A68-1EF8-9660-8FDE-D075A29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4DBE7-996D-18C4-C809-726090C4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26" y="1604888"/>
            <a:ext cx="3537174" cy="35371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5222C3-518F-7E99-3B90-80A39B6F3EF4}"/>
              </a:ext>
            </a:extLst>
          </p:cNvPr>
          <p:cNvSpPr txBox="1"/>
          <p:nvPr/>
        </p:nvSpPr>
        <p:spPr>
          <a:xfrm>
            <a:off x="8507185" y="5215948"/>
            <a:ext cx="3265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53535"/>
                </a:solidFill>
                <a:effectLst/>
                <a:latin typeface="mp-quote"/>
              </a:rPr>
              <a:t>公众号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mp-quote"/>
              </a:rPr>
              <a:t>：开源内核安全修炼</a:t>
            </a:r>
            <a:endParaRPr lang="en-US" altLang="zh-CN" sz="2000" b="0" i="0" dirty="0">
              <a:solidFill>
                <a:srgbClr val="353535"/>
              </a:solidFill>
              <a:effectLst/>
              <a:latin typeface="mp-quote"/>
            </a:endParaRPr>
          </a:p>
          <a:p>
            <a:r>
              <a:rPr lang="zh-CN" altLang="en-US" sz="2000" b="1" dirty="0">
                <a:solidFill>
                  <a:srgbClr val="353535"/>
                </a:solidFill>
                <a:latin typeface="mp-quote"/>
              </a:rPr>
              <a:t>微信号</a:t>
            </a:r>
            <a:r>
              <a:rPr lang="zh-CN" altLang="en-US" sz="2000" dirty="0">
                <a:solidFill>
                  <a:srgbClr val="353535"/>
                </a:solidFill>
                <a:latin typeface="mp-quote"/>
              </a:rPr>
              <a:t>：</a:t>
            </a:r>
            <a:r>
              <a:rPr lang="en-US" altLang="zh-CN" sz="2000" dirty="0" err="1">
                <a:solidFill>
                  <a:srgbClr val="353535"/>
                </a:solidFill>
                <a:latin typeface="mp-quote"/>
              </a:rPr>
              <a:t>kernel_sec_pratice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149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KaiTi</vt:lpstr>
      <vt:lpstr>mp-quote</vt:lpstr>
      <vt:lpstr>Arial</vt:lpstr>
      <vt:lpstr>Office 主题​​</vt:lpstr>
      <vt:lpstr>Markdown and reStructuredText</vt:lpstr>
      <vt:lpstr>Markdown 使用</vt:lpstr>
      <vt:lpstr>reStructuredText(RST)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dongliang mu</dc:creator>
  <cp:lastModifiedBy>dongliang mu</cp:lastModifiedBy>
  <cp:revision>53</cp:revision>
  <dcterms:created xsi:type="dcterms:W3CDTF">2024-03-13T09:29:21Z</dcterms:created>
  <dcterms:modified xsi:type="dcterms:W3CDTF">2024-11-20T07:01:28Z</dcterms:modified>
</cp:coreProperties>
</file>