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5"/>
  </p:notesMasterIdLst>
  <p:handoutMasterIdLst>
    <p:handoutMasterId r:id="rId17"/>
  </p:handoutMasterIdLst>
  <p:sldIdLst>
    <p:sldId id="451" r:id="rId3"/>
    <p:sldId id="633" r:id="rId4"/>
    <p:sldId id="707" r:id="rId6"/>
    <p:sldId id="708" r:id="rId7"/>
    <p:sldId id="812" r:id="rId8"/>
    <p:sldId id="830" r:id="rId9"/>
    <p:sldId id="823" r:id="rId10"/>
    <p:sldId id="813" r:id="rId11"/>
    <p:sldId id="818" r:id="rId12"/>
    <p:sldId id="714" r:id="rId13"/>
    <p:sldId id="736" r:id="rId14"/>
    <p:sldId id="713" r:id="rId15"/>
    <p:sldId id="263" r:id="rId16"/>
  </p:sldIdLst>
  <p:sldSz cx="12190095" cy="6858000"/>
  <p:notesSz cx="6858000" cy="9144000"/>
  <p:embeddedFontLst>
    <p:embeddedFont>
      <p:font typeface="微软雅黑" panose="020B0503020204020204" pitchFamily="34" charset="-122"/>
      <p:regular r:id="rId22"/>
    </p:embeddedFont>
    <p:embeddedFont>
      <p:font typeface="方正兰亭粗黑简体" panose="02000500000000000000" pitchFamily="2" charset="-122"/>
      <p:regular r:id="rId23"/>
    </p:embeddedFont>
    <p:embeddedFont>
      <p:font typeface="Montserrat Medium" panose="02000500000000000000" pitchFamily="2" charset="-122"/>
      <p:regular r:id="rId24"/>
    </p:embeddedFont>
    <p:embeddedFont>
      <p:font typeface="微软雅黑 Light" panose="020B0502040204020203" pitchFamily="34" charset="-122"/>
      <p:regular r:id="rId25"/>
    </p:embeddedFont>
    <p:embeddedFont>
      <p:font typeface="Calibri" panose="020F0502020204030204" charset="0"/>
      <p:regular r:id="rId26"/>
      <p:bold r:id="rId27"/>
      <p:italic r:id="rId28"/>
      <p:boldItalic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f64b07c-381d-4532-a59a-5f351d6d5e8e}">
          <p14:sldIdLst>
            <p14:sldId id="451"/>
            <p14:sldId id="633"/>
          </p14:sldIdLst>
        </p14:section>
        <p14:section name="EPWM" id="{ebb29d27-bd87-432a-91cd-8abadaa44f1c}">
          <p14:sldIdLst>
            <p14:sldId id="707"/>
            <p14:sldId id="708"/>
            <p14:sldId id="812"/>
            <p14:sldId id="830"/>
            <p14:sldId id="823"/>
            <p14:sldId id="813"/>
            <p14:sldId id="818"/>
          </p14:sldIdLst>
        </p14:section>
        <p14:section name="CPU架构" id="{41ce692e-2af1-4805-b9cd-c618abf301c4}">
          <p14:sldIdLst>
            <p14:sldId id="714"/>
          </p14:sldIdLst>
        </p14:section>
        <p14:section name="C语言编程学习" id="{65005fd1-85a6-4cf5-b2ca-6f335c4d2e06}">
          <p14:sldIdLst>
            <p14:sldId id="736"/>
            <p14:sldId id="713"/>
          </p14:sldIdLst>
        </p14:section>
        <p14:section name="结束页" id="{5564ea04-ad22-4fe9-ae1e-df901d5a120f}">
          <p14:sldIdLst>
            <p14:sldId id="263"/>
          </p14:sldIdLst>
        </p14:section>
      </p14:sectionLst>
    </p:ext>
    <p:ext uri="{EFAFB233-063F-42B5-8137-9DF3F51BA10A}">
      <p15:sldGuideLst xmlns:p15="http://schemas.microsoft.com/office/powerpoint/2012/main">
        <p15:guide id="1" orient="horz" pos="1798" userDrawn="1">
          <p15:clr>
            <a:srgbClr val="A4A3A4"/>
          </p15:clr>
        </p15:guide>
        <p15:guide id="2" pos="40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Y.HAN 韓毅" initials="Y韓" lastIdx="4" clrIdx="0"/>
  <p:cmAuthor id="2" name="sf-st07" initials="s" lastIdx="6" clrIdx="1"/>
  <p:cmAuthor id="3" name="sofar_2022_2@outlook.com" initials="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00CC"/>
    <a:srgbClr val="3A70D3"/>
    <a:srgbClr val="FFFFFF"/>
    <a:srgbClr val="65AADD"/>
    <a:srgbClr val="F5F7F9"/>
    <a:srgbClr val="E1EAF2"/>
    <a:srgbClr val="004098"/>
    <a:srgbClr val="DCF0FA"/>
    <a:srgbClr val="3A52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040" autoAdjust="0"/>
  </p:normalViewPr>
  <p:slideViewPr>
    <p:cSldViewPr showGuides="1">
      <p:cViewPr varScale="1">
        <p:scale>
          <a:sx n="110" d="100"/>
          <a:sy n="110" d="100"/>
        </p:scale>
        <p:origin x="594" y="108"/>
      </p:cViewPr>
      <p:guideLst>
        <p:guide orient="horz" pos="1798"/>
        <p:guide pos="40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gs" Target="tags/tag84.xml"/><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1EA7E-6DEE-4E75-B2CF-6433F4D92F4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FF898-9485-47F9-A6EA-D007A2956F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image" Target="../media/image5.jpe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8" Type="http://schemas.openxmlformats.org/officeDocument/2006/relationships/image" Target="../media/image10.png"/><Relationship Id="rId17" Type="http://schemas.openxmlformats.org/officeDocument/2006/relationships/tags" Target="../tags/tag44.xml"/><Relationship Id="rId16" Type="http://schemas.openxmlformats.org/officeDocument/2006/relationships/image" Target="../media/image9.png"/><Relationship Id="rId15" Type="http://schemas.openxmlformats.org/officeDocument/2006/relationships/tags" Target="../tags/tag43.xml"/><Relationship Id="rId14" Type="http://schemas.openxmlformats.org/officeDocument/2006/relationships/image" Target="../media/image8.png"/><Relationship Id="rId13" Type="http://schemas.openxmlformats.org/officeDocument/2006/relationships/tags" Target="../tags/tag42.xml"/><Relationship Id="rId12" Type="http://schemas.openxmlformats.org/officeDocument/2006/relationships/image" Target="../media/image7.png"/><Relationship Id="rId11" Type="http://schemas.openxmlformats.org/officeDocument/2006/relationships/tags" Target="../tags/tag41.xml"/><Relationship Id="rId10"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1270556" y="6356351"/>
            <a:ext cx="2844430" cy="365125"/>
          </a:xfrm>
        </p:spPr>
        <p:txBody>
          <a:bodyPr/>
          <a:lstStyle/>
          <a:p>
            <a:fld id="{DC9221C0-7E48-41AA-ACD1-47ED56919795}" type="datetime1">
              <a:rPr lang="zh-CN" altLang="en-US" smtClean="0"/>
            </a:fld>
            <a:endParaRPr lang="zh-CN" altLang="en-US"/>
          </a:p>
        </p:txBody>
      </p:sp>
      <p:sp>
        <p:nvSpPr>
          <p:cNvPr id="4" name="页脚占位符 3"/>
          <p:cNvSpPr>
            <a:spLocks noGrp="1"/>
          </p:cNvSpPr>
          <p:nvPr>
            <p:ph type="ftr" sz="quarter" idx="11"/>
          </p:nvPr>
        </p:nvSpPr>
        <p:spPr>
          <a:xfrm>
            <a:off x="4165058" y="6356351"/>
            <a:ext cx="3860297" cy="365125"/>
          </a:xfrm>
        </p:spPr>
        <p:txBody>
          <a:bodyPr/>
          <a:lstStyle/>
          <a:p>
            <a:endParaRPr lang="zh-CN" altLang="en-US"/>
          </a:p>
        </p:txBody>
      </p:sp>
      <p:sp>
        <p:nvSpPr>
          <p:cNvPr id="5" name="灯片编号占位符 4"/>
          <p:cNvSpPr>
            <a:spLocks noGrp="1"/>
          </p:cNvSpPr>
          <p:nvPr>
            <p:ph type="sldNum" sz="quarter" idx="12"/>
          </p:nvPr>
        </p:nvSpPr>
        <p:spPr>
          <a:xfrm>
            <a:off x="8595536" y="6135709"/>
            <a:ext cx="2844430" cy="365125"/>
          </a:xfrm>
        </p:spPr>
        <p:txBody>
          <a:bodyPr/>
          <a:lstStyle/>
          <a:p>
            <a:r>
              <a:rPr lang="en-US" altLang="zh-CN" dirty="0" smtClean="0"/>
              <a:t>0</a:t>
            </a:r>
            <a:endParaRPr lang="zh-CN" altLang="en-US" dirty="0"/>
          </a:p>
        </p:txBody>
      </p:sp>
      <p:pic>
        <p:nvPicPr>
          <p:cNvPr id="7" name="图片 6" descr="C:\Users\think\Desktop\1212(1).jpg1212(1)"/>
          <p:cNvPicPr>
            <a:picLocks noChangeAspect="1"/>
          </p:cNvPicPr>
          <p:nvPr userDrawn="1">
            <p:custDataLst>
              <p:tags r:id="rId2"/>
            </p:custDataLst>
          </p:nvPr>
        </p:nvPicPr>
        <p:blipFill>
          <a:blip r:embed="rId3"/>
          <a:srcRect/>
          <a:stretch>
            <a:fillRect/>
          </a:stretch>
        </p:blipFill>
        <p:spPr>
          <a:xfrm>
            <a:off x="0" y="-635"/>
            <a:ext cx="12189460" cy="6857365"/>
          </a:xfrm>
          <a:prstGeom prst="rect">
            <a:avLst/>
          </a:prstGeom>
        </p:spPr>
      </p:pic>
      <p:sp>
        <p:nvSpPr>
          <p:cNvPr id="8" name="副标题 7"/>
          <p:cNvSpPr>
            <a:spLocks noGrp="1"/>
          </p:cNvSpPr>
          <p:nvPr>
            <p:ph type="subTitle" idx="1" hasCustomPrompt="1"/>
            <p:custDataLst>
              <p:tags r:id="rId4"/>
            </p:custDataLst>
          </p:nvPr>
        </p:nvSpPr>
        <p:spPr>
          <a:xfrm>
            <a:off x="756000" y="2315155"/>
            <a:ext cx="8533289" cy="1752600"/>
          </a:xfrm>
        </p:spPr>
        <p:txBody>
          <a:bodyPr>
            <a:noAutofit/>
          </a:bodyPr>
          <a:lstStyle>
            <a:lvl1pPr marL="0" marR="0" indent="0" algn="l" defTabSz="914400" rtl="0" eaLnBrk="1" fontAlgn="auto" latinLnBrk="0" hangingPunct="1">
              <a:lnSpc>
                <a:spcPct val="100000"/>
              </a:lnSpc>
              <a:spcBef>
                <a:spcPct val="0"/>
              </a:spcBef>
              <a:spcAft>
                <a:spcPts val="0"/>
              </a:spcAft>
              <a:buNone/>
              <a:defRPr sz="4800" b="1" u="none" strike="noStrike" kern="1200" cap="none" spc="0" normalizeH="0">
                <a:solidFill>
                  <a:schemeClr val="tx1">
                    <a:lumMod val="75000"/>
                    <a:lumOff val="25000"/>
                  </a:schemeClr>
                </a:solidFill>
                <a:uFillTx/>
                <a:latin typeface="微软雅黑" panose="020B0503020204020204" pitchFamily="34" charset="-122"/>
                <a:ea typeface="微软雅黑" panose="020B0503020204020204" pitchFamily="34" charset="-122"/>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R="0" lvl="0" defTabSz="914400" rtl="0" eaLnBrk="1" fontAlgn="auto" latinLnBrk="0" hangingPunct="1">
              <a:lnSpc>
                <a:spcPct val="100000"/>
              </a:lnSpc>
              <a:spcBef>
                <a:spcPct val="0"/>
              </a:spcBef>
              <a:spcAft>
                <a:spcPts val="0"/>
              </a:spcAft>
              <a:defRPr/>
            </a:pPr>
            <a:r>
              <a:rPr lang="zh-CN" altLang="en-US" dirty="0" smtClean="0">
                <a:sym typeface="+mn-ea"/>
              </a:rPr>
              <a:t>单击此处添加一级标题</a:t>
            </a:r>
            <a:br>
              <a:rPr lang="en-US" altLang="zh-CN" dirty="0" smtClean="0">
                <a:sym typeface="+mn-ea"/>
              </a:rPr>
            </a:br>
            <a:r>
              <a:rPr lang="zh-CN" altLang="en-US" dirty="0" smtClean="0">
                <a:sym typeface="+mn-ea"/>
              </a:rPr>
              <a:t>微软雅黑</a:t>
            </a:r>
            <a:r>
              <a:rPr lang="en-US" altLang="zh-CN" dirty="0" smtClean="0">
                <a:sym typeface="+mn-ea"/>
              </a:rPr>
              <a:t>48</a:t>
            </a:r>
            <a:r>
              <a:rPr lang="zh-CN" altLang="en-US" dirty="0" smtClean="0">
                <a:sym typeface="+mn-ea"/>
              </a:rPr>
              <a:t>号</a:t>
            </a:r>
            <a:endParaRPr lang="en-US" altLang="zh-CN" dirty="0">
              <a:sym typeface="+mn-ea"/>
            </a:endParaRPr>
          </a:p>
        </p:txBody>
      </p:sp>
      <p:sp>
        <p:nvSpPr>
          <p:cNvPr id="10" name="文本框 4"/>
          <p:cNvSpPr txBox="1"/>
          <p:nvPr userDrawn="1">
            <p:custDataLst>
              <p:tags r:id="rId5"/>
            </p:custDataLst>
          </p:nvPr>
        </p:nvSpPr>
        <p:spPr>
          <a:xfrm>
            <a:off x="1386680" y="5583355"/>
            <a:ext cx="1356026" cy="418191"/>
          </a:xfrm>
          <a:prstGeom prst="rect">
            <a:avLst/>
          </a:prstGeom>
          <a:noFill/>
        </p:spPr>
        <p:txBody>
          <a:bodyPr wrap="square">
            <a:spAutoFit/>
          </a:bodyPr>
          <a:lstStyle/>
          <a:p>
            <a:pPr>
              <a:lnSpc>
                <a:spcPct val="150000"/>
              </a:lnSpc>
              <a:spcAft>
                <a:spcPts val="1000"/>
              </a:spcAft>
            </a:pPr>
            <a:r>
              <a:rPr kumimoji="1" lang="zh-CN" altLang="en-US" sz="1600"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演讲者</a:t>
            </a:r>
            <a:r>
              <a:rPr kumimoji="1" lang="en-US" altLang="zh-CN" sz="1600"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16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0"/>
          <p:cNvSpPr txBox="1"/>
          <p:nvPr userDrawn="1">
            <p:custDataLst>
              <p:tags r:id="rId6"/>
            </p:custDataLst>
          </p:nvPr>
        </p:nvSpPr>
        <p:spPr>
          <a:xfrm>
            <a:off x="1388077" y="5888061"/>
            <a:ext cx="1714154" cy="418191"/>
          </a:xfrm>
          <a:prstGeom prst="rect">
            <a:avLst/>
          </a:prstGeom>
          <a:noFill/>
        </p:spPr>
        <p:txBody>
          <a:bodyPr wrap="square">
            <a:spAutoFit/>
          </a:bodyPr>
          <a:lstStyle/>
          <a:p>
            <a:pPr>
              <a:lnSpc>
                <a:spcPct val="150000"/>
              </a:lnSpc>
              <a:spcAft>
                <a:spcPts val="1000"/>
              </a:spcAft>
            </a:pPr>
            <a:r>
              <a:rPr kumimoji="1" lang="zh-CN" altLang="en-US" sz="1600"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演讲时间</a:t>
            </a:r>
            <a:r>
              <a:rPr kumimoji="1" lang="en-US" altLang="zh-CN" sz="1600"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16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占位符 6"/>
          <p:cNvSpPr>
            <a:spLocks noGrp="1"/>
          </p:cNvSpPr>
          <p:nvPr>
            <p:ph type="body" sz="quarter" idx="13" hasCustomPrompt="1"/>
            <p:custDataLst>
              <p:tags r:id="rId7"/>
            </p:custDataLst>
          </p:nvPr>
        </p:nvSpPr>
        <p:spPr>
          <a:xfrm>
            <a:off x="2358244" y="5583355"/>
            <a:ext cx="1584960" cy="422552"/>
          </a:xfrm>
          <a:prstGeom prst="rect">
            <a:avLst/>
          </a:prstGeom>
        </p:spPr>
        <p:txBody>
          <a:bodyPr>
            <a:noAutofit/>
          </a:bodyPr>
          <a:lstStyle>
            <a:lvl1pPr marL="0" indent="0" algn="l" defTabSz="914400" rtl="0" eaLnBrk="1" latinLnBrk="0" hangingPunct="1">
              <a:lnSpc>
                <a:spcPct val="150000"/>
              </a:lnSpc>
              <a:spcAft>
                <a:spcPts val="1000"/>
              </a:spcAft>
              <a:buNone/>
              <a:defRPr kumimoji="1" lang="zh-CN" altLang="en-US" sz="1600" kern="1200" spc="0" smtClean="0">
                <a:solidFill>
                  <a:schemeClr val="tx1">
                    <a:lumMod val="75000"/>
                    <a:lumOff val="25000"/>
                  </a:schemeClr>
                </a:solidFill>
                <a:effectLst/>
                <a:latin typeface="微软雅黑" panose="020B0503020204020204" pitchFamily="34" charset="-122"/>
                <a:ea typeface="微软雅黑" panose="020B0503020204020204" pitchFamily="34" charset="-122"/>
                <a:cs typeface="Arial" panose="020B0604020202020204" pitchFamily="34" charset="0"/>
              </a:defRPr>
            </a:lvl1pPr>
            <a:lvl2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2pPr>
            <a:lvl3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3pPr>
            <a:lvl4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4pPr>
            <a:lvl5pPr marL="0" algn="l" defTabSz="914400" rtl="0" eaLnBrk="1" latinLnBrk="0" hangingPunct="1">
              <a:lnSpc>
                <a:spcPct val="150000"/>
              </a:lnSpc>
              <a:spcAft>
                <a:spcPts val="1000"/>
              </a:spcAft>
              <a:defRPr kumimoji="1" lang="en-US" sz="1600" kern="1200">
                <a:solidFill>
                  <a:schemeClr val="bg1"/>
                </a:solidFill>
                <a:latin typeface="+mn-ea"/>
                <a:ea typeface="+mn-ea"/>
                <a:cs typeface="+mn-cs"/>
              </a:defRPr>
            </a:lvl5pPr>
          </a:lstStyle>
          <a:p>
            <a:pPr lvl="0"/>
            <a:r>
              <a:rPr lang="zh-CN" altLang="en-US" dirty="0" smtClean="0">
                <a:sym typeface="+mn-ea"/>
              </a:rPr>
              <a:t>单击输入姓名</a:t>
            </a:r>
            <a:endParaRPr lang="zh-CN" altLang="en-US" dirty="0">
              <a:sym typeface="+mn-ea"/>
            </a:endParaRPr>
          </a:p>
        </p:txBody>
      </p:sp>
      <p:sp>
        <p:nvSpPr>
          <p:cNvPr id="14" name="文本占位符 6"/>
          <p:cNvSpPr>
            <a:spLocks noGrp="1"/>
          </p:cNvSpPr>
          <p:nvPr>
            <p:ph type="body" sz="quarter" idx="14" hasCustomPrompt="1"/>
            <p:custDataLst>
              <p:tags r:id="rId8"/>
            </p:custDataLst>
          </p:nvPr>
        </p:nvSpPr>
        <p:spPr>
          <a:xfrm>
            <a:off x="2358358" y="5888061"/>
            <a:ext cx="1584960" cy="422552"/>
          </a:xfrm>
          <a:prstGeom prst="rect">
            <a:avLst/>
          </a:prstGeom>
        </p:spPr>
        <p:txBody>
          <a:bodyPr>
            <a:noAutofit/>
          </a:bodyPr>
          <a:lstStyle>
            <a:lvl1pPr marL="0" indent="0" algn="l" defTabSz="914400" rtl="0" eaLnBrk="1" latinLnBrk="0" hangingPunct="1">
              <a:lnSpc>
                <a:spcPct val="150000"/>
              </a:lnSpc>
              <a:spcAft>
                <a:spcPts val="1000"/>
              </a:spcAft>
              <a:buNone/>
              <a:defRPr kumimoji="1" lang="zh-CN" altLang="en-US" sz="1600" kern="1200" spc="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vl2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2pPr>
            <a:lvl3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3pPr>
            <a:lvl4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4pPr>
            <a:lvl5pPr marL="0" algn="l" defTabSz="914400" rtl="0" eaLnBrk="1" latinLnBrk="0" hangingPunct="1">
              <a:lnSpc>
                <a:spcPct val="150000"/>
              </a:lnSpc>
              <a:spcAft>
                <a:spcPts val="1000"/>
              </a:spcAft>
              <a:defRPr kumimoji="1" lang="en-US" sz="1600" kern="1200">
                <a:solidFill>
                  <a:schemeClr val="bg1"/>
                </a:solidFill>
                <a:latin typeface="+mn-ea"/>
                <a:ea typeface="+mn-ea"/>
                <a:cs typeface="+mn-cs"/>
              </a:defRPr>
            </a:lvl5pPr>
          </a:lstStyle>
          <a:p>
            <a:pPr lvl="0"/>
            <a:r>
              <a:rPr lang="zh-CN" altLang="en-US" dirty="0" smtClean="0">
                <a:sym typeface="+mn-ea"/>
              </a:rPr>
              <a:t>单击输入时间</a:t>
            </a:r>
            <a:endParaRPr lang="zh-CN" altLang="en-US" dirty="0">
              <a:sym typeface="+mn-ea"/>
            </a:endParaRPr>
          </a:p>
        </p:txBody>
      </p:sp>
      <p:pic>
        <p:nvPicPr>
          <p:cNvPr id="11" name="图片 10" descr="图片5"/>
          <p:cNvPicPr>
            <a:picLocks noChangeAspect="1"/>
          </p:cNvPicPr>
          <p:nvPr userDrawn="1"/>
        </p:nvPicPr>
        <p:blipFill>
          <a:blip r:embed="rId9"/>
          <a:stretch>
            <a:fillRect/>
          </a:stretch>
        </p:blipFill>
        <p:spPr>
          <a:xfrm>
            <a:off x="838835" y="5772150"/>
            <a:ext cx="504190" cy="476250"/>
          </a:xfrm>
          <a:prstGeom prst="rect">
            <a:avLst/>
          </a:prstGeom>
        </p:spPr>
      </p:pic>
      <p:pic>
        <p:nvPicPr>
          <p:cNvPr id="2" name="图片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62558" y="-171400"/>
            <a:ext cx="3227862" cy="2282225"/>
          </a:xfrm>
          <a:prstGeom prst="rect">
            <a:avLst/>
          </a:prstGeom>
        </p:spPr>
      </p:pic>
    </p:spTree>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文本占位符 4"/>
          <p:cNvSpPr>
            <a:spLocks noGrp="1"/>
          </p:cNvSpPr>
          <p:nvPr>
            <p:ph type="body" sz="quarter" idx="16" hasCustomPrompt="1"/>
            <p:custDataLst>
              <p:tags r:id="rId2"/>
            </p:custDataLst>
          </p:nvPr>
        </p:nvSpPr>
        <p:spPr>
          <a:xfrm>
            <a:off x="5159375" y="2340610"/>
            <a:ext cx="55372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rgbClr val="3A70D3"/>
                </a:solidFill>
                <a:latin typeface="Arial" panose="020B0604020202020204" pitchFamily="34" charset="0"/>
                <a:ea typeface="+mj-ea"/>
                <a:cs typeface="Arial" panose="020B0604020202020204" pitchFamily="34" charset="0"/>
              </a:defRPr>
            </a:lvl1pPr>
          </a:lstStyle>
          <a:p>
            <a:pPr marL="0" lvl="0"/>
            <a:r>
              <a:rPr lang="en-US" altLang="zh-CN" dirty="0"/>
              <a:t>01</a:t>
            </a:r>
            <a:endParaRPr lang="zh-CN" altLang="en-US" dirty="0"/>
          </a:p>
        </p:txBody>
      </p:sp>
      <p:sp>
        <p:nvSpPr>
          <p:cNvPr id="6" name="文本占位符 5"/>
          <p:cNvSpPr>
            <a:spLocks noGrp="1"/>
          </p:cNvSpPr>
          <p:nvPr>
            <p:ph type="body" sz="quarter" idx="17" hasCustomPrompt="1"/>
            <p:custDataLst>
              <p:tags r:id="rId3"/>
            </p:custDataLst>
          </p:nvPr>
        </p:nvSpPr>
        <p:spPr>
          <a:xfrm>
            <a:off x="5159375" y="3213100"/>
            <a:ext cx="55372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rgbClr val="3A70D3"/>
                </a:solidFill>
                <a:latin typeface="Arial" panose="020B0604020202020204" pitchFamily="34" charset="0"/>
                <a:ea typeface="+mj-ea"/>
                <a:cs typeface="Arial" panose="020B0604020202020204" pitchFamily="34" charset="0"/>
              </a:defRPr>
            </a:lvl1pPr>
          </a:lstStyle>
          <a:p>
            <a:pPr marL="0" lvl="0"/>
            <a:r>
              <a:rPr lang="en-US" altLang="zh-CN"/>
              <a:t>02</a:t>
            </a:r>
            <a:endParaRPr lang="zh-CN" altLang="en-US"/>
          </a:p>
        </p:txBody>
      </p:sp>
      <p:sp>
        <p:nvSpPr>
          <p:cNvPr id="7" name="文本占位符 6"/>
          <p:cNvSpPr>
            <a:spLocks noGrp="1"/>
          </p:cNvSpPr>
          <p:nvPr>
            <p:ph type="body" sz="quarter" idx="18" hasCustomPrompt="1"/>
            <p:custDataLst>
              <p:tags r:id="rId4"/>
            </p:custDataLst>
          </p:nvPr>
        </p:nvSpPr>
        <p:spPr>
          <a:xfrm>
            <a:off x="5159375" y="4077335"/>
            <a:ext cx="55372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rgbClr val="3A70D3"/>
                </a:solidFill>
                <a:latin typeface="Arial" panose="020B0604020202020204" pitchFamily="34" charset="0"/>
                <a:ea typeface="+mj-ea"/>
                <a:cs typeface="Arial" panose="020B0604020202020204" pitchFamily="34" charset="0"/>
              </a:defRPr>
            </a:lvl1pPr>
          </a:lstStyle>
          <a:p>
            <a:pPr marL="0" lvl="0"/>
            <a:r>
              <a:rPr lang="en-US" altLang="zh-CN"/>
              <a:t>03</a:t>
            </a:r>
            <a:endParaRPr lang="zh-CN" altLang="en-US"/>
          </a:p>
        </p:txBody>
      </p:sp>
      <p:sp>
        <p:nvSpPr>
          <p:cNvPr id="8" name="文本占位符 7"/>
          <p:cNvSpPr>
            <a:spLocks noGrp="1"/>
          </p:cNvSpPr>
          <p:nvPr>
            <p:ph type="body" sz="quarter" idx="19" hasCustomPrompt="1"/>
            <p:custDataLst>
              <p:tags r:id="rId5"/>
            </p:custDataLst>
          </p:nvPr>
        </p:nvSpPr>
        <p:spPr>
          <a:xfrm>
            <a:off x="5159375" y="4941570"/>
            <a:ext cx="55372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rgbClr val="3A70D3"/>
                </a:solidFill>
                <a:latin typeface="Arial" panose="020B0604020202020204" pitchFamily="34" charset="0"/>
                <a:ea typeface="+mj-ea"/>
                <a:cs typeface="Arial" panose="020B0604020202020204" pitchFamily="34" charset="0"/>
              </a:defRPr>
            </a:lvl1pPr>
          </a:lstStyle>
          <a:p>
            <a:pPr marL="0" lvl="0"/>
            <a:r>
              <a:rPr lang="en-US" altLang="zh-CN"/>
              <a:t>04</a:t>
            </a:r>
            <a:endParaRPr lang="zh-CN" altLang="en-US"/>
          </a:p>
        </p:txBody>
      </p:sp>
      <p:sp>
        <p:nvSpPr>
          <p:cNvPr id="10" name="TextBox 9"/>
          <p:cNvSpPr txBox="1"/>
          <p:nvPr userDrawn="1">
            <p:custDataLst>
              <p:tags r:id="rId6"/>
            </p:custDataLst>
          </p:nvPr>
        </p:nvSpPr>
        <p:spPr>
          <a:xfrm>
            <a:off x="550770" y="491485"/>
            <a:ext cx="2002155" cy="245110"/>
          </a:xfrm>
          <a:prstGeom prst="rect">
            <a:avLst/>
          </a:prstGeom>
          <a:noFill/>
        </p:spPr>
        <p:txBody>
          <a:bodyPr wrap="none" rtlCol="0">
            <a:spAutoFit/>
          </a:bodyPr>
          <a:lstStyle/>
          <a:p>
            <a:r>
              <a:rPr lang="en-US" altLang="zh-CN" sz="1000" spc="0" baseline="0" dirty="0" smtClean="0">
                <a:solidFill>
                  <a:srgbClr val="3A70D3"/>
                </a:solidFill>
                <a:latin typeface="Poppins Medium" panose="02000000000000000000" pitchFamily="2" charset="-122"/>
                <a:ea typeface="方正兰亭粗黑简体" panose="02000500000000000000" pitchFamily="2" charset="-122"/>
                <a:cs typeface="Poppins Medium" panose="02000000000000000000" pitchFamily="2" charset="-122"/>
              </a:rPr>
              <a:t>ENERGY TO POWER YOUR LIFE</a:t>
            </a:r>
            <a:endParaRPr lang="zh-CN" altLang="en-US" sz="1000" spc="0" baseline="0" dirty="0" smtClean="0">
              <a:solidFill>
                <a:srgbClr val="3A70D3"/>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sp>
        <p:nvSpPr>
          <p:cNvPr id="9" name="文本框 8"/>
          <p:cNvSpPr txBox="1"/>
          <p:nvPr userDrawn="1"/>
        </p:nvSpPr>
        <p:spPr>
          <a:xfrm>
            <a:off x="10888980" y="789940"/>
            <a:ext cx="4063365" cy="368300"/>
          </a:xfrm>
          <a:prstGeom prst="rect">
            <a:avLst/>
          </a:prstGeom>
          <a:noFill/>
        </p:spPr>
        <p:txBody>
          <a:bodyPr wrap="square" rtlCol="0">
            <a:spAutoFit/>
          </a:bodyPr>
          <a:lstStyle/>
          <a:p>
            <a:endParaRPr lang="zh-CN" altLang="en-US"/>
          </a:p>
        </p:txBody>
      </p:sp>
      <p:sp>
        <p:nvSpPr>
          <p:cNvPr id="13" name="TextBox 18"/>
          <p:cNvSpPr txBox="1"/>
          <p:nvPr userDrawn="1">
            <p:custDataLst>
              <p:tags r:id="rId7"/>
            </p:custDataLst>
          </p:nvPr>
        </p:nvSpPr>
        <p:spPr>
          <a:xfrm>
            <a:off x="550770" y="1507689"/>
            <a:ext cx="2458085" cy="1076325"/>
          </a:xfrm>
          <a:prstGeom prst="rect">
            <a:avLst/>
          </a:prstGeom>
          <a:noFill/>
        </p:spPr>
        <p:txBody>
          <a:bodyPr wrap="none" rtlCol="0">
            <a:spAutoFit/>
          </a:bodyPr>
          <a:lstStyle/>
          <a:p>
            <a:r>
              <a:rPr lang="en-US" altLang="zh-CN" sz="3200" b="1" spc="0" baseline="0" dirty="0" smtClean="0">
                <a:solidFill>
                  <a:srgbClr val="3A70D3"/>
                </a:solidFill>
                <a:latin typeface="微软雅黑" panose="020B0503020204020204" pitchFamily="34" charset="-122"/>
                <a:ea typeface="微软雅黑" panose="020B0503020204020204" pitchFamily="34" charset="-122"/>
                <a:cs typeface="微软雅黑" panose="020B0503020204020204" pitchFamily="34" charset="-122"/>
              </a:rPr>
              <a:t>CONTENTS</a:t>
            </a:r>
            <a:endParaRPr lang="en-US" altLang="zh-CN" sz="3200" b="1" spc="0" baseline="0" dirty="0" smtClean="0">
              <a:solidFill>
                <a:srgbClr val="3A70D3"/>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spc="0" baseline="0" dirty="0" smtClean="0">
                <a:solidFill>
                  <a:srgbClr val="3A70D3"/>
                </a:solidFill>
                <a:latin typeface="微软雅黑" panose="020B0503020204020204" pitchFamily="34" charset="-122"/>
                <a:ea typeface="微软雅黑" panose="020B0503020204020204" pitchFamily="34" charset="-122"/>
                <a:cs typeface="微软雅黑" panose="020B0503020204020204" pitchFamily="34" charset="-122"/>
              </a:rPr>
              <a:t>目录</a:t>
            </a:r>
            <a:endParaRPr lang="zh-CN" altLang="en-US" sz="3200" b="1" spc="0" baseline="0" dirty="0" smtClean="0">
              <a:solidFill>
                <a:srgbClr val="3A70D3"/>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占位符 35"/>
          <p:cNvSpPr>
            <a:spLocks noGrp="1"/>
          </p:cNvSpPr>
          <p:nvPr>
            <p:ph type="body" sz="quarter" idx="10" hasCustomPrompt="1"/>
            <p:custDataLst>
              <p:tags r:id="rId8"/>
            </p:custDataLst>
          </p:nvPr>
        </p:nvSpPr>
        <p:spPr>
          <a:xfrm>
            <a:off x="5878830" y="2340610"/>
            <a:ext cx="5363845"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dirty="0">
                <a:sym typeface="+mn-ea"/>
              </a:rPr>
              <a:t>单击此处编辑章节标题 微软雅黑</a:t>
            </a:r>
            <a:r>
              <a:rPr lang="en-US" altLang="zh-CN" dirty="0">
                <a:sym typeface="+mn-ea"/>
              </a:rPr>
              <a:t>24</a:t>
            </a:r>
            <a:r>
              <a:rPr dirty="0">
                <a:sym typeface="+mn-ea"/>
              </a:rPr>
              <a:t>号</a:t>
            </a:r>
            <a:endParaRPr lang="zh-CN" altLang="en-US" dirty="0"/>
          </a:p>
        </p:txBody>
      </p:sp>
      <p:sp>
        <p:nvSpPr>
          <p:cNvPr id="15" name="文本占位符 1"/>
          <p:cNvSpPr>
            <a:spLocks noGrp="1"/>
          </p:cNvSpPr>
          <p:nvPr>
            <p:ph type="body" sz="quarter" idx="13" hasCustomPrompt="1"/>
            <p:custDataLst>
              <p:tags r:id="rId9"/>
            </p:custDataLst>
          </p:nvPr>
        </p:nvSpPr>
        <p:spPr>
          <a:xfrm>
            <a:off x="5878830" y="3213100"/>
            <a:ext cx="536448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dirty="0">
                <a:sym typeface="+mn-ea"/>
              </a:rPr>
              <a:t>单击此处编辑章节标题 微软雅黑</a:t>
            </a:r>
            <a:r>
              <a:rPr lang="en-US" altLang="zh-CN" dirty="0">
                <a:sym typeface="+mn-ea"/>
              </a:rPr>
              <a:t>24</a:t>
            </a:r>
            <a:r>
              <a:rPr dirty="0">
                <a:sym typeface="+mn-ea"/>
              </a:rPr>
              <a:t>号</a:t>
            </a:r>
            <a:endParaRPr lang="zh-CN" altLang="en-US" dirty="0"/>
          </a:p>
        </p:txBody>
      </p:sp>
      <p:sp>
        <p:nvSpPr>
          <p:cNvPr id="16" name="文本占位符 2"/>
          <p:cNvSpPr>
            <a:spLocks noGrp="1"/>
          </p:cNvSpPr>
          <p:nvPr>
            <p:ph type="body" sz="quarter" idx="14" hasCustomPrompt="1"/>
            <p:custDataLst>
              <p:tags r:id="rId10"/>
            </p:custDataLst>
          </p:nvPr>
        </p:nvSpPr>
        <p:spPr>
          <a:xfrm>
            <a:off x="5878830" y="4085590"/>
            <a:ext cx="5365115"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dirty="0">
                <a:sym typeface="+mn-ea"/>
              </a:rPr>
              <a:t>单击此处编辑章节标题 微软雅黑</a:t>
            </a:r>
            <a:r>
              <a:rPr lang="en-US" altLang="zh-CN" dirty="0">
                <a:sym typeface="+mn-ea"/>
              </a:rPr>
              <a:t>24</a:t>
            </a:r>
            <a:r>
              <a:rPr dirty="0">
                <a:sym typeface="+mn-ea"/>
              </a:rPr>
              <a:t>号</a:t>
            </a:r>
            <a:endParaRPr lang="zh-CN" altLang="en-US" dirty="0"/>
          </a:p>
        </p:txBody>
      </p:sp>
      <p:sp>
        <p:nvSpPr>
          <p:cNvPr id="17" name="文本占位符 3"/>
          <p:cNvSpPr>
            <a:spLocks noGrp="1"/>
          </p:cNvSpPr>
          <p:nvPr>
            <p:ph type="body" sz="quarter" idx="15" hasCustomPrompt="1"/>
            <p:custDataLst>
              <p:tags r:id="rId11"/>
            </p:custDataLst>
          </p:nvPr>
        </p:nvSpPr>
        <p:spPr>
          <a:xfrm>
            <a:off x="5878830" y="4958080"/>
            <a:ext cx="536575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dirty="0">
                <a:sym typeface="+mn-ea"/>
              </a:rPr>
              <a:t>单击此处编辑章节标题 微软雅黑</a:t>
            </a:r>
            <a:r>
              <a:rPr lang="en-US" altLang="zh-CN" dirty="0">
                <a:sym typeface="+mn-ea"/>
              </a:rPr>
              <a:t>24</a:t>
            </a:r>
            <a:r>
              <a:rPr dirty="0">
                <a:sym typeface="+mn-ea"/>
              </a:rPr>
              <a:t>号</a:t>
            </a:r>
            <a:endParaRPr lang="zh-CN" altLang="en-US" dirty="0"/>
          </a:p>
        </p:txBody>
      </p:sp>
    </p:spTree>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3" name="Picture 3" descr="C:\Users\斌\Desktop\临时\logo 3.png"/>
          <p:cNvPicPr>
            <a:picLocks noChangeAspect="1" noChangeArrowheads="1"/>
          </p:cNvPicPr>
          <p:nvPr userDrawn="1">
            <p:custDataLst>
              <p:tags r:id="rId2"/>
            </p:custDataLst>
          </p:nvPr>
        </p:nvPicPr>
        <p:blipFill>
          <a:blip r:embed="rId3" cstate="print"/>
          <a:srcRect/>
          <a:stretch>
            <a:fillRect/>
          </a:stretch>
        </p:blipFill>
        <p:spPr bwMode="auto">
          <a:xfrm>
            <a:off x="10487660" y="476250"/>
            <a:ext cx="1080770" cy="203200"/>
          </a:xfrm>
          <a:prstGeom prst="rect">
            <a:avLst/>
          </a:prstGeom>
          <a:noFill/>
        </p:spPr>
      </p:pic>
      <p:sp>
        <p:nvSpPr>
          <p:cNvPr id="12" name="矩形 11"/>
          <p:cNvSpPr/>
          <p:nvPr userDrawn="1">
            <p:custDataLst>
              <p:tags r:id="rId4"/>
            </p:custDataLst>
          </p:nvPr>
        </p:nvSpPr>
        <p:spPr>
          <a:xfrm>
            <a:off x="-1" y="0"/>
            <a:ext cx="12190413" cy="6858000"/>
          </a:xfrm>
          <a:prstGeom prst="rect">
            <a:avLst/>
          </a:prstGeom>
          <a:solidFill>
            <a:srgbClr val="E1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noFill/>
              </a:rPr>
              <a:t>z</a:t>
            </a:r>
            <a:endParaRPr lang="en-US" altLang="zh-CN" dirty="0">
              <a:noFill/>
            </a:endParaRPr>
          </a:p>
        </p:txBody>
      </p:sp>
      <p:grpSp>
        <p:nvGrpSpPr>
          <p:cNvPr id="8" name="组合 7"/>
          <p:cNvGrpSpPr/>
          <p:nvPr userDrawn="1"/>
        </p:nvGrpSpPr>
        <p:grpSpPr>
          <a:xfrm>
            <a:off x="10485120" y="480060"/>
            <a:ext cx="1083310" cy="201295"/>
            <a:chOff x="10454639" y="447437"/>
            <a:chExt cx="1239123" cy="229741"/>
          </a:xfrm>
          <a:solidFill>
            <a:srgbClr val="3A70D2"/>
          </a:solidFill>
        </p:grpSpPr>
        <p:sp>
          <p:nvSpPr>
            <p:cNvPr id="17" name="矩形: 圆角 16"/>
            <p:cNvSpPr/>
            <p:nvPr>
              <p:custDataLst>
                <p:tags r:id="rId5"/>
              </p:custDataLst>
            </p:nvPr>
          </p:nvSpPr>
          <p:spPr>
            <a:xfrm>
              <a:off x="10880518" y="449557"/>
              <a:ext cx="67585" cy="67585"/>
            </a:xfrm>
            <a:prstGeom prst="roundRect">
              <a:avLst/>
            </a:prstGeom>
            <a:solidFill>
              <a:srgbClr val="60C7CE"/>
            </a:solidFill>
            <a:ln w="2207" cap="flat">
              <a:noFill/>
              <a:prstDash val="solid"/>
              <a:miter/>
            </a:ln>
          </p:spPr>
          <p:txBody>
            <a:bodyPr rtlCol="0" anchor="ctr"/>
            <a:lstStyle/>
            <a:p>
              <a:endParaRPr lang="zh-CN" altLang="en-US">
                <a:latin typeface="+mj-ea"/>
                <a:ea typeface="+mj-ea"/>
              </a:endParaRPr>
            </a:p>
          </p:txBody>
        </p:sp>
        <p:grpSp>
          <p:nvGrpSpPr>
            <p:cNvPr id="9" name="组合 8"/>
            <p:cNvGrpSpPr/>
            <p:nvPr/>
          </p:nvGrpSpPr>
          <p:grpSpPr>
            <a:xfrm>
              <a:off x="10454639" y="447437"/>
              <a:ext cx="1239123" cy="229741"/>
              <a:chOff x="10454639" y="447437"/>
              <a:chExt cx="1239123" cy="229741"/>
            </a:xfrm>
            <a:grpFill/>
          </p:grpSpPr>
          <p:sp>
            <p:nvSpPr>
              <p:cNvPr id="20" name="任意多边形: 形状 19"/>
              <p:cNvSpPr/>
              <p:nvPr>
                <p:custDataLst>
                  <p:tags r:id="rId6"/>
                </p:custDataLst>
              </p:nvPr>
            </p:nvSpPr>
            <p:spPr>
              <a:xfrm>
                <a:off x="11479756" y="449601"/>
                <a:ext cx="214006" cy="225241"/>
              </a:xfrm>
              <a:custGeom>
                <a:avLst/>
                <a:gdLst>
                  <a:gd name="connsiteX0" fmla="*/ 214433 w 214006"/>
                  <a:gd name="connsiteY0" fmla="*/ 221524 h 225241"/>
                  <a:gd name="connsiteX1" fmla="*/ 159680 w 214006"/>
                  <a:gd name="connsiteY1" fmla="*/ 143358 h 225241"/>
                  <a:gd name="connsiteX2" fmla="*/ 203566 w 214006"/>
                  <a:gd name="connsiteY2" fmla="*/ 75022 h 225241"/>
                  <a:gd name="connsiteX3" fmla="*/ 128317 w 214006"/>
                  <a:gd name="connsiteY3" fmla="*/ -228 h 225241"/>
                  <a:gd name="connsiteX4" fmla="*/ 23338 w 214006"/>
                  <a:gd name="connsiteY4" fmla="*/ -228 h 225241"/>
                  <a:gd name="connsiteX5" fmla="*/ 809 w 214006"/>
                  <a:gd name="connsiteY5" fmla="*/ 22256 h 225241"/>
                  <a:gd name="connsiteX6" fmla="*/ 809 w 214006"/>
                  <a:gd name="connsiteY6" fmla="*/ 22300 h 225241"/>
                  <a:gd name="connsiteX7" fmla="*/ 809 w 214006"/>
                  <a:gd name="connsiteY7" fmla="*/ 222805 h 225241"/>
                  <a:gd name="connsiteX8" fmla="*/ 3018 w 214006"/>
                  <a:gd name="connsiteY8" fmla="*/ 225013 h 225241"/>
                  <a:gd name="connsiteX9" fmla="*/ 40831 w 214006"/>
                  <a:gd name="connsiteY9" fmla="*/ 225013 h 225241"/>
                  <a:gd name="connsiteX10" fmla="*/ 43039 w 214006"/>
                  <a:gd name="connsiteY10" fmla="*/ 222805 h 225241"/>
                  <a:gd name="connsiteX11" fmla="*/ 43039 w 214006"/>
                  <a:gd name="connsiteY11" fmla="*/ 37606 h 225241"/>
                  <a:gd name="connsiteX12" fmla="*/ 123700 w 214006"/>
                  <a:gd name="connsiteY12" fmla="*/ 37606 h 225241"/>
                  <a:gd name="connsiteX13" fmla="*/ 161094 w 214006"/>
                  <a:gd name="connsiteY13" fmla="*/ 74999 h 225241"/>
                  <a:gd name="connsiteX14" fmla="*/ 161094 w 214006"/>
                  <a:gd name="connsiteY14" fmla="*/ 75022 h 225241"/>
                  <a:gd name="connsiteX15" fmla="*/ 123700 w 214006"/>
                  <a:gd name="connsiteY15" fmla="*/ 112415 h 225241"/>
                  <a:gd name="connsiteX16" fmla="*/ 64221 w 214006"/>
                  <a:gd name="connsiteY16" fmla="*/ 112415 h 225241"/>
                  <a:gd name="connsiteX17" fmla="*/ 62012 w 214006"/>
                  <a:gd name="connsiteY17" fmla="*/ 114623 h 225241"/>
                  <a:gd name="connsiteX18" fmla="*/ 62012 w 214006"/>
                  <a:gd name="connsiteY18" fmla="*/ 147974 h 225241"/>
                  <a:gd name="connsiteX19" fmla="*/ 64221 w 214006"/>
                  <a:gd name="connsiteY19" fmla="*/ 150183 h 225241"/>
                  <a:gd name="connsiteX20" fmla="*/ 95783 w 214006"/>
                  <a:gd name="connsiteY20" fmla="*/ 150183 h 225241"/>
                  <a:gd name="connsiteX21" fmla="*/ 122861 w 214006"/>
                  <a:gd name="connsiteY21" fmla="*/ 164672 h 225241"/>
                  <a:gd name="connsiteX22" fmla="*/ 163744 w 214006"/>
                  <a:gd name="connsiteY22" fmla="*/ 223047 h 225241"/>
                  <a:gd name="connsiteX23" fmla="*/ 167432 w 214006"/>
                  <a:gd name="connsiteY23" fmla="*/ 224969 h 225241"/>
                  <a:gd name="connsiteX24" fmla="*/ 212467 w 214006"/>
                  <a:gd name="connsiteY24" fmla="*/ 224969 h 225241"/>
                  <a:gd name="connsiteX25" fmla="*/ 214811 w 214006"/>
                  <a:gd name="connsiteY25" fmla="*/ 222904 h 225241"/>
                  <a:gd name="connsiteX26" fmla="*/ 214433 w 214006"/>
                  <a:gd name="connsiteY26" fmla="*/ 221524 h 22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4006" h="225241">
                    <a:moveTo>
                      <a:pt x="214433" y="221524"/>
                    </a:moveTo>
                    <a:lnTo>
                      <a:pt x="159680" y="143358"/>
                    </a:lnTo>
                    <a:cubicBezTo>
                      <a:pt x="186427" y="131138"/>
                      <a:pt x="203580" y="104428"/>
                      <a:pt x="203566" y="75022"/>
                    </a:cubicBezTo>
                    <a:cubicBezTo>
                      <a:pt x="203566" y="33463"/>
                      <a:pt x="169875" y="-228"/>
                      <a:pt x="128317" y="-228"/>
                    </a:cubicBezTo>
                    <a:lnTo>
                      <a:pt x="23338" y="-228"/>
                    </a:lnTo>
                    <a:cubicBezTo>
                      <a:pt x="10907" y="-241"/>
                      <a:pt x="820" y="9826"/>
                      <a:pt x="809" y="22256"/>
                    </a:cubicBezTo>
                    <a:cubicBezTo>
                      <a:pt x="809" y="22272"/>
                      <a:pt x="809" y="22285"/>
                      <a:pt x="809" y="22300"/>
                    </a:cubicBezTo>
                    <a:lnTo>
                      <a:pt x="809" y="222805"/>
                    </a:lnTo>
                    <a:cubicBezTo>
                      <a:pt x="809" y="224024"/>
                      <a:pt x="1799" y="225013"/>
                      <a:pt x="3018" y="225013"/>
                    </a:cubicBezTo>
                    <a:lnTo>
                      <a:pt x="40831" y="225013"/>
                    </a:lnTo>
                    <a:cubicBezTo>
                      <a:pt x="42050" y="225013"/>
                      <a:pt x="43039" y="224024"/>
                      <a:pt x="43039" y="222805"/>
                    </a:cubicBezTo>
                    <a:lnTo>
                      <a:pt x="43039" y="37606"/>
                    </a:lnTo>
                    <a:lnTo>
                      <a:pt x="123700" y="37606"/>
                    </a:lnTo>
                    <a:cubicBezTo>
                      <a:pt x="144352" y="37606"/>
                      <a:pt x="161094" y="54348"/>
                      <a:pt x="161094" y="74999"/>
                    </a:cubicBezTo>
                    <a:cubicBezTo>
                      <a:pt x="161094" y="75006"/>
                      <a:pt x="161094" y="75015"/>
                      <a:pt x="161094" y="75022"/>
                    </a:cubicBezTo>
                    <a:cubicBezTo>
                      <a:pt x="161094" y="95673"/>
                      <a:pt x="144352" y="112415"/>
                      <a:pt x="123700" y="112415"/>
                    </a:cubicBezTo>
                    <a:lnTo>
                      <a:pt x="64221" y="112415"/>
                    </a:lnTo>
                    <a:cubicBezTo>
                      <a:pt x="63001" y="112415"/>
                      <a:pt x="62012" y="113404"/>
                      <a:pt x="62012" y="114623"/>
                    </a:cubicBezTo>
                    <a:lnTo>
                      <a:pt x="62012" y="147974"/>
                    </a:lnTo>
                    <a:cubicBezTo>
                      <a:pt x="62012" y="149194"/>
                      <a:pt x="63001" y="150183"/>
                      <a:pt x="64221" y="150183"/>
                    </a:cubicBezTo>
                    <a:lnTo>
                      <a:pt x="95783" y="150183"/>
                    </a:lnTo>
                    <a:cubicBezTo>
                      <a:pt x="106596" y="150441"/>
                      <a:pt x="116646" y="155820"/>
                      <a:pt x="122861" y="164672"/>
                    </a:cubicBezTo>
                    <a:lnTo>
                      <a:pt x="163744" y="223047"/>
                    </a:lnTo>
                    <a:cubicBezTo>
                      <a:pt x="164577" y="224262"/>
                      <a:pt x="165959" y="224985"/>
                      <a:pt x="167432" y="224969"/>
                    </a:cubicBezTo>
                    <a:lnTo>
                      <a:pt x="212467" y="224969"/>
                    </a:lnTo>
                    <a:cubicBezTo>
                      <a:pt x="213684" y="225046"/>
                      <a:pt x="214734" y="224121"/>
                      <a:pt x="214811" y="222904"/>
                    </a:cubicBezTo>
                    <a:cubicBezTo>
                      <a:pt x="214842" y="222414"/>
                      <a:pt x="214709" y="221930"/>
                      <a:pt x="214433" y="221524"/>
                    </a:cubicBezTo>
                    <a:close/>
                  </a:path>
                </a:pathLst>
              </a:custGeom>
              <a:grpFill/>
              <a:ln w="2207" cap="flat">
                <a:noFill/>
                <a:prstDash val="solid"/>
                <a:miter/>
              </a:ln>
            </p:spPr>
            <p:txBody>
              <a:bodyPr rtlCol="0" anchor="ctr"/>
              <a:lstStyle/>
              <a:p>
                <a:endParaRPr lang="zh-CN" altLang="en-US">
                  <a:latin typeface="+mj-ea"/>
                  <a:ea typeface="+mj-ea"/>
                </a:endParaRPr>
              </a:p>
            </p:txBody>
          </p:sp>
          <p:sp>
            <p:nvSpPr>
              <p:cNvPr id="29" name="任意多边形: 形状 28"/>
              <p:cNvSpPr/>
              <p:nvPr>
                <p:custDataLst>
                  <p:tags r:id="rId7"/>
                </p:custDataLst>
              </p:nvPr>
            </p:nvSpPr>
            <p:spPr>
              <a:xfrm>
                <a:off x="11186846" y="449601"/>
                <a:ext cx="270403" cy="225296"/>
              </a:xfrm>
              <a:custGeom>
                <a:avLst/>
                <a:gdLst>
                  <a:gd name="connsiteX0" fmla="*/ 270970 w 270403"/>
                  <a:gd name="connsiteY0" fmla="*/ 221855 h 225296"/>
                  <a:gd name="connsiteX1" fmla="*/ 176505 w 270403"/>
                  <a:gd name="connsiteY1" fmla="*/ 19274 h 225296"/>
                  <a:gd name="connsiteX2" fmla="*/ 145870 w 270403"/>
                  <a:gd name="connsiteY2" fmla="*/ -228 h 225296"/>
                  <a:gd name="connsiteX3" fmla="*/ 126125 w 270403"/>
                  <a:gd name="connsiteY3" fmla="*/ -228 h 225296"/>
                  <a:gd name="connsiteX4" fmla="*/ 95490 w 270403"/>
                  <a:gd name="connsiteY4" fmla="*/ 19274 h 225296"/>
                  <a:gd name="connsiteX5" fmla="*/ 62360 w 270403"/>
                  <a:gd name="connsiteY5" fmla="*/ 90284 h 225296"/>
                  <a:gd name="connsiteX6" fmla="*/ 63336 w 270403"/>
                  <a:gd name="connsiteY6" fmla="*/ 93250 h 225296"/>
                  <a:gd name="connsiteX7" fmla="*/ 64414 w 270403"/>
                  <a:gd name="connsiteY7" fmla="*/ 93486 h 225296"/>
                  <a:gd name="connsiteX8" fmla="*/ 104745 w 270403"/>
                  <a:gd name="connsiteY8" fmla="*/ 93486 h 225296"/>
                  <a:gd name="connsiteX9" fmla="*/ 108809 w 270403"/>
                  <a:gd name="connsiteY9" fmla="*/ 90880 h 225296"/>
                  <a:gd name="connsiteX10" fmla="*/ 132751 w 270403"/>
                  <a:gd name="connsiteY10" fmla="*/ 39705 h 225296"/>
                  <a:gd name="connsiteX11" fmla="*/ 136042 w 270403"/>
                  <a:gd name="connsiteY11" fmla="*/ 37606 h 225296"/>
                  <a:gd name="connsiteX12" fmla="*/ 136042 w 270403"/>
                  <a:gd name="connsiteY12" fmla="*/ 37606 h 225296"/>
                  <a:gd name="connsiteX13" fmla="*/ 139333 w 270403"/>
                  <a:gd name="connsiteY13" fmla="*/ 39705 h 225296"/>
                  <a:gd name="connsiteX14" fmla="*/ 173236 w 270403"/>
                  <a:gd name="connsiteY14" fmla="*/ 112415 h 225296"/>
                  <a:gd name="connsiteX15" fmla="*/ 73624 w 270403"/>
                  <a:gd name="connsiteY15" fmla="*/ 112415 h 225296"/>
                  <a:gd name="connsiteX16" fmla="*/ 43012 w 270403"/>
                  <a:gd name="connsiteY16" fmla="*/ 131917 h 225296"/>
                  <a:gd name="connsiteX17" fmla="*/ 1047 w 270403"/>
                  <a:gd name="connsiteY17" fmla="*/ 221855 h 225296"/>
                  <a:gd name="connsiteX18" fmla="*/ 2023 w 270403"/>
                  <a:gd name="connsiteY18" fmla="*/ 224821 h 225296"/>
                  <a:gd name="connsiteX19" fmla="*/ 3101 w 270403"/>
                  <a:gd name="connsiteY19" fmla="*/ 225057 h 225296"/>
                  <a:gd name="connsiteX20" fmla="*/ 43431 w 270403"/>
                  <a:gd name="connsiteY20" fmla="*/ 225057 h 225296"/>
                  <a:gd name="connsiteX21" fmla="*/ 47518 w 270403"/>
                  <a:gd name="connsiteY21" fmla="*/ 222451 h 225296"/>
                  <a:gd name="connsiteX22" fmla="*/ 78439 w 270403"/>
                  <a:gd name="connsiteY22" fmla="*/ 155992 h 225296"/>
                  <a:gd name="connsiteX23" fmla="*/ 87429 w 270403"/>
                  <a:gd name="connsiteY23" fmla="*/ 150271 h 225296"/>
                  <a:gd name="connsiteX24" fmla="*/ 184478 w 270403"/>
                  <a:gd name="connsiteY24" fmla="*/ 150271 h 225296"/>
                  <a:gd name="connsiteX25" fmla="*/ 193467 w 270403"/>
                  <a:gd name="connsiteY25" fmla="*/ 155992 h 225296"/>
                  <a:gd name="connsiteX26" fmla="*/ 224389 w 270403"/>
                  <a:gd name="connsiteY26" fmla="*/ 222451 h 225296"/>
                  <a:gd name="connsiteX27" fmla="*/ 228453 w 270403"/>
                  <a:gd name="connsiteY27" fmla="*/ 225057 h 225296"/>
                  <a:gd name="connsiteX28" fmla="*/ 268784 w 270403"/>
                  <a:gd name="connsiteY28" fmla="*/ 225057 h 225296"/>
                  <a:gd name="connsiteX29" fmla="*/ 271202 w 270403"/>
                  <a:gd name="connsiteY29" fmla="*/ 223078 h 225296"/>
                  <a:gd name="connsiteX30" fmla="*/ 270970 w 270403"/>
                  <a:gd name="connsiteY30" fmla="*/ 221855 h 22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70403" h="225296">
                    <a:moveTo>
                      <a:pt x="270970" y="221855"/>
                    </a:moveTo>
                    <a:lnTo>
                      <a:pt x="176505" y="19274"/>
                    </a:lnTo>
                    <a:cubicBezTo>
                      <a:pt x="170950" y="7372"/>
                      <a:pt x="159003" y="-233"/>
                      <a:pt x="145870" y="-228"/>
                    </a:cubicBezTo>
                    <a:lnTo>
                      <a:pt x="126125" y="-228"/>
                    </a:lnTo>
                    <a:cubicBezTo>
                      <a:pt x="112992" y="-233"/>
                      <a:pt x="101045" y="7372"/>
                      <a:pt x="95490" y="19274"/>
                    </a:cubicBezTo>
                    <a:lnTo>
                      <a:pt x="62360" y="90284"/>
                    </a:lnTo>
                    <a:cubicBezTo>
                      <a:pt x="61810" y="91372"/>
                      <a:pt x="62247" y="92700"/>
                      <a:pt x="63336" y="93250"/>
                    </a:cubicBezTo>
                    <a:cubicBezTo>
                      <a:pt x="63670" y="93420"/>
                      <a:pt x="64041" y="93499"/>
                      <a:pt x="64414" y="93486"/>
                    </a:cubicBezTo>
                    <a:lnTo>
                      <a:pt x="104745" y="93486"/>
                    </a:lnTo>
                    <a:cubicBezTo>
                      <a:pt x="106496" y="93499"/>
                      <a:pt x="108091" y="92477"/>
                      <a:pt x="108809" y="90880"/>
                    </a:cubicBezTo>
                    <a:lnTo>
                      <a:pt x="132751" y="39705"/>
                    </a:lnTo>
                    <a:cubicBezTo>
                      <a:pt x="133345" y="38424"/>
                      <a:pt x="134630" y="37604"/>
                      <a:pt x="136042" y="37606"/>
                    </a:cubicBezTo>
                    <a:lnTo>
                      <a:pt x="136042" y="37606"/>
                    </a:lnTo>
                    <a:cubicBezTo>
                      <a:pt x="137453" y="37604"/>
                      <a:pt x="138738" y="38424"/>
                      <a:pt x="139333" y="39705"/>
                    </a:cubicBezTo>
                    <a:lnTo>
                      <a:pt x="173236" y="112415"/>
                    </a:lnTo>
                    <a:lnTo>
                      <a:pt x="73624" y="112415"/>
                    </a:lnTo>
                    <a:cubicBezTo>
                      <a:pt x="60496" y="112412"/>
                      <a:pt x="48558" y="120019"/>
                      <a:pt x="43012" y="131917"/>
                    </a:cubicBezTo>
                    <a:lnTo>
                      <a:pt x="1047" y="221855"/>
                    </a:lnTo>
                    <a:cubicBezTo>
                      <a:pt x="497" y="222944"/>
                      <a:pt x="934" y="224271"/>
                      <a:pt x="2023" y="224821"/>
                    </a:cubicBezTo>
                    <a:cubicBezTo>
                      <a:pt x="2357" y="224991"/>
                      <a:pt x="2728" y="225071"/>
                      <a:pt x="3101" y="225057"/>
                    </a:cubicBezTo>
                    <a:lnTo>
                      <a:pt x="43431" y="225057"/>
                    </a:lnTo>
                    <a:cubicBezTo>
                      <a:pt x="45192" y="225079"/>
                      <a:pt x="46795" y="224057"/>
                      <a:pt x="47518" y="222451"/>
                    </a:cubicBezTo>
                    <a:lnTo>
                      <a:pt x="78439" y="155992"/>
                    </a:lnTo>
                    <a:cubicBezTo>
                      <a:pt x="80069" y="152500"/>
                      <a:pt x="83574" y="150269"/>
                      <a:pt x="87429" y="150271"/>
                    </a:cubicBezTo>
                    <a:lnTo>
                      <a:pt x="184478" y="150271"/>
                    </a:lnTo>
                    <a:cubicBezTo>
                      <a:pt x="188332" y="150269"/>
                      <a:pt x="191837" y="152500"/>
                      <a:pt x="193467" y="155992"/>
                    </a:cubicBezTo>
                    <a:lnTo>
                      <a:pt x="224389" y="222451"/>
                    </a:lnTo>
                    <a:cubicBezTo>
                      <a:pt x="225107" y="224048"/>
                      <a:pt x="226701" y="225071"/>
                      <a:pt x="228453" y="225057"/>
                    </a:cubicBezTo>
                    <a:lnTo>
                      <a:pt x="268784" y="225057"/>
                    </a:lnTo>
                    <a:cubicBezTo>
                      <a:pt x="269998" y="225179"/>
                      <a:pt x="271081" y="224293"/>
                      <a:pt x="271202" y="223078"/>
                    </a:cubicBezTo>
                    <a:cubicBezTo>
                      <a:pt x="271244" y="222657"/>
                      <a:pt x="271162" y="222232"/>
                      <a:pt x="270970" y="221855"/>
                    </a:cubicBezTo>
                    <a:close/>
                  </a:path>
                </a:pathLst>
              </a:custGeom>
              <a:grpFill/>
              <a:ln w="2207" cap="flat">
                <a:noFill/>
                <a:prstDash val="solid"/>
                <a:miter/>
              </a:ln>
            </p:spPr>
            <p:txBody>
              <a:bodyPr rtlCol="0" anchor="ctr"/>
              <a:lstStyle/>
              <a:p>
                <a:endParaRPr lang="zh-CN" altLang="en-US">
                  <a:latin typeface="+mj-ea"/>
                  <a:ea typeface="+mj-ea"/>
                </a:endParaRPr>
              </a:p>
            </p:txBody>
          </p:sp>
          <p:sp>
            <p:nvSpPr>
              <p:cNvPr id="30" name="任意多边形: 形状 29"/>
              <p:cNvSpPr/>
              <p:nvPr>
                <p:custDataLst>
                  <p:tags r:id="rId8"/>
                </p:custDataLst>
              </p:nvPr>
            </p:nvSpPr>
            <p:spPr>
              <a:xfrm>
                <a:off x="10995348" y="449601"/>
                <a:ext cx="202796" cy="225242"/>
              </a:xfrm>
              <a:custGeom>
                <a:avLst/>
                <a:gdLst>
                  <a:gd name="connsiteX0" fmla="*/ 190071 w 202796"/>
                  <a:gd name="connsiteY0" fmla="*/ 112415 h 225242"/>
                  <a:gd name="connsiteX1" fmla="*/ 43172 w 202796"/>
                  <a:gd name="connsiteY1" fmla="*/ 112415 h 225242"/>
                  <a:gd name="connsiteX2" fmla="*/ 43172 w 202796"/>
                  <a:gd name="connsiteY2" fmla="*/ 60136 h 225242"/>
                  <a:gd name="connsiteX3" fmla="*/ 65700 w 202796"/>
                  <a:gd name="connsiteY3" fmla="*/ 37607 h 225242"/>
                  <a:gd name="connsiteX4" fmla="*/ 184351 w 202796"/>
                  <a:gd name="connsiteY4" fmla="*/ 37607 h 225242"/>
                  <a:gd name="connsiteX5" fmla="*/ 188415 w 202796"/>
                  <a:gd name="connsiteY5" fmla="*/ 35023 h 225242"/>
                  <a:gd name="connsiteX6" fmla="*/ 203368 w 202796"/>
                  <a:gd name="connsiteY6" fmla="*/ 2975 h 225242"/>
                  <a:gd name="connsiteX7" fmla="*/ 202391 w 202796"/>
                  <a:gd name="connsiteY7" fmla="*/ 9 h 225242"/>
                  <a:gd name="connsiteX8" fmla="*/ 201336 w 202796"/>
                  <a:gd name="connsiteY8" fmla="*/ -228 h 225242"/>
                  <a:gd name="connsiteX9" fmla="*/ 57131 w 202796"/>
                  <a:gd name="connsiteY9" fmla="*/ -228 h 225242"/>
                  <a:gd name="connsiteX10" fmla="*/ 809 w 202796"/>
                  <a:gd name="connsiteY10" fmla="*/ 56094 h 225242"/>
                  <a:gd name="connsiteX11" fmla="*/ 809 w 202796"/>
                  <a:gd name="connsiteY11" fmla="*/ 222805 h 225242"/>
                  <a:gd name="connsiteX12" fmla="*/ 3018 w 202796"/>
                  <a:gd name="connsiteY12" fmla="*/ 225014 h 225242"/>
                  <a:gd name="connsiteX13" fmla="*/ 40875 w 202796"/>
                  <a:gd name="connsiteY13" fmla="*/ 225014 h 225242"/>
                  <a:gd name="connsiteX14" fmla="*/ 43084 w 202796"/>
                  <a:gd name="connsiteY14" fmla="*/ 222805 h 225242"/>
                  <a:gd name="connsiteX15" fmla="*/ 43084 w 202796"/>
                  <a:gd name="connsiteY15" fmla="*/ 150272 h 225242"/>
                  <a:gd name="connsiteX16" fmla="*/ 172998 w 202796"/>
                  <a:gd name="connsiteY16" fmla="*/ 150272 h 225242"/>
                  <a:gd name="connsiteX17" fmla="*/ 177062 w 202796"/>
                  <a:gd name="connsiteY17" fmla="*/ 147666 h 225242"/>
                  <a:gd name="connsiteX18" fmla="*/ 192015 w 202796"/>
                  <a:gd name="connsiteY18" fmla="*/ 115618 h 225242"/>
                  <a:gd name="connsiteX19" fmla="*/ 191037 w 202796"/>
                  <a:gd name="connsiteY19" fmla="*/ 112652 h 225242"/>
                  <a:gd name="connsiteX20" fmla="*/ 190071 w 202796"/>
                  <a:gd name="connsiteY20" fmla="*/ 112415 h 22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2796" h="225242">
                    <a:moveTo>
                      <a:pt x="190071" y="112415"/>
                    </a:moveTo>
                    <a:lnTo>
                      <a:pt x="43172" y="112415"/>
                    </a:lnTo>
                    <a:lnTo>
                      <a:pt x="43172" y="60136"/>
                    </a:lnTo>
                    <a:cubicBezTo>
                      <a:pt x="43172" y="47694"/>
                      <a:pt x="53259" y="37607"/>
                      <a:pt x="65700" y="37607"/>
                    </a:cubicBezTo>
                    <a:lnTo>
                      <a:pt x="184351" y="37607"/>
                    </a:lnTo>
                    <a:cubicBezTo>
                      <a:pt x="186098" y="37625"/>
                      <a:pt x="187690" y="36611"/>
                      <a:pt x="188415" y="35023"/>
                    </a:cubicBezTo>
                    <a:lnTo>
                      <a:pt x="203368" y="2975"/>
                    </a:lnTo>
                    <a:cubicBezTo>
                      <a:pt x="203918" y="1886"/>
                      <a:pt x="203480" y="559"/>
                      <a:pt x="202391" y="9"/>
                    </a:cubicBezTo>
                    <a:cubicBezTo>
                      <a:pt x="202065" y="-157"/>
                      <a:pt x="201702" y="-236"/>
                      <a:pt x="201336" y="-228"/>
                    </a:cubicBezTo>
                    <a:lnTo>
                      <a:pt x="57131" y="-228"/>
                    </a:lnTo>
                    <a:cubicBezTo>
                      <a:pt x="26026" y="-228"/>
                      <a:pt x="809" y="24989"/>
                      <a:pt x="809" y="56094"/>
                    </a:cubicBezTo>
                    <a:lnTo>
                      <a:pt x="809" y="222805"/>
                    </a:lnTo>
                    <a:cubicBezTo>
                      <a:pt x="809" y="224024"/>
                      <a:pt x="1799" y="225014"/>
                      <a:pt x="3018" y="225014"/>
                    </a:cubicBezTo>
                    <a:lnTo>
                      <a:pt x="40875" y="225014"/>
                    </a:lnTo>
                    <a:cubicBezTo>
                      <a:pt x="42094" y="225014"/>
                      <a:pt x="43084" y="224024"/>
                      <a:pt x="43084" y="222805"/>
                    </a:cubicBezTo>
                    <a:lnTo>
                      <a:pt x="43084" y="150272"/>
                    </a:lnTo>
                    <a:lnTo>
                      <a:pt x="172998" y="150272"/>
                    </a:lnTo>
                    <a:cubicBezTo>
                      <a:pt x="174750" y="150285"/>
                      <a:pt x="176344" y="149263"/>
                      <a:pt x="177062" y="147666"/>
                    </a:cubicBezTo>
                    <a:lnTo>
                      <a:pt x="192015" y="115618"/>
                    </a:lnTo>
                    <a:cubicBezTo>
                      <a:pt x="192565" y="114529"/>
                      <a:pt x="192125" y="113202"/>
                      <a:pt x="191037" y="112652"/>
                    </a:cubicBezTo>
                    <a:cubicBezTo>
                      <a:pt x="190736" y="112501"/>
                      <a:pt x="190407" y="112420"/>
                      <a:pt x="190071" y="112415"/>
                    </a:cubicBezTo>
                    <a:close/>
                  </a:path>
                </a:pathLst>
              </a:custGeom>
              <a:grpFill/>
              <a:ln w="2207" cap="flat">
                <a:noFill/>
                <a:prstDash val="solid"/>
                <a:miter/>
              </a:ln>
            </p:spPr>
            <p:txBody>
              <a:bodyPr rtlCol="0" anchor="ctr"/>
              <a:lstStyle/>
              <a:p>
                <a:endParaRPr lang="zh-CN" altLang="en-US">
                  <a:latin typeface="+mj-ea"/>
                  <a:ea typeface="+mj-ea"/>
                </a:endParaRPr>
              </a:p>
            </p:txBody>
          </p:sp>
          <p:sp>
            <p:nvSpPr>
              <p:cNvPr id="31" name="任意多边形: 形状 30"/>
              <p:cNvSpPr/>
              <p:nvPr>
                <p:custDataLst>
                  <p:tags r:id="rId9"/>
                </p:custDataLst>
              </p:nvPr>
            </p:nvSpPr>
            <p:spPr>
              <a:xfrm>
                <a:off x="10454639" y="449556"/>
                <a:ext cx="225352" cy="225288"/>
              </a:xfrm>
              <a:custGeom>
                <a:avLst/>
                <a:gdLst>
                  <a:gd name="connsiteX0" fmla="*/ 160387 w 225352"/>
                  <a:gd name="connsiteY0" fmla="*/ 93531 h 225288"/>
                  <a:gd name="connsiteX1" fmla="*/ 71156 w 225352"/>
                  <a:gd name="connsiteY1" fmla="*/ 93531 h 225288"/>
                  <a:gd name="connsiteX2" fmla="*/ 43150 w 225352"/>
                  <a:gd name="connsiteY2" fmla="*/ 65658 h 225288"/>
                  <a:gd name="connsiteX3" fmla="*/ 43150 w 225352"/>
                  <a:gd name="connsiteY3" fmla="*/ 65547 h 225288"/>
                  <a:gd name="connsiteX4" fmla="*/ 71090 w 225352"/>
                  <a:gd name="connsiteY4" fmla="*/ 37608 h 225288"/>
                  <a:gd name="connsiteX5" fmla="*/ 184550 w 225352"/>
                  <a:gd name="connsiteY5" fmla="*/ 37608 h 225288"/>
                  <a:gd name="connsiteX6" fmla="*/ 188636 w 225352"/>
                  <a:gd name="connsiteY6" fmla="*/ 35023 h 225288"/>
                  <a:gd name="connsiteX7" fmla="*/ 203566 w 225352"/>
                  <a:gd name="connsiteY7" fmla="*/ 2975 h 225288"/>
                  <a:gd name="connsiteX8" fmla="*/ 202590 w 225352"/>
                  <a:gd name="connsiteY8" fmla="*/ 9 h 225288"/>
                  <a:gd name="connsiteX9" fmla="*/ 201535 w 225352"/>
                  <a:gd name="connsiteY9" fmla="*/ -227 h 225288"/>
                  <a:gd name="connsiteX10" fmla="*/ 66584 w 225352"/>
                  <a:gd name="connsiteY10" fmla="*/ -227 h 225288"/>
                  <a:gd name="connsiteX11" fmla="*/ 809 w 225352"/>
                  <a:gd name="connsiteY11" fmla="*/ 65547 h 225288"/>
                  <a:gd name="connsiteX12" fmla="*/ 66562 w 225352"/>
                  <a:gd name="connsiteY12" fmla="*/ 131344 h 225288"/>
                  <a:gd name="connsiteX13" fmla="*/ 66584 w 225352"/>
                  <a:gd name="connsiteY13" fmla="*/ 131344 h 225288"/>
                  <a:gd name="connsiteX14" fmla="*/ 155815 w 225352"/>
                  <a:gd name="connsiteY14" fmla="*/ 131344 h 225288"/>
                  <a:gd name="connsiteX15" fmla="*/ 183733 w 225352"/>
                  <a:gd name="connsiteY15" fmla="*/ 159262 h 225288"/>
                  <a:gd name="connsiteX16" fmla="*/ 183733 w 225352"/>
                  <a:gd name="connsiteY16" fmla="*/ 159284 h 225288"/>
                  <a:gd name="connsiteX17" fmla="*/ 155815 w 225352"/>
                  <a:gd name="connsiteY17" fmla="*/ 187224 h 225288"/>
                  <a:gd name="connsiteX18" fmla="*/ 28086 w 225352"/>
                  <a:gd name="connsiteY18" fmla="*/ 187224 h 225288"/>
                  <a:gd name="connsiteX19" fmla="*/ 24000 w 225352"/>
                  <a:gd name="connsiteY19" fmla="*/ 189808 h 225288"/>
                  <a:gd name="connsiteX20" fmla="*/ 9048 w 225352"/>
                  <a:gd name="connsiteY20" fmla="*/ 221856 h 225288"/>
                  <a:gd name="connsiteX21" fmla="*/ 10024 w 225352"/>
                  <a:gd name="connsiteY21" fmla="*/ 224822 h 225288"/>
                  <a:gd name="connsiteX22" fmla="*/ 11102 w 225352"/>
                  <a:gd name="connsiteY22" fmla="*/ 225058 h 225288"/>
                  <a:gd name="connsiteX23" fmla="*/ 160387 w 225352"/>
                  <a:gd name="connsiteY23" fmla="*/ 225058 h 225288"/>
                  <a:gd name="connsiteX24" fmla="*/ 226161 w 225352"/>
                  <a:gd name="connsiteY24" fmla="*/ 159284 h 225288"/>
                  <a:gd name="connsiteX25" fmla="*/ 160387 w 225352"/>
                  <a:gd name="connsiteY25" fmla="*/ 93531 h 22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5352" h="225288">
                    <a:moveTo>
                      <a:pt x="160387" y="93531"/>
                    </a:moveTo>
                    <a:lnTo>
                      <a:pt x="71156" y="93531"/>
                    </a:lnTo>
                    <a:cubicBezTo>
                      <a:pt x="55726" y="93569"/>
                      <a:pt x="43187" y="81088"/>
                      <a:pt x="43150" y="65658"/>
                    </a:cubicBezTo>
                    <a:cubicBezTo>
                      <a:pt x="43150" y="65620"/>
                      <a:pt x="43150" y="65585"/>
                      <a:pt x="43150" y="65547"/>
                    </a:cubicBezTo>
                    <a:cubicBezTo>
                      <a:pt x="43161" y="50122"/>
                      <a:pt x="55664" y="37621"/>
                      <a:pt x="71090" y="37608"/>
                    </a:cubicBezTo>
                    <a:lnTo>
                      <a:pt x="184550" y="37608"/>
                    </a:lnTo>
                    <a:cubicBezTo>
                      <a:pt x="186295" y="37601"/>
                      <a:pt x="187883" y="36596"/>
                      <a:pt x="188636" y="35023"/>
                    </a:cubicBezTo>
                    <a:lnTo>
                      <a:pt x="203566" y="2975"/>
                    </a:lnTo>
                    <a:cubicBezTo>
                      <a:pt x="204116" y="1886"/>
                      <a:pt x="203679" y="559"/>
                      <a:pt x="202590" y="9"/>
                    </a:cubicBezTo>
                    <a:cubicBezTo>
                      <a:pt x="202263" y="-157"/>
                      <a:pt x="201901" y="-238"/>
                      <a:pt x="201535" y="-227"/>
                    </a:cubicBezTo>
                    <a:lnTo>
                      <a:pt x="66584" y="-227"/>
                    </a:lnTo>
                    <a:cubicBezTo>
                      <a:pt x="30258" y="-227"/>
                      <a:pt x="809" y="29221"/>
                      <a:pt x="809" y="65547"/>
                    </a:cubicBezTo>
                    <a:cubicBezTo>
                      <a:pt x="798" y="101874"/>
                      <a:pt x="30236" y="131331"/>
                      <a:pt x="66562" y="131344"/>
                    </a:cubicBezTo>
                    <a:cubicBezTo>
                      <a:pt x="66568" y="131344"/>
                      <a:pt x="66577" y="131344"/>
                      <a:pt x="66584" y="131344"/>
                    </a:cubicBezTo>
                    <a:lnTo>
                      <a:pt x="155815" y="131344"/>
                    </a:lnTo>
                    <a:cubicBezTo>
                      <a:pt x="171234" y="131344"/>
                      <a:pt x="183733" y="143843"/>
                      <a:pt x="183733" y="159262"/>
                    </a:cubicBezTo>
                    <a:cubicBezTo>
                      <a:pt x="183733" y="159268"/>
                      <a:pt x="183733" y="159277"/>
                      <a:pt x="183733" y="159284"/>
                    </a:cubicBezTo>
                    <a:cubicBezTo>
                      <a:pt x="183733" y="174707"/>
                      <a:pt x="171236" y="187210"/>
                      <a:pt x="155815" y="187224"/>
                    </a:cubicBezTo>
                    <a:lnTo>
                      <a:pt x="28086" y="187224"/>
                    </a:lnTo>
                    <a:cubicBezTo>
                      <a:pt x="26333" y="187197"/>
                      <a:pt x="24729" y="188211"/>
                      <a:pt x="24000" y="189808"/>
                    </a:cubicBezTo>
                    <a:lnTo>
                      <a:pt x="9048" y="221856"/>
                    </a:lnTo>
                    <a:cubicBezTo>
                      <a:pt x="8498" y="222945"/>
                      <a:pt x="8935" y="224272"/>
                      <a:pt x="10024" y="224822"/>
                    </a:cubicBezTo>
                    <a:cubicBezTo>
                      <a:pt x="10357" y="224992"/>
                      <a:pt x="10729" y="225072"/>
                      <a:pt x="11102" y="225058"/>
                    </a:cubicBezTo>
                    <a:lnTo>
                      <a:pt x="160387" y="225058"/>
                    </a:lnTo>
                    <a:cubicBezTo>
                      <a:pt x="196713" y="225058"/>
                      <a:pt x="226161" y="195610"/>
                      <a:pt x="226161" y="159284"/>
                    </a:cubicBezTo>
                    <a:cubicBezTo>
                      <a:pt x="226150" y="122966"/>
                      <a:pt x="196704" y="93531"/>
                      <a:pt x="160387" y="93531"/>
                    </a:cubicBezTo>
                    <a:close/>
                  </a:path>
                </a:pathLst>
              </a:custGeom>
              <a:grpFill/>
              <a:ln w="2207" cap="flat">
                <a:noFill/>
                <a:prstDash val="solid"/>
                <a:miter/>
              </a:ln>
            </p:spPr>
            <p:txBody>
              <a:bodyPr rtlCol="0" anchor="ctr"/>
              <a:lstStyle/>
              <a:p>
                <a:endParaRPr lang="zh-CN" altLang="en-US">
                  <a:latin typeface="+mj-ea"/>
                  <a:ea typeface="+mj-ea"/>
                </a:endParaRPr>
              </a:p>
            </p:txBody>
          </p:sp>
          <p:sp>
            <p:nvSpPr>
              <p:cNvPr id="32" name="任意多边形: 形状 31"/>
              <p:cNvSpPr/>
              <p:nvPr>
                <p:custDataLst>
                  <p:tags r:id="rId10"/>
                </p:custDataLst>
              </p:nvPr>
            </p:nvSpPr>
            <p:spPr>
              <a:xfrm>
                <a:off x="10706678" y="447437"/>
                <a:ext cx="243545" cy="229741"/>
              </a:xfrm>
              <a:custGeom>
                <a:avLst/>
                <a:gdLst>
                  <a:gd name="connsiteX0" fmla="*/ 241528 w 243545"/>
                  <a:gd name="connsiteY0" fmla="*/ 88406 h 229741"/>
                  <a:gd name="connsiteX1" fmla="*/ 203384 w 243545"/>
                  <a:gd name="connsiteY1" fmla="*/ 88406 h 229741"/>
                  <a:gd name="connsiteX2" fmla="*/ 201169 w 243545"/>
                  <a:gd name="connsiteY2" fmla="*/ 90608 h 229741"/>
                  <a:gd name="connsiteX3" fmla="*/ 201176 w 243545"/>
                  <a:gd name="connsiteY3" fmla="*/ 90792 h 229741"/>
                  <a:gd name="connsiteX4" fmla="*/ 200314 w 243545"/>
                  <a:gd name="connsiteY4" fmla="*/ 149543 h 229741"/>
                  <a:gd name="connsiteX5" fmla="*/ 159763 w 243545"/>
                  <a:gd name="connsiteY5" fmla="*/ 189741 h 229741"/>
                  <a:gd name="connsiteX6" fmla="*/ 85573 w 243545"/>
                  <a:gd name="connsiteY6" fmla="*/ 189741 h 229741"/>
                  <a:gd name="connsiteX7" fmla="*/ 45044 w 243545"/>
                  <a:gd name="connsiteY7" fmla="*/ 149388 h 229741"/>
                  <a:gd name="connsiteX8" fmla="*/ 45044 w 243545"/>
                  <a:gd name="connsiteY8" fmla="*/ 79572 h 229741"/>
                  <a:gd name="connsiteX9" fmla="*/ 85176 w 243545"/>
                  <a:gd name="connsiteY9" fmla="*/ 39307 h 229741"/>
                  <a:gd name="connsiteX10" fmla="*/ 153291 w 243545"/>
                  <a:gd name="connsiteY10" fmla="*/ 38755 h 229741"/>
                  <a:gd name="connsiteX11" fmla="*/ 155690 w 243545"/>
                  <a:gd name="connsiteY11" fmla="*/ 36754 h 229741"/>
                  <a:gd name="connsiteX12" fmla="*/ 155699 w 243545"/>
                  <a:gd name="connsiteY12" fmla="*/ 36547 h 229741"/>
                  <a:gd name="connsiteX13" fmla="*/ 155699 w 243545"/>
                  <a:gd name="connsiteY13" fmla="*/ 2842 h 229741"/>
                  <a:gd name="connsiteX14" fmla="*/ 153490 w 243545"/>
                  <a:gd name="connsiteY14" fmla="*/ 633 h 229741"/>
                  <a:gd name="connsiteX15" fmla="*/ 73757 w 243545"/>
                  <a:gd name="connsiteY15" fmla="*/ 1738 h 229741"/>
                  <a:gd name="connsiteX16" fmla="*/ 2549 w 243545"/>
                  <a:gd name="connsiteY16" fmla="*/ 73365 h 229741"/>
                  <a:gd name="connsiteX17" fmla="*/ 2549 w 243545"/>
                  <a:gd name="connsiteY17" fmla="*/ 155837 h 229741"/>
                  <a:gd name="connsiteX18" fmla="*/ 74971 w 243545"/>
                  <a:gd name="connsiteY18" fmla="*/ 227575 h 229741"/>
                  <a:gd name="connsiteX19" fmla="*/ 170254 w 243545"/>
                  <a:gd name="connsiteY19" fmla="*/ 227575 h 229741"/>
                  <a:gd name="connsiteX20" fmla="*/ 242633 w 243545"/>
                  <a:gd name="connsiteY20" fmla="*/ 156500 h 229741"/>
                  <a:gd name="connsiteX21" fmla="*/ 243737 w 243545"/>
                  <a:gd name="connsiteY21" fmla="*/ 90637 h 229741"/>
                  <a:gd name="connsiteX22" fmla="*/ 241550 w 243545"/>
                  <a:gd name="connsiteY22" fmla="*/ 88406 h 229741"/>
                  <a:gd name="connsiteX23" fmla="*/ 241528 w 243545"/>
                  <a:gd name="connsiteY23" fmla="*/ 88406 h 22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545" h="229741">
                    <a:moveTo>
                      <a:pt x="241528" y="88406"/>
                    </a:moveTo>
                    <a:lnTo>
                      <a:pt x="203384" y="88406"/>
                    </a:lnTo>
                    <a:cubicBezTo>
                      <a:pt x="202165" y="88402"/>
                      <a:pt x="201173" y="89389"/>
                      <a:pt x="201169" y="90608"/>
                    </a:cubicBezTo>
                    <a:cubicBezTo>
                      <a:pt x="201169" y="90670"/>
                      <a:pt x="201171" y="90730"/>
                      <a:pt x="201176" y="90792"/>
                    </a:cubicBezTo>
                    <a:cubicBezTo>
                      <a:pt x="202589" y="110363"/>
                      <a:pt x="202302" y="130020"/>
                      <a:pt x="200314" y="149543"/>
                    </a:cubicBezTo>
                    <a:cubicBezTo>
                      <a:pt x="198046" y="170865"/>
                      <a:pt x="181105" y="187660"/>
                      <a:pt x="159763" y="189741"/>
                    </a:cubicBezTo>
                    <a:cubicBezTo>
                      <a:pt x="135094" y="192214"/>
                      <a:pt x="110242" y="192214"/>
                      <a:pt x="85573" y="189741"/>
                    </a:cubicBezTo>
                    <a:cubicBezTo>
                      <a:pt x="64191" y="187629"/>
                      <a:pt x="47248" y="170762"/>
                      <a:pt x="45044" y="149388"/>
                    </a:cubicBezTo>
                    <a:cubicBezTo>
                      <a:pt x="42636" y="126179"/>
                      <a:pt x="42636" y="102783"/>
                      <a:pt x="45044" y="79572"/>
                    </a:cubicBezTo>
                    <a:cubicBezTo>
                      <a:pt x="47197" y="58340"/>
                      <a:pt x="63950" y="41532"/>
                      <a:pt x="85176" y="39307"/>
                    </a:cubicBezTo>
                    <a:cubicBezTo>
                      <a:pt x="107817" y="37048"/>
                      <a:pt x="130617" y="36862"/>
                      <a:pt x="153291" y="38755"/>
                    </a:cubicBezTo>
                    <a:cubicBezTo>
                      <a:pt x="154506" y="38866"/>
                      <a:pt x="155579" y="37969"/>
                      <a:pt x="155690" y="36754"/>
                    </a:cubicBezTo>
                    <a:cubicBezTo>
                      <a:pt x="155697" y="36686"/>
                      <a:pt x="155699" y="36615"/>
                      <a:pt x="155699" y="36547"/>
                    </a:cubicBezTo>
                    <a:lnTo>
                      <a:pt x="155699" y="2842"/>
                    </a:lnTo>
                    <a:cubicBezTo>
                      <a:pt x="155699" y="1623"/>
                      <a:pt x="154709" y="633"/>
                      <a:pt x="153490" y="633"/>
                    </a:cubicBezTo>
                    <a:cubicBezTo>
                      <a:pt x="126917" y="-809"/>
                      <a:pt x="100279" y="-440"/>
                      <a:pt x="73757" y="1738"/>
                    </a:cubicBezTo>
                    <a:cubicBezTo>
                      <a:pt x="35752" y="5101"/>
                      <a:pt x="5689" y="35341"/>
                      <a:pt x="2549" y="73365"/>
                    </a:cubicBezTo>
                    <a:cubicBezTo>
                      <a:pt x="229" y="100808"/>
                      <a:pt x="229" y="128395"/>
                      <a:pt x="2549" y="155837"/>
                    </a:cubicBezTo>
                    <a:cubicBezTo>
                      <a:pt x="5926" y="194229"/>
                      <a:pt x="36549" y="224563"/>
                      <a:pt x="74971" y="227575"/>
                    </a:cubicBezTo>
                    <a:cubicBezTo>
                      <a:pt x="106679" y="230160"/>
                      <a:pt x="138546" y="230160"/>
                      <a:pt x="170254" y="227575"/>
                    </a:cubicBezTo>
                    <a:cubicBezTo>
                      <a:pt x="208478" y="224687"/>
                      <a:pt x="239050" y="194664"/>
                      <a:pt x="242633" y="156500"/>
                    </a:cubicBezTo>
                    <a:cubicBezTo>
                      <a:pt x="244468" y="134594"/>
                      <a:pt x="244837" y="112591"/>
                      <a:pt x="243737" y="90637"/>
                    </a:cubicBezTo>
                    <a:cubicBezTo>
                      <a:pt x="243750" y="89418"/>
                      <a:pt x="242770" y="88420"/>
                      <a:pt x="241550" y="88406"/>
                    </a:cubicBezTo>
                    <a:cubicBezTo>
                      <a:pt x="241544" y="88406"/>
                      <a:pt x="241535" y="88406"/>
                      <a:pt x="241528" y="88406"/>
                    </a:cubicBezTo>
                    <a:close/>
                  </a:path>
                </a:pathLst>
              </a:custGeom>
              <a:grpFill/>
              <a:ln w="2207" cap="flat">
                <a:noFill/>
                <a:prstDash val="solid"/>
                <a:miter/>
              </a:ln>
            </p:spPr>
            <p:txBody>
              <a:bodyPr rtlCol="0" anchor="ctr"/>
              <a:lstStyle/>
              <a:p>
                <a:endParaRPr lang="zh-CN" altLang="en-US">
                  <a:latin typeface="+mj-ea"/>
                  <a:ea typeface="+mj-ea"/>
                </a:endParaRPr>
              </a:p>
            </p:txBody>
          </p:sp>
        </p:grpSp>
      </p:grpSp>
      <p:sp>
        <p:nvSpPr>
          <p:cNvPr id="33" name="矩形: 圆角 32"/>
          <p:cNvSpPr/>
          <p:nvPr userDrawn="1">
            <p:custDataLst>
              <p:tags r:id="rId11"/>
            </p:custDataLst>
          </p:nvPr>
        </p:nvSpPr>
        <p:spPr>
          <a:xfrm>
            <a:off x="6382385" y="1155700"/>
            <a:ext cx="781685" cy="779780"/>
          </a:xfrm>
          <a:prstGeom prst="roundRect">
            <a:avLst>
              <a:gd name="adj" fmla="val 19086"/>
            </a:avLst>
          </a:prstGeom>
          <a:solidFill>
            <a:srgbClr val="1E66CB"/>
          </a:solidFill>
          <a:ln w="31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solidFill>
                <a:schemeClr val="bg1"/>
              </a:solidFill>
            </a:endParaRPr>
          </a:p>
        </p:txBody>
      </p:sp>
      <p:sp>
        <p:nvSpPr>
          <p:cNvPr id="3" name="文本占位符 2"/>
          <p:cNvSpPr>
            <a:spLocks noGrp="1"/>
          </p:cNvSpPr>
          <p:nvPr>
            <p:ph type="body" sz="quarter" idx="13" hasCustomPrompt="1"/>
            <p:custDataLst>
              <p:tags r:id="rId12"/>
            </p:custDataLst>
          </p:nvPr>
        </p:nvSpPr>
        <p:spPr>
          <a:xfrm>
            <a:off x="6477000" y="1340485"/>
            <a:ext cx="739775" cy="502285"/>
          </a:xfrm>
          <a:prstGeom prst="rect">
            <a:avLst/>
          </a:prstGeom>
        </p:spPr>
        <p:txBody>
          <a:bodyPr>
            <a:noAutofit/>
          </a:bodyPr>
          <a:lstStyle>
            <a:lvl1pPr marL="0" indent="0" algn="l" defTabSz="914400" rtl="0" eaLnBrk="1" latinLnBrk="0" hangingPunct="1">
              <a:lnSpc>
                <a:spcPct val="80000"/>
              </a:lnSpc>
              <a:buNone/>
              <a:defRPr kumimoji="1" lang="zh-CN" altLang="en-US" sz="3200" b="1" kern="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2pPr>
            <a:lvl3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3pPr>
            <a:lvl4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4pPr>
            <a:lvl5pPr marL="0" algn="l" defTabSz="914400" rtl="0" eaLnBrk="1" latinLnBrk="0" hangingPunct="1">
              <a:lnSpc>
                <a:spcPct val="150000"/>
              </a:lnSpc>
              <a:defRPr kumimoji="1" lang="zh-CN" altLang="en-US" sz="2800" kern="1200">
                <a:solidFill>
                  <a:schemeClr val="bg1"/>
                </a:solidFill>
                <a:latin typeface="思源黑体 CN Regular" panose="020B0500000000000000" pitchFamily="34" charset="-128"/>
                <a:ea typeface="思源黑体 CN Regular" panose="020B0500000000000000" pitchFamily="34" charset="-128"/>
                <a:cs typeface="+mn-cs"/>
              </a:defRPr>
            </a:lvl5pPr>
          </a:lstStyle>
          <a:p>
            <a:pPr lvl="0"/>
            <a:r>
              <a:rPr lang="en-US" altLang="zh-CN" dirty="0"/>
              <a:t>01</a:t>
            </a:r>
            <a:endParaRPr lang="en-US" altLang="zh-CN" dirty="0"/>
          </a:p>
        </p:txBody>
      </p:sp>
      <p:sp>
        <p:nvSpPr>
          <p:cNvPr id="16" name="文本占位符 18"/>
          <p:cNvSpPr>
            <a:spLocks noGrp="1"/>
          </p:cNvSpPr>
          <p:nvPr>
            <p:ph type="body" sz="quarter" idx="15" hasCustomPrompt="1"/>
            <p:custDataLst>
              <p:tags r:id="rId13"/>
            </p:custDataLst>
          </p:nvPr>
        </p:nvSpPr>
        <p:spPr>
          <a:xfrm>
            <a:off x="6311230" y="2084116"/>
            <a:ext cx="3744415" cy="3433116"/>
          </a:xfrm>
          <a:prstGeom prst="rect">
            <a:avLst/>
          </a:prstGeom>
        </p:spPr>
        <p:txBody>
          <a:bodyPr>
            <a:noAutofit/>
          </a:bodyPr>
          <a:lstStyle>
            <a:lvl1pPr marL="0" indent="0" algn="l" defTabSz="914400" rtl="0" eaLnBrk="1" latinLnBrk="0" hangingPunct="1">
              <a:lnSpc>
                <a:spcPct val="150000"/>
              </a:lnSpc>
              <a:buNone/>
              <a:defRPr kumimoji="1" lang="zh-CN" altLang="en-US" sz="3200" b="1" kern="1200" baseline="0" smtClean="0">
                <a:solidFill>
                  <a:srgbClr val="3A70D3"/>
                </a:solidFill>
                <a:latin typeface="微软雅黑" panose="020B0503020204020204" pitchFamily="34" charset="-122"/>
                <a:ea typeface="微软雅黑" panose="020B0503020204020204" pitchFamily="34" charset="-122"/>
                <a:cs typeface="Arial" panose="020B0604020202020204" pitchFamily="34" charset="0"/>
              </a:defRPr>
            </a:lvl1pPr>
            <a:lvl2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2pPr>
            <a:lvl3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3pPr>
            <a:lvl4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4pPr>
            <a:lvl5pPr marL="0" algn="l" defTabSz="914400" rtl="0" eaLnBrk="1" latinLnBrk="0" hangingPunct="1">
              <a:lnSpc>
                <a:spcPct val="150000"/>
              </a:lnSpc>
              <a:defRPr kumimoji="1" lang="zh-CN" altLang="en-US" sz="2800" kern="1200">
                <a:solidFill>
                  <a:schemeClr val="bg1"/>
                </a:solidFill>
                <a:latin typeface="思源黑体 CN Regular" panose="020B0500000000000000" pitchFamily="34" charset="-128"/>
                <a:ea typeface="思源黑体 CN Regular" panose="020B0500000000000000" pitchFamily="34" charset="-128"/>
                <a:cs typeface="+mn-cs"/>
              </a:defRPr>
            </a:lvl5pPr>
          </a:lstStyle>
          <a:p>
            <a:pPr lvl="0"/>
            <a:r>
              <a:rPr lang="zh-CN" altLang="en-US" dirty="0" smtClean="0">
                <a:sym typeface="+mn-ea"/>
              </a:rPr>
              <a:t>单击此处编辑章标题 微软雅黑</a:t>
            </a:r>
            <a:r>
              <a:rPr lang="en-US" altLang="zh-CN" dirty="0" smtClean="0">
                <a:sym typeface="+mn-ea"/>
              </a:rPr>
              <a:t>32</a:t>
            </a:r>
            <a:r>
              <a:rPr lang="zh-CN" altLang="en-US" dirty="0" smtClean="0">
                <a:sym typeface="+mn-ea"/>
              </a:rPr>
              <a:t>号</a:t>
            </a:r>
            <a:endParaRPr dirty="0">
              <a:sym typeface="+mn-ea"/>
            </a:endParaRPr>
          </a:p>
        </p:txBody>
      </p:sp>
    </p:spTree>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noFill/>
        <a:effectLst/>
      </p:bgPr>
    </p:bg>
    <p:spTree>
      <p:nvGrpSpPr>
        <p:cNvPr id="1" name=""/>
        <p:cNvGrpSpPr/>
        <p:nvPr/>
      </p:nvGrpSpPr>
      <p:grpSpPr>
        <a:xfrm>
          <a:off x="0" y="0"/>
          <a:ext cx="0" cy="0"/>
          <a:chOff x="0" y="0"/>
          <a:chExt cx="0" cy="0"/>
        </a:xfrm>
      </p:grpSpPr>
      <p:sp>
        <p:nvSpPr>
          <p:cNvPr id="11" name="文本占位符 10"/>
          <p:cNvSpPr>
            <a:spLocks noGrp="1"/>
          </p:cNvSpPr>
          <p:nvPr>
            <p:ph type="body" sz="quarter" idx="12" hasCustomPrompt="1"/>
            <p:custDataLst>
              <p:tags r:id="rId2"/>
            </p:custDataLst>
          </p:nvPr>
        </p:nvSpPr>
        <p:spPr>
          <a:xfrm>
            <a:off x="623149" y="1124892"/>
            <a:ext cx="9234591" cy="461665"/>
          </a:xfrm>
          <a:prstGeom prst="rect">
            <a:avLst/>
          </a:prstGeom>
        </p:spPr>
        <p:txBody>
          <a:bodyPr/>
          <a:lstStyle>
            <a:lvl1pPr marL="0" indent="0">
              <a:lnSpc>
                <a:spcPct val="100000"/>
              </a:lnSpc>
              <a:spcAft>
                <a:spcPts val="0"/>
              </a:spcAft>
              <a:buNone/>
              <a:defRPr lang="zh-CN" altLang="en-US" sz="1800" b="0" u="none" strike="noStrike" kern="1200" cap="none" spc="0" normalizeH="0" baseline="0">
                <a:solidFill>
                  <a:srgbClr val="3A70D3"/>
                </a:solidFill>
                <a:uFillTx/>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smtClean="0">
                <a:sym typeface="+mn-ea"/>
              </a:rPr>
              <a:t>单击输入标题文字</a:t>
            </a:r>
            <a:r>
              <a:rPr lang="zh-CN" altLang="en-US" dirty="0" smtClean="0"/>
              <a:t> </a:t>
            </a:r>
            <a:r>
              <a:rPr lang="zh-CN" altLang="en-US" dirty="0" smtClean="0">
                <a:sym typeface="+mn-ea"/>
              </a:rPr>
              <a:t>微软雅黑</a:t>
            </a:r>
            <a:r>
              <a:rPr lang="en-US" altLang="zh-CN" dirty="0" smtClean="0">
                <a:sym typeface="+mn-ea"/>
              </a:rPr>
              <a:t>18</a:t>
            </a:r>
            <a:r>
              <a:rPr lang="zh-CN" altLang="en-US" dirty="0" smtClean="0">
                <a:sym typeface="+mn-ea"/>
              </a:rPr>
              <a:t>号</a:t>
            </a:r>
            <a:endParaRPr lang="zh-CN" altLang="en-US" dirty="0"/>
          </a:p>
        </p:txBody>
      </p:sp>
      <p:sp>
        <p:nvSpPr>
          <p:cNvPr id="2" name="文本占位符 1"/>
          <p:cNvSpPr>
            <a:spLocks noGrp="1"/>
          </p:cNvSpPr>
          <p:nvPr>
            <p:ph type="body" sz="quarter" idx="13" hasCustomPrompt="1"/>
            <p:custDataLst>
              <p:tags r:id="rId3"/>
            </p:custDataLst>
          </p:nvPr>
        </p:nvSpPr>
        <p:spPr>
          <a:xfrm>
            <a:off x="622935" y="1616710"/>
            <a:ext cx="10899140" cy="4874895"/>
          </a:xfrm>
          <a:prstGeom prst="rect">
            <a:avLst/>
          </a:prstGeom>
        </p:spPr>
        <p:txBody>
          <a:bodyPr/>
          <a:lstStyle>
            <a:lvl1pPr marL="0" indent="0">
              <a:lnSpc>
                <a:spcPct val="100000"/>
              </a:lnSpc>
              <a:spcAft>
                <a:spcPts val="0"/>
              </a:spcAft>
              <a:buNone/>
              <a:defRPr lang="zh-CN" altLang="en-US" sz="1400" b="0" u="none" strike="noStrike" kern="1200" cap="none" spc="0" normalizeH="0" baseline="0">
                <a:solidFill>
                  <a:schemeClr val="tx1"/>
                </a:solidFill>
                <a:uFillTx/>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smtClean="0">
                <a:sym typeface="+mn-ea"/>
              </a:rPr>
              <a:t>单击输入正文内容单击输入正文内容单击输入正文内容单击输入正文内容</a:t>
            </a:r>
            <a:endParaRPr lang="zh-CN" altLang="en-US" dirty="0"/>
          </a:p>
        </p:txBody>
      </p:sp>
      <p:sp>
        <p:nvSpPr>
          <p:cNvPr id="4" name="文本占位符 3"/>
          <p:cNvSpPr>
            <a:spLocks noGrp="1"/>
          </p:cNvSpPr>
          <p:nvPr>
            <p:ph type="body" sz="quarter" idx="14" hasCustomPrompt="1"/>
            <p:custDataLst>
              <p:tags r:id="rId4"/>
            </p:custDataLst>
          </p:nvPr>
        </p:nvSpPr>
        <p:spPr>
          <a:xfrm>
            <a:off x="1413510" y="366395"/>
            <a:ext cx="7704455" cy="461645"/>
          </a:xfrm>
          <a:prstGeom prst="rect">
            <a:avLst/>
          </a:prstGeom>
        </p:spPr>
        <p:txBody>
          <a:bodyPr/>
          <a:lstStyle>
            <a:lvl1pPr marL="0" indent="0">
              <a:lnSpc>
                <a:spcPct val="100000"/>
              </a:lnSpc>
              <a:spcAft>
                <a:spcPts val="0"/>
              </a:spcAft>
              <a:buNone/>
              <a:defRPr lang="zh-CN" altLang="en-US" sz="2000" b="1" u="none" strike="noStrike" kern="1200" cap="none" spc="0" normalizeH="0" baseline="0">
                <a:solidFill>
                  <a:srgbClr val="3A70D3"/>
                </a:solidFill>
                <a:uFillTx/>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smtClean="0">
                <a:sym typeface="+mn-ea"/>
              </a:rPr>
              <a:t>单击此处输入标题文字 微软雅黑</a:t>
            </a:r>
            <a:r>
              <a:rPr lang="en-US" altLang="zh-CN" dirty="0" smtClean="0">
                <a:sym typeface="+mn-ea"/>
              </a:rPr>
              <a:t>20</a:t>
            </a:r>
            <a:r>
              <a:rPr lang="zh-CN" altLang="en-US" dirty="0" smtClean="0">
                <a:sym typeface="+mn-ea"/>
              </a:rPr>
              <a:t>号</a:t>
            </a:r>
            <a:endParaRPr lang="zh-CN" altLang="en-US" dirty="0"/>
          </a:p>
        </p:txBody>
      </p:sp>
      <p:sp>
        <p:nvSpPr>
          <p:cNvPr id="6" name="文本占位符 5"/>
          <p:cNvSpPr>
            <a:spLocks noGrp="1"/>
          </p:cNvSpPr>
          <p:nvPr>
            <p:ph type="body" sz="quarter" idx="15" hasCustomPrompt="1"/>
            <p:custDataLst>
              <p:tags r:id="rId5"/>
            </p:custDataLst>
          </p:nvPr>
        </p:nvSpPr>
        <p:spPr>
          <a:xfrm>
            <a:off x="984885" y="386715"/>
            <a:ext cx="666750" cy="372745"/>
          </a:xfrm>
          <a:prstGeom prst="rect">
            <a:avLst/>
          </a:prstGeom>
        </p:spPr>
        <p:txBody>
          <a:bodyPr/>
          <a:lstStyle>
            <a:lvl1pPr marL="0" indent="0">
              <a:lnSpc>
                <a:spcPct val="90000"/>
              </a:lnSpc>
              <a:spcAft>
                <a:spcPts val="0"/>
              </a:spcAft>
              <a:buNone/>
              <a:defRPr lang="zh-CN" altLang="en-US" sz="2000" b="1" u="none" strike="noStrike" kern="1200" cap="none" spc="0" normalizeH="0" baseline="0">
                <a:solidFill>
                  <a:srgbClr val="3A70D3"/>
                </a:solidFill>
                <a:uFillTx/>
                <a:latin typeface="微软雅黑" panose="020B0503020204020204" pitchFamily="34" charset="-122"/>
                <a:ea typeface="微软雅黑" panose="020B0503020204020204" pitchFamily="34" charset="-122"/>
                <a:cs typeface="Arial" panose="020B0604020202020204" pitchFamily="34" charset="0"/>
              </a:defRPr>
            </a:lvl1pPr>
          </a:lstStyle>
          <a:p>
            <a:pPr lvl="0"/>
            <a:r>
              <a:rPr lang="en-US" altLang="zh-CN" dirty="0"/>
              <a:t>01</a:t>
            </a:r>
            <a:endParaRPr lang="zh-CN" altLang="en-US" dirty="0"/>
          </a:p>
        </p:txBody>
      </p:sp>
      <p:grpSp>
        <p:nvGrpSpPr>
          <p:cNvPr id="33" name="组合 32"/>
          <p:cNvGrpSpPr/>
          <p:nvPr userDrawn="1"/>
        </p:nvGrpSpPr>
        <p:grpSpPr>
          <a:xfrm>
            <a:off x="619570" y="428796"/>
            <a:ext cx="291338" cy="274825"/>
            <a:chOff x="-1307521" y="2276237"/>
            <a:chExt cx="243545" cy="229741"/>
          </a:xfrm>
        </p:grpSpPr>
        <p:sp>
          <p:nvSpPr>
            <p:cNvPr id="34" name="矩形: 圆角 33"/>
            <p:cNvSpPr/>
            <p:nvPr>
              <p:custDataLst>
                <p:tags r:id="rId6"/>
              </p:custDataLst>
            </p:nvPr>
          </p:nvSpPr>
          <p:spPr>
            <a:xfrm>
              <a:off x="-1133681" y="2278357"/>
              <a:ext cx="67585" cy="67585"/>
            </a:xfrm>
            <a:prstGeom prst="roundRect">
              <a:avLst/>
            </a:prstGeom>
            <a:solidFill>
              <a:srgbClr val="60C7CE"/>
            </a:solidFill>
            <a:ln w="2207" cap="flat">
              <a:noFill/>
              <a:prstDash val="solid"/>
              <a:miter/>
            </a:ln>
          </p:spPr>
          <p:txBody>
            <a:bodyPr rtlCol="0" anchor="ctr"/>
            <a:lstStyle/>
            <a:p>
              <a:endParaRPr lang="zh-CN" altLang="en-US">
                <a:latin typeface="+mj-ea"/>
                <a:ea typeface="+mj-ea"/>
              </a:endParaRPr>
            </a:p>
          </p:txBody>
        </p:sp>
        <p:sp>
          <p:nvSpPr>
            <p:cNvPr id="35" name="任意多边形: 形状 34"/>
            <p:cNvSpPr/>
            <p:nvPr>
              <p:custDataLst>
                <p:tags r:id="rId7"/>
              </p:custDataLst>
            </p:nvPr>
          </p:nvSpPr>
          <p:spPr>
            <a:xfrm>
              <a:off x="-1307521" y="2276237"/>
              <a:ext cx="243545" cy="229741"/>
            </a:xfrm>
            <a:custGeom>
              <a:avLst/>
              <a:gdLst>
                <a:gd name="connsiteX0" fmla="*/ 241528 w 243545"/>
                <a:gd name="connsiteY0" fmla="*/ 88406 h 229741"/>
                <a:gd name="connsiteX1" fmla="*/ 203384 w 243545"/>
                <a:gd name="connsiteY1" fmla="*/ 88406 h 229741"/>
                <a:gd name="connsiteX2" fmla="*/ 201169 w 243545"/>
                <a:gd name="connsiteY2" fmla="*/ 90608 h 229741"/>
                <a:gd name="connsiteX3" fmla="*/ 201176 w 243545"/>
                <a:gd name="connsiteY3" fmla="*/ 90792 h 229741"/>
                <a:gd name="connsiteX4" fmla="*/ 200314 w 243545"/>
                <a:gd name="connsiteY4" fmla="*/ 149543 h 229741"/>
                <a:gd name="connsiteX5" fmla="*/ 159763 w 243545"/>
                <a:gd name="connsiteY5" fmla="*/ 189741 h 229741"/>
                <a:gd name="connsiteX6" fmla="*/ 85573 w 243545"/>
                <a:gd name="connsiteY6" fmla="*/ 189741 h 229741"/>
                <a:gd name="connsiteX7" fmla="*/ 45044 w 243545"/>
                <a:gd name="connsiteY7" fmla="*/ 149388 h 229741"/>
                <a:gd name="connsiteX8" fmla="*/ 45044 w 243545"/>
                <a:gd name="connsiteY8" fmla="*/ 79572 h 229741"/>
                <a:gd name="connsiteX9" fmla="*/ 85176 w 243545"/>
                <a:gd name="connsiteY9" fmla="*/ 39307 h 229741"/>
                <a:gd name="connsiteX10" fmla="*/ 153291 w 243545"/>
                <a:gd name="connsiteY10" fmla="*/ 38755 h 229741"/>
                <a:gd name="connsiteX11" fmla="*/ 155690 w 243545"/>
                <a:gd name="connsiteY11" fmla="*/ 36754 h 229741"/>
                <a:gd name="connsiteX12" fmla="*/ 155699 w 243545"/>
                <a:gd name="connsiteY12" fmla="*/ 36547 h 229741"/>
                <a:gd name="connsiteX13" fmla="*/ 155699 w 243545"/>
                <a:gd name="connsiteY13" fmla="*/ 2842 h 229741"/>
                <a:gd name="connsiteX14" fmla="*/ 153490 w 243545"/>
                <a:gd name="connsiteY14" fmla="*/ 633 h 229741"/>
                <a:gd name="connsiteX15" fmla="*/ 73757 w 243545"/>
                <a:gd name="connsiteY15" fmla="*/ 1738 h 229741"/>
                <a:gd name="connsiteX16" fmla="*/ 2549 w 243545"/>
                <a:gd name="connsiteY16" fmla="*/ 73365 h 229741"/>
                <a:gd name="connsiteX17" fmla="*/ 2549 w 243545"/>
                <a:gd name="connsiteY17" fmla="*/ 155837 h 229741"/>
                <a:gd name="connsiteX18" fmla="*/ 74971 w 243545"/>
                <a:gd name="connsiteY18" fmla="*/ 227575 h 229741"/>
                <a:gd name="connsiteX19" fmla="*/ 170254 w 243545"/>
                <a:gd name="connsiteY19" fmla="*/ 227575 h 229741"/>
                <a:gd name="connsiteX20" fmla="*/ 242633 w 243545"/>
                <a:gd name="connsiteY20" fmla="*/ 156500 h 229741"/>
                <a:gd name="connsiteX21" fmla="*/ 243737 w 243545"/>
                <a:gd name="connsiteY21" fmla="*/ 90637 h 229741"/>
                <a:gd name="connsiteX22" fmla="*/ 241550 w 243545"/>
                <a:gd name="connsiteY22" fmla="*/ 88406 h 229741"/>
                <a:gd name="connsiteX23" fmla="*/ 241528 w 243545"/>
                <a:gd name="connsiteY23" fmla="*/ 88406 h 22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545" h="229741">
                  <a:moveTo>
                    <a:pt x="241528" y="88406"/>
                  </a:moveTo>
                  <a:lnTo>
                    <a:pt x="203384" y="88406"/>
                  </a:lnTo>
                  <a:cubicBezTo>
                    <a:pt x="202165" y="88402"/>
                    <a:pt x="201173" y="89389"/>
                    <a:pt x="201169" y="90608"/>
                  </a:cubicBezTo>
                  <a:cubicBezTo>
                    <a:pt x="201169" y="90670"/>
                    <a:pt x="201171" y="90730"/>
                    <a:pt x="201176" y="90792"/>
                  </a:cubicBezTo>
                  <a:cubicBezTo>
                    <a:pt x="202589" y="110363"/>
                    <a:pt x="202302" y="130020"/>
                    <a:pt x="200314" y="149543"/>
                  </a:cubicBezTo>
                  <a:cubicBezTo>
                    <a:pt x="198046" y="170865"/>
                    <a:pt x="181105" y="187660"/>
                    <a:pt x="159763" y="189741"/>
                  </a:cubicBezTo>
                  <a:cubicBezTo>
                    <a:pt x="135094" y="192214"/>
                    <a:pt x="110242" y="192214"/>
                    <a:pt x="85573" y="189741"/>
                  </a:cubicBezTo>
                  <a:cubicBezTo>
                    <a:pt x="64191" y="187629"/>
                    <a:pt x="47248" y="170762"/>
                    <a:pt x="45044" y="149388"/>
                  </a:cubicBezTo>
                  <a:cubicBezTo>
                    <a:pt x="42636" y="126179"/>
                    <a:pt x="42636" y="102783"/>
                    <a:pt x="45044" y="79572"/>
                  </a:cubicBezTo>
                  <a:cubicBezTo>
                    <a:pt x="47197" y="58340"/>
                    <a:pt x="63950" y="41532"/>
                    <a:pt x="85176" y="39307"/>
                  </a:cubicBezTo>
                  <a:cubicBezTo>
                    <a:pt x="107817" y="37048"/>
                    <a:pt x="130617" y="36862"/>
                    <a:pt x="153291" y="38755"/>
                  </a:cubicBezTo>
                  <a:cubicBezTo>
                    <a:pt x="154506" y="38866"/>
                    <a:pt x="155579" y="37969"/>
                    <a:pt x="155690" y="36754"/>
                  </a:cubicBezTo>
                  <a:cubicBezTo>
                    <a:pt x="155697" y="36686"/>
                    <a:pt x="155699" y="36615"/>
                    <a:pt x="155699" y="36547"/>
                  </a:cubicBezTo>
                  <a:lnTo>
                    <a:pt x="155699" y="2842"/>
                  </a:lnTo>
                  <a:cubicBezTo>
                    <a:pt x="155699" y="1623"/>
                    <a:pt x="154709" y="633"/>
                    <a:pt x="153490" y="633"/>
                  </a:cubicBezTo>
                  <a:cubicBezTo>
                    <a:pt x="126917" y="-809"/>
                    <a:pt x="100279" y="-440"/>
                    <a:pt x="73757" y="1738"/>
                  </a:cubicBezTo>
                  <a:cubicBezTo>
                    <a:pt x="35752" y="5101"/>
                    <a:pt x="5689" y="35341"/>
                    <a:pt x="2549" y="73365"/>
                  </a:cubicBezTo>
                  <a:cubicBezTo>
                    <a:pt x="229" y="100808"/>
                    <a:pt x="229" y="128395"/>
                    <a:pt x="2549" y="155837"/>
                  </a:cubicBezTo>
                  <a:cubicBezTo>
                    <a:pt x="5926" y="194229"/>
                    <a:pt x="36549" y="224563"/>
                    <a:pt x="74971" y="227575"/>
                  </a:cubicBezTo>
                  <a:cubicBezTo>
                    <a:pt x="106679" y="230160"/>
                    <a:pt x="138546" y="230160"/>
                    <a:pt x="170254" y="227575"/>
                  </a:cubicBezTo>
                  <a:cubicBezTo>
                    <a:pt x="208478" y="224687"/>
                    <a:pt x="239050" y="194664"/>
                    <a:pt x="242633" y="156500"/>
                  </a:cubicBezTo>
                  <a:cubicBezTo>
                    <a:pt x="244468" y="134594"/>
                    <a:pt x="244837" y="112591"/>
                    <a:pt x="243737" y="90637"/>
                  </a:cubicBezTo>
                  <a:cubicBezTo>
                    <a:pt x="243750" y="89418"/>
                    <a:pt x="242770" y="88420"/>
                    <a:pt x="241550" y="88406"/>
                  </a:cubicBezTo>
                  <a:cubicBezTo>
                    <a:pt x="241544" y="88406"/>
                    <a:pt x="241535" y="88406"/>
                    <a:pt x="241528" y="88406"/>
                  </a:cubicBezTo>
                  <a:close/>
                </a:path>
              </a:pathLst>
            </a:custGeom>
            <a:solidFill>
              <a:srgbClr val="3A70D2"/>
            </a:solidFill>
            <a:ln w="2207" cap="flat">
              <a:noFill/>
              <a:prstDash val="solid"/>
              <a:miter/>
            </a:ln>
          </p:spPr>
          <p:txBody>
            <a:bodyPr rtlCol="0" anchor="ctr"/>
            <a:lstStyle/>
            <a:p>
              <a:endParaRPr lang="zh-CN" altLang="en-US">
                <a:latin typeface="+mj-ea"/>
                <a:ea typeface="+mj-ea"/>
              </a:endParaRPr>
            </a:p>
          </p:txBody>
        </p:sp>
      </p:grpSp>
    </p:spTree>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a:xfrm>
            <a:off x="8595536" y="6135709"/>
            <a:ext cx="2844430" cy="365125"/>
          </a:xfrm>
        </p:spPr>
        <p:txBody>
          <a:bodyPr/>
          <a:lstStyle/>
          <a:p>
            <a:fld id="{DD354233-DE63-4CDA-819C-E2FEDC1A0892}" type="slidenum">
              <a:rPr lang="zh-CN" altLang="en-US" smtClean="0"/>
            </a:fld>
            <a:endParaRPr lang="zh-CN" altLang="en-US"/>
          </a:p>
        </p:txBody>
      </p:sp>
      <p:sp>
        <p:nvSpPr>
          <p:cNvPr id="8" name="标题 7"/>
          <p:cNvSpPr>
            <a:spLocks noGrp="1"/>
          </p:cNvSpPr>
          <p:nvPr>
            <p:ph type="title"/>
            <p:custDataLst>
              <p:tags r:id="rId2"/>
            </p:custDataLst>
          </p:nvPr>
        </p:nvSpPr>
        <p:spPr>
          <a:xfrm>
            <a:off x="609521" y="274638"/>
            <a:ext cx="10971372" cy="1143000"/>
          </a:xfrm>
        </p:spPr>
        <p:txBody>
          <a:bodyPr/>
          <a:lstStyle/>
          <a:p>
            <a:endParaRPr lang="zh-CN" altLang="en-US"/>
          </a:p>
        </p:txBody>
      </p:sp>
      <p:sp>
        <p:nvSpPr>
          <p:cNvPr id="9" name="内容占位符 8"/>
          <p:cNvSpPr>
            <a:spLocks noGrp="1"/>
          </p:cNvSpPr>
          <p:nvPr>
            <p:ph idx="1"/>
            <p:custDataLst>
              <p:tags r:id="rId3"/>
            </p:custDataLst>
          </p:nvPr>
        </p:nvSpPr>
        <p:spPr>
          <a:xfrm>
            <a:off x="609521" y="1600201"/>
            <a:ext cx="10971372" cy="4525963"/>
          </a:xfrm>
        </p:spPr>
        <p:txBody>
          <a:bodyPr/>
          <a:lstStyle/>
          <a:p>
            <a:endParaRPr lang="zh-CN" altLang="en-US"/>
          </a:p>
        </p:txBody>
      </p:sp>
      <p:sp>
        <p:nvSpPr>
          <p:cNvPr id="10" name="灯片编号占位符 3"/>
          <p:cNvSpPr>
            <a:spLocks noGrp="1"/>
          </p:cNvSpPr>
          <p:nvPr userDrawn="1">
            <p:custDataLst>
              <p:tags r:id="rId4"/>
            </p:custDataLst>
          </p:nvPr>
        </p:nvSpPr>
        <p:spPr>
          <a:xfrm>
            <a:off x="8722536" y="6262709"/>
            <a:ext cx="2844430" cy="365125"/>
          </a:xfrm>
          <a:prstGeom prst="rect">
            <a:avLst/>
          </a:prstGeom>
        </p:spPr>
        <p:txBody>
          <a:bodyPr vert="horz" lIns="91440" tIns="45720" rIns="91440" bIns="45720" rtlCol="0" anchor="ctr"/>
          <a:lstStyle>
            <a:defPPr>
              <a:defRPr lang="zh-CN"/>
            </a:defPPr>
            <a:lvl1pPr marL="0" algn="r" defTabSz="914400" rtl="0" eaLnBrk="1" latinLnBrk="0" hangingPunct="1">
              <a:defRPr sz="900" kern="1200">
                <a:solidFill>
                  <a:srgbClr val="485157"/>
                </a:solidFill>
                <a:latin typeface="Montserrat Medium" panose="02000500000000000000" pitchFamily="2" charset="-122"/>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354233-DE63-4CDA-819C-E2FEDC1A0892}" type="slidenum">
              <a:rPr lang="zh-CN" altLang="en-US" smtClean="0"/>
            </a:fld>
            <a:endParaRPr lang="zh-CN" altLang="en-US"/>
          </a:p>
        </p:txBody>
      </p:sp>
      <p:pic>
        <p:nvPicPr>
          <p:cNvPr id="11" name="Picture 8" descr="C:\Users\斌\Desktop\临时\封底_画板 1.jpg"/>
          <p:cNvPicPr>
            <a:picLocks noChangeAspect="1" noChangeArrowheads="1"/>
          </p:cNvPicPr>
          <p:nvPr userDrawn="1">
            <p:custDataLst>
              <p:tags r:id="rId5"/>
            </p:custDataLst>
          </p:nvPr>
        </p:nvPicPr>
        <p:blipFill>
          <a:blip r:embed="rId6" cstate="print"/>
          <a:srcRect/>
          <a:stretch>
            <a:fillRect/>
          </a:stretch>
        </p:blipFill>
        <p:spPr bwMode="auto">
          <a:xfrm>
            <a:off x="0" y="0"/>
            <a:ext cx="12193245" cy="6858000"/>
          </a:xfrm>
          <a:prstGeom prst="rect">
            <a:avLst/>
          </a:prstGeom>
          <a:noFill/>
        </p:spPr>
      </p:pic>
      <p:sp>
        <p:nvSpPr>
          <p:cNvPr id="14" name="TextBox 7"/>
          <p:cNvSpPr txBox="1"/>
          <p:nvPr userDrawn="1">
            <p:custDataLst>
              <p:tags r:id="rId7"/>
            </p:custDataLst>
          </p:nvPr>
        </p:nvSpPr>
        <p:spPr>
          <a:xfrm>
            <a:off x="1012817" y="5247796"/>
            <a:ext cx="1433726" cy="861774"/>
          </a:xfrm>
          <a:prstGeom prst="rect">
            <a:avLst/>
          </a:prstGeom>
          <a:noFill/>
        </p:spPr>
        <p:txBody>
          <a:bodyPr wrap="none" rtlCol="0">
            <a:spAutoFit/>
          </a:bodyPr>
          <a:lstStyle/>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Website</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www.sofarsolar.com</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Email</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info@sofarsolar.com</a:t>
            </a:r>
            <a:endParaRPr lang="zh-CN" altLang="en-US"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sp>
        <p:nvSpPr>
          <p:cNvPr id="15" name="TextBox 8"/>
          <p:cNvSpPr txBox="1"/>
          <p:nvPr userDrawn="1">
            <p:custDataLst>
              <p:tags r:id="rId8"/>
            </p:custDataLst>
          </p:nvPr>
        </p:nvSpPr>
        <p:spPr>
          <a:xfrm>
            <a:off x="2742134" y="5249336"/>
            <a:ext cx="2601994" cy="849592"/>
          </a:xfrm>
          <a:prstGeom prst="rect">
            <a:avLst/>
          </a:prstGeom>
          <a:noFill/>
        </p:spPr>
        <p:txBody>
          <a:bodyPr wrap="none" rtlCol="0">
            <a:spAutoFit/>
          </a:bodyPr>
          <a:lstStyle/>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Address</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11th Floor,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Gaoxinqi</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Technology Building, </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District 67,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Xingdong</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Community,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Xin'an</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Street,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Bao'an</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District, Shenzhen, China</a:t>
            </a:r>
            <a:endParaRPr lang="zh-CN" altLang="en-US"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pic>
        <p:nvPicPr>
          <p:cNvPr id="16" name="Picture 3" descr="C:\Users\斌\Desktop\临时\1_画板 1.png"/>
          <p:cNvPicPr>
            <a:picLocks noChangeAspect="1" noChangeArrowheads="1"/>
          </p:cNvPicPr>
          <p:nvPr userDrawn="1">
            <p:custDataLst>
              <p:tags r:id="rId9"/>
            </p:custDataLst>
          </p:nvPr>
        </p:nvPicPr>
        <p:blipFill>
          <a:blip r:embed="rId10" cstate="print"/>
          <a:srcRect/>
          <a:stretch>
            <a:fillRect/>
          </a:stretch>
        </p:blipFill>
        <p:spPr bwMode="auto">
          <a:xfrm>
            <a:off x="10636781" y="5341668"/>
            <a:ext cx="709946" cy="669600"/>
          </a:xfrm>
          <a:prstGeom prst="rect">
            <a:avLst/>
          </a:prstGeom>
          <a:noFill/>
        </p:spPr>
      </p:pic>
      <p:pic>
        <p:nvPicPr>
          <p:cNvPr id="17" name="Picture 4" descr="C:\Users\斌\Desktop\临时\小图标 01.png"/>
          <p:cNvPicPr>
            <a:picLocks noChangeAspect="1" noChangeArrowheads="1"/>
          </p:cNvPicPr>
          <p:nvPr userDrawn="1">
            <p:custDataLst>
              <p:tags r:id="rId11"/>
            </p:custDataLst>
          </p:nvPr>
        </p:nvPicPr>
        <p:blipFill>
          <a:blip r:embed="rId12" cstate="print"/>
          <a:srcRect/>
          <a:stretch>
            <a:fillRect/>
          </a:stretch>
        </p:blipFill>
        <p:spPr bwMode="auto">
          <a:xfrm>
            <a:off x="843767" y="5303886"/>
            <a:ext cx="164495" cy="164613"/>
          </a:xfrm>
          <a:prstGeom prst="rect">
            <a:avLst/>
          </a:prstGeom>
          <a:noFill/>
        </p:spPr>
      </p:pic>
      <p:pic>
        <p:nvPicPr>
          <p:cNvPr id="18" name="Picture 5" descr="C:\Users\斌\Desktop\临时\小图标 02.png"/>
          <p:cNvPicPr>
            <a:picLocks noChangeAspect="1" noChangeArrowheads="1"/>
          </p:cNvPicPr>
          <p:nvPr userDrawn="1">
            <p:custDataLst>
              <p:tags r:id="rId13"/>
            </p:custDataLst>
          </p:nvPr>
        </p:nvPicPr>
        <p:blipFill>
          <a:blip r:embed="rId14" cstate="print"/>
          <a:srcRect/>
          <a:stretch>
            <a:fillRect/>
          </a:stretch>
        </p:blipFill>
        <p:spPr bwMode="auto">
          <a:xfrm>
            <a:off x="843767" y="5709258"/>
            <a:ext cx="164495" cy="127940"/>
          </a:xfrm>
          <a:prstGeom prst="rect">
            <a:avLst/>
          </a:prstGeom>
          <a:noFill/>
        </p:spPr>
      </p:pic>
      <p:pic>
        <p:nvPicPr>
          <p:cNvPr id="19" name="Picture 6" descr="C:\Users\斌\Desktop\临时\小图标 03.png"/>
          <p:cNvPicPr>
            <a:picLocks noChangeAspect="1" noChangeArrowheads="1"/>
          </p:cNvPicPr>
          <p:nvPr userDrawn="1">
            <p:custDataLst>
              <p:tags r:id="rId15"/>
            </p:custDataLst>
          </p:nvPr>
        </p:nvPicPr>
        <p:blipFill>
          <a:blip r:embed="rId16" cstate="print"/>
          <a:srcRect/>
          <a:stretch>
            <a:fillRect/>
          </a:stretch>
        </p:blipFill>
        <p:spPr bwMode="auto">
          <a:xfrm>
            <a:off x="2587824" y="5300489"/>
            <a:ext cx="149146" cy="171407"/>
          </a:xfrm>
          <a:prstGeom prst="rect">
            <a:avLst/>
          </a:prstGeom>
          <a:noFill/>
        </p:spPr>
      </p:pic>
      <p:pic>
        <p:nvPicPr>
          <p:cNvPr id="4" name="图片 3" descr="ENERGY TO POWER YOUR LIFE"/>
          <p:cNvPicPr>
            <a:picLocks noChangeAspect="1"/>
          </p:cNvPicPr>
          <p:nvPr userDrawn="1">
            <p:custDataLst>
              <p:tags r:id="rId17"/>
            </p:custDataLst>
          </p:nvPr>
        </p:nvPicPr>
        <p:blipFill>
          <a:blip r:embed="rId18"/>
          <a:stretch>
            <a:fillRect/>
          </a:stretch>
        </p:blipFill>
        <p:spPr>
          <a:xfrm>
            <a:off x="843915" y="1772920"/>
            <a:ext cx="7125970" cy="1602740"/>
          </a:xfrm>
          <a:prstGeom prst="rect">
            <a:avLst/>
          </a:prstGeom>
        </p:spPr>
      </p:pic>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1" y="0"/>
            <a:ext cx="12190413" cy="6858000"/>
          </a:xfrm>
          <a:prstGeom prst="rect">
            <a:avLst/>
          </a:prstGeom>
          <a:solidFill>
            <a:srgbClr val="E1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noFill/>
              </a:rPr>
              <a:t>z</a:t>
            </a:r>
            <a:endParaRPr lang="en-US" altLang="zh-CN" dirty="0">
              <a:no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pic>
        <p:nvPicPr>
          <p:cNvPr id="2" name="图片 1" descr="PPT内页背景2"/>
          <p:cNvPicPr>
            <a:picLocks noChangeAspect="1"/>
          </p:cNvPicPr>
          <p:nvPr userDrawn="1"/>
        </p:nvPicPr>
        <p:blipFill>
          <a:blip r:embed="rId2" cstate="email"/>
          <a:stretch>
            <a:fillRect/>
          </a:stretch>
        </p:blipFill>
        <p:spPr>
          <a:xfrm>
            <a:off x="-635" y="0"/>
            <a:ext cx="12190730" cy="6857365"/>
          </a:xfrm>
          <a:prstGeom prst="rect">
            <a:avLst/>
          </a:prstGeom>
        </p:spPr>
      </p:pic>
      <p:pic>
        <p:nvPicPr>
          <p:cNvPr id="3" name="图片 2" descr="电脑萤幕&#10;&#10;描述已自动生成"/>
          <p:cNvPicPr>
            <a:picLocks noChangeAspect="1"/>
          </p:cNvPicPr>
          <p:nvPr userDrawn="1"/>
        </p:nvPicPr>
        <p:blipFill>
          <a:blip r:embed="rId3" cstate="email"/>
          <a:stretch>
            <a:fillRect/>
          </a:stretch>
        </p:blipFill>
        <p:spPr>
          <a:xfrm>
            <a:off x="0" y="400050"/>
            <a:ext cx="1088567" cy="438150"/>
          </a:xfrm>
          <a:prstGeom prst="rect">
            <a:avLst/>
          </a:prstGeom>
        </p:spPr>
      </p:pic>
      <p:pic>
        <p:nvPicPr>
          <p:cNvPr id="6" name="图片 5" descr="文本&#10;&#10;描述已自动生成"/>
          <p:cNvPicPr>
            <a:picLocks noChangeAspect="1"/>
          </p:cNvPicPr>
          <p:nvPr userDrawn="1"/>
        </p:nvPicPr>
        <p:blipFill>
          <a:blip r:embed="rId4" cstate="email"/>
          <a:stretch>
            <a:fillRect/>
          </a:stretch>
        </p:blipFill>
        <p:spPr>
          <a:xfrm>
            <a:off x="10542623" y="445882"/>
            <a:ext cx="1273267" cy="329372"/>
          </a:xfrm>
          <a:prstGeom prst="rect">
            <a:avLst/>
          </a:prstGeom>
        </p:spPr>
      </p:pic>
      <p:sp>
        <p:nvSpPr>
          <p:cNvPr id="8" name="文本占位符 7"/>
          <p:cNvSpPr>
            <a:spLocks noGrp="1"/>
          </p:cNvSpPr>
          <p:nvPr>
            <p:ph type="body" sz="quarter" idx="10" hasCustomPrompt="1"/>
          </p:nvPr>
        </p:nvSpPr>
        <p:spPr>
          <a:xfrm>
            <a:off x="69327" y="422059"/>
            <a:ext cx="603645" cy="400110"/>
          </a:xfrm>
          <a:prstGeom prst="rect">
            <a:avLst/>
          </a:prstGeom>
        </p:spPr>
        <p:txBody>
          <a:bodyPr wrap="square">
            <a:spAutoFit/>
          </a:bodyPr>
          <a:lstStyle>
            <a:lvl1pPr marL="0" indent="0" algn="r" defTabSz="914400" rtl="0" eaLnBrk="1" latinLnBrk="0" hangingPunct="1">
              <a:lnSpc>
                <a:spcPct val="100000"/>
              </a:lnSpc>
              <a:spcBef>
                <a:spcPct val="0"/>
              </a:spcBef>
              <a:spcAft>
                <a:spcPts val="0"/>
              </a:spcAft>
              <a:buFont typeface="Arial" panose="020B0604020202020204" pitchFamily="34" charset="0"/>
              <a:buNone/>
              <a:defRPr lang="zh-CN" altLang="en-US" sz="2000" b="1" u="none" strike="noStrike" kern="1200" cap="none" spc="0" normalizeH="0" baseline="0">
                <a:solidFill>
                  <a:schemeClr val="accent4"/>
                </a:solidFill>
                <a:uFillTx/>
                <a:latin typeface="+mj-ea"/>
                <a:ea typeface="+mj-ea"/>
                <a:cs typeface="Arial" panose="020B0604020202020204" pitchFamily="34" charset="0"/>
              </a:defRPr>
            </a:lvl1pPr>
            <a:lvl2pPr>
              <a:defRPr lang="zh-CN" altLang="en-US" sz="1800" smtClean="0">
                <a:solidFill>
                  <a:schemeClr val="tx1"/>
                </a:solidFill>
              </a:defRPr>
            </a:lvl2pPr>
            <a:lvl3pPr>
              <a:defRPr lang="zh-CN" altLang="en-US" sz="1800" smtClean="0">
                <a:solidFill>
                  <a:schemeClr val="tx1"/>
                </a:solidFill>
              </a:defRPr>
            </a:lvl3pPr>
            <a:lvl4pPr>
              <a:defRPr lang="zh-CN" altLang="en-US" sz="1800" smtClean="0">
                <a:solidFill>
                  <a:schemeClr val="tx1"/>
                </a:solidFill>
              </a:defRPr>
            </a:lvl4pPr>
            <a:lvl5pPr>
              <a:defRPr lang="zh-CN" altLang="en-US" sz="1800">
                <a:solidFill>
                  <a:schemeClr val="tx1"/>
                </a:solidFill>
              </a:defRPr>
            </a:lvl5pPr>
          </a:lstStyle>
          <a:p>
            <a:pPr marL="0" lvl="0" indent="0" algn="r" defTabSz="914400" rtl="0" eaLnBrk="1" fontAlgn="auto" latinLnBrk="0" hangingPunct="1">
              <a:lnSpc>
                <a:spcPct val="100000"/>
              </a:lnSpc>
              <a:spcBef>
                <a:spcPct val="0"/>
              </a:spcBef>
              <a:spcAft>
                <a:spcPts val="0"/>
              </a:spcAft>
              <a:buFont typeface="Arial" panose="020B0604020202020204" pitchFamily="34" charset="0"/>
              <a:buNone/>
            </a:pPr>
            <a:r>
              <a:rPr lang="en-US" altLang="zh-CN" dirty="0"/>
              <a:t>01</a:t>
            </a:r>
            <a:endParaRPr lang="zh-CN" altLang="en-US" dirty="0"/>
          </a:p>
        </p:txBody>
      </p:sp>
      <p:sp>
        <p:nvSpPr>
          <p:cNvPr id="11" name="文本占位符 10"/>
          <p:cNvSpPr>
            <a:spLocks noGrp="1"/>
          </p:cNvSpPr>
          <p:nvPr>
            <p:ph type="body" sz="quarter" idx="12" hasCustomPrompt="1"/>
          </p:nvPr>
        </p:nvSpPr>
        <p:spPr>
          <a:xfrm>
            <a:off x="1047165" y="388292"/>
            <a:ext cx="9233148" cy="461665"/>
          </a:xfrm>
          <a:prstGeom prst="rect">
            <a:avLst/>
          </a:prstGeom>
        </p:spPr>
        <p:txBody>
          <a:bodyPr/>
          <a:lstStyle>
            <a:lvl1pPr marL="0" indent="0">
              <a:lnSpc>
                <a:spcPct val="100000"/>
              </a:lnSpc>
              <a:spcAft>
                <a:spcPts val="0"/>
              </a:spcAft>
              <a:buNone/>
              <a:defRPr lang="zh-CN" altLang="en-US" sz="2400" b="1" u="none" strike="noStrike" kern="1200" cap="none" spc="0" normalizeH="0" baseline="0" dirty="0">
                <a:solidFill>
                  <a:schemeClr val="accent4"/>
                </a:solidFill>
                <a:uFillTx/>
                <a:latin typeface="+mj-ea"/>
                <a:ea typeface="+mj-ea"/>
                <a:cs typeface="Arial" panose="020B0604020202020204" pitchFamily="34" charset="0"/>
              </a:defRPr>
            </a:lvl1pPr>
          </a:lstStyle>
          <a:p>
            <a:pPr lvl="0"/>
            <a:r>
              <a:rPr lang="zh-CN" altLang="en-US"/>
              <a:t>单击此处输入标题文字 微软雅黑</a:t>
            </a:r>
            <a:r>
              <a:rPr lang="en-US" altLang="zh-CN"/>
              <a:t>24</a:t>
            </a:r>
            <a:r>
              <a:rPr lang="zh-CN" altLang="en-US"/>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descr="图片111"/>
          <p:cNvPicPr>
            <a:picLocks noChangeAspect="1"/>
          </p:cNvPicPr>
          <p:nvPr userDrawn="1"/>
        </p:nvPicPr>
        <p:blipFill>
          <a:blip r:embed="rId9"/>
          <a:stretch>
            <a:fillRect/>
          </a:stretch>
        </p:blipFill>
        <p:spPr>
          <a:xfrm>
            <a:off x="622935" y="476250"/>
            <a:ext cx="10939145" cy="3136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8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tags" Target="../tags/tag83.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51.xml"/><Relationship Id="rId3" Type="http://schemas.openxmlformats.org/officeDocument/2006/relationships/image" Target="../media/image15.png"/><Relationship Id="rId2" Type="http://schemas.openxmlformats.org/officeDocument/2006/relationships/tags" Target="../tags/tag50.xml"/><Relationship Id="rId1" Type="http://schemas.openxmlformats.org/officeDocument/2006/relationships/tags" Target="../tags/tag49.xml"/></Relationships>
</file>

<file path=ppt/slides/_rels/slide4.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2" Type="http://schemas.openxmlformats.org/officeDocument/2006/relationships/notesSlide" Target="../notesSlides/notesSlide3.xml"/><Relationship Id="rId21" Type="http://schemas.openxmlformats.org/officeDocument/2006/relationships/slideLayout" Target="../slideLayouts/slideLayout4.xml"/><Relationship Id="rId20" Type="http://schemas.openxmlformats.org/officeDocument/2006/relationships/tags" Target="../tags/tag65.xml"/><Relationship Id="rId2" Type="http://schemas.openxmlformats.org/officeDocument/2006/relationships/image" Target="../media/image16.png"/><Relationship Id="rId19" Type="http://schemas.openxmlformats.org/officeDocument/2006/relationships/tags" Target="../tags/tag64.xml"/><Relationship Id="rId18" Type="http://schemas.openxmlformats.org/officeDocument/2006/relationships/tags" Target="../tags/tag6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image" Target="../media/image21.png"/><Relationship Id="rId10" Type="http://schemas.openxmlformats.org/officeDocument/2006/relationships/tags" Target="../tags/tag56.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tags" Target="../tags/tag70.xml"/><Relationship Id="rId7" Type="http://schemas.openxmlformats.org/officeDocument/2006/relationships/image" Target="../media/image27.png"/><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image" Target="../media/image26.png"/><Relationship Id="rId13" Type="http://schemas.openxmlformats.org/officeDocument/2006/relationships/notesSlide" Target="../notesSlides/notesSlide5.xml"/><Relationship Id="rId12" Type="http://schemas.openxmlformats.org/officeDocument/2006/relationships/slideLayout" Target="../slideLayouts/slideLayout4.xml"/><Relationship Id="rId11" Type="http://schemas.openxmlformats.org/officeDocument/2006/relationships/image" Target="../media/image29.png"/><Relationship Id="rId10" Type="http://schemas.openxmlformats.org/officeDocument/2006/relationships/tags" Target="../tags/tag71.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tags" Target="../tags/tag75.xml"/><Relationship Id="rId2" Type="http://schemas.openxmlformats.org/officeDocument/2006/relationships/image" Target="../media/image33.png"/><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0" Type="http://schemas.openxmlformats.org/officeDocument/2006/relationships/notesSlide" Target="../notesSlides/notesSlide8.xml"/><Relationship Id="rId1"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6285" y="2315210"/>
            <a:ext cx="8533130" cy="2618740"/>
          </a:xfrm>
        </p:spPr>
        <p:txBody>
          <a:bodyPr/>
          <a:lstStyle/>
          <a:p>
            <a:r>
              <a:rPr lang="zh-CN" altLang="en-US" dirty="0" smtClean="0"/>
              <a:t>电力电子主要</a:t>
            </a:r>
            <a:r>
              <a:rPr lang="zh-CN" altLang="en-US" dirty="0" smtClean="0"/>
              <a:t>控制算法</a:t>
            </a:r>
            <a:endParaRPr lang="zh-CN" altLang="en-US" dirty="0" smtClean="0"/>
          </a:p>
          <a:p>
            <a:r>
              <a:rPr lang="zh-CN" altLang="en-US" dirty="0" smtClean="0"/>
              <a:t>积累</a:t>
            </a:r>
            <a:endParaRPr lang="zh-CN" altLang="en-US" dirty="0" smtClean="0"/>
          </a:p>
        </p:txBody>
      </p:sp>
      <p:sp>
        <p:nvSpPr>
          <p:cNvPr id="5" name="文本占位符 4"/>
          <p:cNvSpPr>
            <a:spLocks noGrp="1"/>
          </p:cNvSpPr>
          <p:nvPr>
            <p:ph type="body" sz="quarter" idx="13"/>
            <p:custDataLst>
              <p:tags r:id="rId1"/>
            </p:custDataLst>
          </p:nvPr>
        </p:nvSpPr>
        <p:spPr/>
        <p:txBody>
          <a:bodyPr/>
          <a:lstStyle/>
          <a:p>
            <a:endParaRPr dirty="0"/>
          </a:p>
        </p:txBody>
      </p:sp>
      <p:sp>
        <p:nvSpPr>
          <p:cNvPr id="6" name="文本占位符 4"/>
          <p:cNvSpPr>
            <a:spLocks noGrp="1"/>
          </p:cNvSpPr>
          <p:nvPr>
            <p:custDataLst>
              <p:tags r:id="rId2"/>
            </p:custDataLst>
          </p:nvPr>
        </p:nvSpPr>
        <p:spPr>
          <a:xfrm>
            <a:off x="2358358" y="5888061"/>
            <a:ext cx="1584960" cy="422552"/>
          </a:xfrm>
          <a:prstGeom prst="rect">
            <a:avLst/>
          </a:prstGeom>
        </p:spPr>
        <p:txBody>
          <a:bodyPr>
            <a:noAutofit/>
          </a:bodyPr>
          <a:lstStyle>
            <a:lvl1pPr marL="0" indent="0" algn="l" defTabSz="914400" rtl="0" eaLnBrk="1" latinLnBrk="0" hangingPunct="1">
              <a:lnSpc>
                <a:spcPct val="150000"/>
              </a:lnSpc>
              <a:spcBef>
                <a:spcPct val="20000"/>
              </a:spcBef>
              <a:spcAft>
                <a:spcPts val="1000"/>
              </a:spcAft>
              <a:buFont typeface="Arial" panose="020B0604020202020204" pitchFamily="34" charset="0"/>
              <a:buNone/>
              <a:defRPr kumimoji="1" lang="zh-CN" altLang="en-US" sz="1600" kern="1200" spc="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vl2pPr marL="0" indent="-285750" algn="l" defTabSz="914400" rtl="0" eaLnBrk="1" latinLnBrk="0" hangingPunct="1">
              <a:lnSpc>
                <a:spcPct val="150000"/>
              </a:lnSpc>
              <a:spcBef>
                <a:spcPct val="20000"/>
              </a:spcBef>
              <a:spcAft>
                <a:spcPts val="1000"/>
              </a:spcAft>
              <a:buFont typeface="Arial" panose="020B0604020202020204" pitchFamily="34" charset="0"/>
              <a:buChar char="–"/>
              <a:defRPr kumimoji="1" lang="zh-CN" altLang="en-US" sz="1600" kern="1200" smtClean="0">
                <a:solidFill>
                  <a:schemeClr val="bg1"/>
                </a:solidFill>
                <a:latin typeface="+mn-ea"/>
                <a:ea typeface="+mn-ea"/>
                <a:cs typeface="+mn-cs"/>
              </a:defRPr>
            </a:lvl2pPr>
            <a:lvl3pPr marL="0" indent="-228600" algn="l" defTabSz="914400" rtl="0" eaLnBrk="1" latinLnBrk="0" hangingPunct="1">
              <a:lnSpc>
                <a:spcPct val="150000"/>
              </a:lnSpc>
              <a:spcBef>
                <a:spcPct val="20000"/>
              </a:spcBef>
              <a:spcAft>
                <a:spcPts val="1000"/>
              </a:spcAft>
              <a:buFont typeface="Arial" panose="020B0604020202020204" pitchFamily="34" charset="0"/>
              <a:buChar char="•"/>
              <a:defRPr kumimoji="1" lang="zh-CN" altLang="en-US" sz="1600" kern="1200" smtClean="0">
                <a:solidFill>
                  <a:schemeClr val="bg1"/>
                </a:solidFill>
                <a:latin typeface="+mn-ea"/>
                <a:ea typeface="+mn-ea"/>
                <a:cs typeface="+mn-cs"/>
              </a:defRPr>
            </a:lvl3pPr>
            <a:lvl4pPr marL="0" indent="-228600" algn="l" defTabSz="914400" rtl="0" eaLnBrk="1" latinLnBrk="0" hangingPunct="1">
              <a:lnSpc>
                <a:spcPct val="150000"/>
              </a:lnSpc>
              <a:spcBef>
                <a:spcPct val="20000"/>
              </a:spcBef>
              <a:spcAft>
                <a:spcPts val="1000"/>
              </a:spcAft>
              <a:buFont typeface="Arial" panose="020B0604020202020204" pitchFamily="34" charset="0"/>
              <a:buChar char="–"/>
              <a:defRPr kumimoji="1" lang="zh-CN" altLang="en-US" sz="1600" kern="1200" smtClean="0">
                <a:solidFill>
                  <a:schemeClr val="bg1"/>
                </a:solidFill>
                <a:latin typeface="+mn-ea"/>
                <a:ea typeface="+mn-ea"/>
                <a:cs typeface="+mn-cs"/>
              </a:defRPr>
            </a:lvl4pPr>
            <a:lvl5pPr marL="0" indent="-228600" algn="l" defTabSz="914400" rtl="0" eaLnBrk="1" latinLnBrk="0" hangingPunct="1">
              <a:lnSpc>
                <a:spcPct val="150000"/>
              </a:lnSpc>
              <a:spcBef>
                <a:spcPct val="20000"/>
              </a:spcBef>
              <a:spcAft>
                <a:spcPts val="1000"/>
              </a:spcAft>
              <a:buFont typeface="Arial" panose="020B0604020202020204" pitchFamily="34" charset="0"/>
              <a:buChar char="»"/>
              <a:defRPr kumimoji="1" lang="en-US" sz="1600" kern="1200">
                <a:solidFill>
                  <a:schemeClr val="bg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smtClean="0"/>
              <a:t>2024-05-15</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处理器架构学习</a:t>
            </a:r>
            <a:r>
              <a:rPr dirty="0" smtClean="0"/>
              <a:t>材料</a:t>
            </a:r>
            <a:endParaRPr dirty="0" smtClean="0"/>
          </a:p>
        </p:txBody>
      </p:sp>
      <p:sp>
        <p:nvSpPr>
          <p:cNvPr id="2" name="文本框 1"/>
          <p:cNvSpPr txBox="1"/>
          <p:nvPr>
            <p:custDataLst>
              <p:tags r:id="rId1"/>
            </p:custDataLst>
          </p:nvPr>
        </p:nvSpPr>
        <p:spPr>
          <a:xfrm>
            <a:off x="622300" y="836930"/>
            <a:ext cx="4908550" cy="1174115"/>
          </a:xfrm>
          <a:prstGeom prst="rect">
            <a:avLst/>
          </a:prstGeom>
          <a:noFill/>
        </p:spPr>
        <p:txBody>
          <a:bodyPr wrap="square" rtlCol="0">
            <a:noAutofit/>
          </a:bodyPr>
          <a:p>
            <a:pPr indent="0">
              <a:lnSpc>
                <a:spcPct val="150000"/>
              </a:lnSpc>
              <a:buFont typeface="Wingdings" panose="05000000000000000000" charset="0"/>
              <a:buNone/>
            </a:pPr>
            <a:r>
              <a:rPr lang="zh-CN" altLang="en-US" sz="1200" dirty="0" smtClean="0">
                <a:solidFill>
                  <a:srgbClr val="FF0000"/>
                </a:solidFill>
                <a:latin typeface="微软雅黑 Light" panose="020B0502040204020203" pitchFamily="34" charset="-122"/>
                <a:ea typeface="微软雅黑 Light" panose="020B0502040204020203" pitchFamily="34" charset="-122"/>
              </a:rPr>
              <a:t>网上的一些学习材料：</a:t>
            </a:r>
            <a:endParaRPr lang="zh-CN" altLang="en-US" sz="1200" dirty="0" smtClean="0">
              <a:latin typeface="微软雅黑 Light" panose="020B0502040204020203" pitchFamily="34" charset="-122"/>
              <a:ea typeface="微软雅黑 Light" panose="020B0502040204020203" pitchFamily="34" charset="-122"/>
            </a:endParaRPr>
          </a:p>
          <a:p>
            <a:pPr indent="0">
              <a:lnSpc>
                <a:spcPct val="150000"/>
              </a:lnSpc>
              <a:buFont typeface="Wingdings" panose="05000000000000000000" charset="0"/>
              <a:buNone/>
            </a:pPr>
            <a:r>
              <a:rPr lang="en-US" altLang="zh-CN" sz="1200" dirty="0" smtClean="0">
                <a:latin typeface="微软雅黑 Light" panose="020B0502040204020203" pitchFamily="34" charset="-122"/>
                <a:ea typeface="微软雅黑 Light" panose="020B0502040204020203" pitchFamily="34" charset="-122"/>
              </a:rPr>
              <a:t>[1] https://zhuanlan.zhihu.com/p/633949851</a:t>
            </a:r>
            <a:endParaRPr lang="en-US" altLang="zh-CN" sz="1200" dirty="0" smtClean="0">
              <a:latin typeface="微软雅黑 Light" panose="020B0502040204020203" pitchFamily="34" charset="-122"/>
              <a:ea typeface="微软雅黑 Light" panose="020B0502040204020203" pitchFamily="34" charset="-122"/>
            </a:endParaRPr>
          </a:p>
          <a:p>
            <a:pPr indent="0">
              <a:lnSpc>
                <a:spcPct val="150000"/>
              </a:lnSpc>
              <a:buFont typeface="Wingdings" panose="05000000000000000000" charset="0"/>
              <a:buNone/>
            </a:pPr>
            <a:r>
              <a:rPr lang="en-US" altLang="zh-CN" sz="1200" dirty="0" smtClean="0">
                <a:latin typeface="微软雅黑 Light" panose="020B0502040204020203" pitchFamily="34" charset="-122"/>
                <a:ea typeface="微软雅黑 Light" panose="020B0502040204020203" pitchFamily="34" charset="-122"/>
              </a:rPr>
              <a:t>[2] https://bbs.huaweicloud.com/blogs/264392</a:t>
            </a:r>
            <a:endParaRPr lang="en-US" altLang="zh-CN" sz="1200" dirty="0" smtClean="0">
              <a:latin typeface="微软雅黑 Light" panose="020B0502040204020203" pitchFamily="34" charset="-122"/>
              <a:ea typeface="微软雅黑 Light" panose="020B0502040204020203" pitchFamily="34" charset="-122"/>
            </a:endParaRPr>
          </a:p>
          <a:p>
            <a:pPr indent="0">
              <a:lnSpc>
                <a:spcPct val="150000"/>
              </a:lnSpc>
              <a:buFont typeface="Wingdings" panose="05000000000000000000" charset="0"/>
              <a:buNone/>
            </a:pPr>
            <a:r>
              <a:rPr lang="en-US" altLang="zh-CN" sz="1200" dirty="0" smtClean="0">
                <a:latin typeface="微软雅黑 Light" panose="020B0502040204020203" pitchFamily="34" charset="-122"/>
                <a:ea typeface="微软雅黑 Light" panose="020B0502040204020203" pitchFamily="34" charset="-122"/>
              </a:rPr>
              <a:t>[3] https://www.zhihu.com/question/52915983/answers/updated</a:t>
            </a:r>
            <a:endParaRPr lang="en-US" altLang="zh-CN" sz="1200" dirty="0" smtClean="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处理器架构学习</a:t>
            </a:r>
            <a:r>
              <a:rPr dirty="0" smtClean="0"/>
              <a:t>材料</a:t>
            </a:r>
            <a:endParaRPr dirty="0" smtClean="0"/>
          </a:p>
        </p:txBody>
      </p:sp>
      <p:sp>
        <p:nvSpPr>
          <p:cNvPr id="6" name="文本框 5"/>
          <p:cNvSpPr txBox="1"/>
          <p:nvPr/>
        </p:nvSpPr>
        <p:spPr>
          <a:xfrm>
            <a:off x="1630680" y="2637155"/>
            <a:ext cx="6096000" cy="1003935"/>
          </a:xfrm>
          <a:prstGeom prst="rect">
            <a:avLst/>
          </a:prstGeom>
          <a:noFill/>
        </p:spPr>
        <p:txBody>
          <a:bodyPr wrap="square" rtlCol="0" anchor="t">
            <a:noAutofit/>
          </a:bodyPr>
          <a:p>
            <a:pPr lvl="0" algn="l">
              <a:lnSpc>
                <a:spcPct val="150000"/>
              </a:lnSpc>
              <a:buClrTx/>
              <a:buSzTx/>
              <a:buFont typeface="Wingdings" panose="05000000000000000000" charset="0"/>
            </a:pPr>
            <a:r>
              <a:rPr lang="zh-CN" altLang="en-US" sz="1200" dirty="0" smtClean="0">
                <a:solidFill>
                  <a:schemeClr val="tx1"/>
                </a:solidFill>
                <a:latin typeface="微软雅黑 Light" panose="020B0502040204020203" pitchFamily="34" charset="-122"/>
                <a:ea typeface="微软雅黑 Light" panose="020B0502040204020203" pitchFamily="34" charset="-122"/>
                <a:sym typeface="+mn-ea"/>
              </a:rPr>
              <a:t>关于浮点型数据的学习：</a:t>
            </a:r>
            <a:endParaRPr lang="zh-CN" altLang="en-US" sz="1200" dirty="0" smtClean="0">
              <a:solidFill>
                <a:schemeClr val="tx1"/>
              </a:solidFill>
              <a:latin typeface="微软雅黑 Light" panose="020B0502040204020203" pitchFamily="34" charset="-122"/>
              <a:ea typeface="微软雅黑 Light" panose="020B0502040204020203" pitchFamily="34" charset="-122"/>
              <a:sym typeface="+mn-ea"/>
            </a:endParaRPr>
          </a:p>
          <a:p>
            <a:pPr lvl="0" algn="l">
              <a:lnSpc>
                <a:spcPct val="150000"/>
              </a:lnSpc>
              <a:buClrTx/>
              <a:buSzTx/>
              <a:buFont typeface="Wingdings" panose="05000000000000000000" charset="0"/>
            </a:pPr>
            <a:endParaRPr lang="zh-CN" altLang="en-US" sz="1200" dirty="0" smtClean="0">
              <a:solidFill>
                <a:schemeClr val="tx1"/>
              </a:solidFill>
              <a:latin typeface="微软雅黑 Light" panose="020B0502040204020203" pitchFamily="34" charset="-122"/>
              <a:ea typeface="微软雅黑 Light" panose="020B0502040204020203" pitchFamily="34" charset="-122"/>
              <a:sym typeface="+mn-ea"/>
            </a:endParaRPr>
          </a:p>
          <a:p>
            <a:pPr lvl="0" algn="l">
              <a:lnSpc>
                <a:spcPct val="150000"/>
              </a:lnSpc>
              <a:buClrTx/>
              <a:buSzTx/>
              <a:buFont typeface="Wingdings" panose="05000000000000000000" charset="0"/>
            </a:pPr>
            <a:r>
              <a:rPr lang="zh-CN" altLang="en-US" sz="1200" dirty="0" smtClean="0">
                <a:solidFill>
                  <a:schemeClr val="tx1"/>
                </a:solidFill>
                <a:latin typeface="微软雅黑 Light" panose="020B0502040204020203" pitchFamily="34" charset="-122"/>
                <a:ea typeface="微软雅黑 Light" panose="020B0502040204020203" pitchFamily="34" charset="-122"/>
                <a:sym typeface="+mn-ea"/>
              </a:rPr>
              <a:t>https://blog.csdn.net/Dong_HFUT/article/details/124290674</a:t>
            </a:r>
            <a:endParaRPr lang="zh-CN" altLang="en-US" sz="1200" dirty="0" smtClean="0">
              <a:solidFill>
                <a:schemeClr val="tx1"/>
              </a:solidFill>
              <a:latin typeface="微软雅黑 Light" panose="020B0502040204020203" pitchFamily="34" charset="-122"/>
              <a:ea typeface="微软雅黑 Light" panose="020B0502040204020203" pitchFamily="34" charset="-122"/>
              <a:sym typeface="+mn-ea"/>
            </a:endParaRPr>
          </a:p>
        </p:txBody>
      </p:sp>
      <p:sp>
        <p:nvSpPr>
          <p:cNvPr id="3" name="文本框 2"/>
          <p:cNvSpPr txBox="1"/>
          <p:nvPr/>
        </p:nvSpPr>
        <p:spPr>
          <a:xfrm>
            <a:off x="1702435" y="4220845"/>
            <a:ext cx="6096000" cy="1003935"/>
          </a:xfrm>
          <a:prstGeom prst="rect">
            <a:avLst/>
          </a:prstGeom>
          <a:noFill/>
        </p:spPr>
        <p:txBody>
          <a:bodyPr wrap="square" rtlCol="0" anchor="t">
            <a:noAutofit/>
          </a:bodyPr>
          <a:p>
            <a:pPr lvl="0" algn="l">
              <a:lnSpc>
                <a:spcPct val="150000"/>
              </a:lnSpc>
              <a:buClrTx/>
              <a:buSzTx/>
              <a:buFont typeface="Wingdings" panose="05000000000000000000" charset="0"/>
            </a:pPr>
            <a:r>
              <a:rPr lang="zh-CN" altLang="en-US" sz="1200" dirty="0" smtClean="0">
                <a:solidFill>
                  <a:schemeClr val="tx1"/>
                </a:solidFill>
                <a:latin typeface="微软雅黑 Light" panose="020B0502040204020203" pitchFamily="34" charset="-122"/>
                <a:ea typeface="微软雅黑 Light" panose="020B0502040204020203" pitchFamily="34" charset="-122"/>
                <a:sym typeface="+mn-ea"/>
              </a:rPr>
              <a:t>递归</a:t>
            </a:r>
            <a:r>
              <a:rPr lang="zh-CN" altLang="en-US" sz="1200" dirty="0" smtClean="0">
                <a:solidFill>
                  <a:schemeClr val="tx1"/>
                </a:solidFill>
                <a:latin typeface="微软雅黑 Light" panose="020B0502040204020203" pitchFamily="34" charset="-122"/>
                <a:ea typeface="微软雅黑 Light" panose="020B0502040204020203" pitchFamily="34" charset="-122"/>
                <a:sym typeface="+mn-ea"/>
              </a:rPr>
              <a:t>函数学习：</a:t>
            </a:r>
            <a:endParaRPr lang="zh-CN" altLang="en-US" sz="1200" dirty="0" smtClean="0">
              <a:solidFill>
                <a:schemeClr val="tx1"/>
              </a:solidFill>
              <a:latin typeface="微软雅黑 Light" panose="020B0502040204020203" pitchFamily="34" charset="-122"/>
              <a:ea typeface="微软雅黑 Light" panose="020B0502040204020203" pitchFamily="34" charset="-122"/>
              <a:sym typeface="+mn-ea"/>
            </a:endParaRPr>
          </a:p>
          <a:p>
            <a:pPr lvl="0" algn="l">
              <a:lnSpc>
                <a:spcPct val="150000"/>
              </a:lnSpc>
              <a:buClrTx/>
              <a:buSzTx/>
              <a:buFont typeface="Wingdings" panose="05000000000000000000" charset="0"/>
            </a:pPr>
            <a:r>
              <a:rPr lang="zh-CN" altLang="en-US" sz="1200" dirty="0" smtClean="0">
                <a:solidFill>
                  <a:schemeClr val="tx1"/>
                </a:solidFill>
                <a:latin typeface="微软雅黑 Light" panose="020B0502040204020203" pitchFamily="34" charset="-122"/>
                <a:ea typeface="微软雅黑 Light" panose="020B0502040204020203" pitchFamily="34" charset="-122"/>
                <a:sym typeface="+mn-ea"/>
              </a:rPr>
              <a:t>https://blog.csdn.net/2201_75642960/article/details/132256346</a:t>
            </a:r>
            <a:endParaRPr lang="zh-CN" altLang="en-US" sz="1200" dirty="0" smtClean="0">
              <a:solidFill>
                <a:schemeClr val="tx1"/>
              </a:solidFill>
              <a:latin typeface="微软雅黑 Light" panose="020B0502040204020203" pitchFamily="34" charset="-122"/>
              <a:ea typeface="微软雅黑 Light" panose="020B0502040204020203" pitchFamily="34" charset="-122"/>
              <a:sym typeface="+mn-ea"/>
            </a:endParaRPr>
          </a:p>
          <a:p>
            <a:pPr lvl="0" algn="l">
              <a:lnSpc>
                <a:spcPct val="150000"/>
              </a:lnSpc>
              <a:buClrTx/>
              <a:buSzTx/>
              <a:buFont typeface="Wingdings" panose="05000000000000000000" charset="0"/>
            </a:pPr>
            <a:r>
              <a:rPr lang="zh-CN" altLang="en-US" sz="1200" dirty="0" smtClean="0">
                <a:solidFill>
                  <a:schemeClr val="tx1"/>
                </a:solidFill>
                <a:latin typeface="微软雅黑 Light" panose="020B0502040204020203" pitchFamily="34" charset="-122"/>
                <a:ea typeface="微软雅黑 Light" panose="020B0502040204020203" pitchFamily="34" charset="-122"/>
                <a:sym typeface="+mn-ea"/>
              </a:rPr>
              <a:t>https://blog.csdn.net/weixin_44572229/article/details/119909728</a:t>
            </a:r>
            <a:endParaRPr lang="zh-CN" altLang="en-US" sz="1200" dirty="0" smtClean="0">
              <a:solidFill>
                <a:schemeClr val="tx1"/>
              </a:solidFill>
              <a:latin typeface="微软雅黑 Light" panose="020B0502040204020203" pitchFamily="34" charset="-122"/>
              <a:ea typeface="微软雅黑 Light" panose="020B0502040204020203" pitchFamily="34" charset="-122"/>
              <a:sym typeface="+mn-ea"/>
            </a:endParaRPr>
          </a:p>
          <a:p>
            <a:pPr lvl="0" algn="l">
              <a:lnSpc>
                <a:spcPct val="150000"/>
              </a:lnSpc>
              <a:buClrTx/>
              <a:buSzTx/>
              <a:buFont typeface="Wingdings" panose="05000000000000000000" charset="0"/>
            </a:pPr>
            <a:endParaRPr lang="zh-CN" altLang="en-US" sz="1200" dirty="0" smtClean="0">
              <a:solidFill>
                <a:schemeClr val="tx1"/>
              </a:solidFill>
              <a:latin typeface="微软雅黑 Light" panose="020B0502040204020203" pitchFamily="34" charset="-122"/>
              <a:ea typeface="微软雅黑 Light" panose="020B0502040204020203" pitchFamily="34" charset="-122"/>
              <a:sym typeface="+mn-ea"/>
            </a:endParaRPr>
          </a:p>
          <a:p>
            <a:pPr lvl="0" algn="l">
              <a:lnSpc>
                <a:spcPct val="150000"/>
              </a:lnSpc>
              <a:buClrTx/>
              <a:buSzTx/>
              <a:buFont typeface="Wingdings" panose="05000000000000000000" charset="0"/>
            </a:pPr>
            <a:endParaRPr lang="zh-CN" altLang="en-US" sz="1200" dirty="0" smtClean="0">
              <a:solidFill>
                <a:schemeClr val="tx1"/>
              </a:solidFill>
              <a:latin typeface="微软雅黑 Light" panose="020B0502040204020203" pitchFamily="34" charset="-122"/>
              <a:ea typeface="微软雅黑 Light" panose="020B0502040204020203" pitchFamily="3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lang="en-US" altLang="zh-CN" dirty="0" smtClean="0"/>
              <a:t>DMA</a:t>
            </a:r>
            <a:r>
              <a:rPr dirty="0" smtClean="0"/>
              <a:t>的主要</a:t>
            </a:r>
            <a:r>
              <a:rPr dirty="0" smtClean="0"/>
              <a:t>架构</a:t>
            </a:r>
            <a:endParaRPr dirty="0" smtClean="0"/>
          </a:p>
        </p:txBody>
      </p:sp>
      <p:sp>
        <p:nvSpPr>
          <p:cNvPr id="3" name="文本框 2"/>
          <p:cNvSpPr txBox="1"/>
          <p:nvPr>
            <p:custDataLst>
              <p:tags r:id="rId1"/>
            </p:custDataLst>
          </p:nvPr>
        </p:nvSpPr>
        <p:spPr>
          <a:xfrm>
            <a:off x="7534910" y="908685"/>
            <a:ext cx="3973195" cy="368300"/>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rPr>
              <a:t>主要参考的是</a:t>
            </a:r>
            <a:r>
              <a:rPr lang="en-US" altLang="zh-CN" sz="1200" b="1" i="1" dirty="0" smtClean="0">
                <a:latin typeface="微软雅黑 Light" panose="020B0502040204020203" pitchFamily="34" charset="-122"/>
                <a:ea typeface="微软雅黑 Light" panose="020B0502040204020203" pitchFamily="34" charset="-122"/>
              </a:rPr>
              <a:t>TMS320F2837xD  Dual-Core Microcontroller Technical Reference Manual</a:t>
            </a:r>
            <a:endParaRPr lang="en-US" altLang="zh-CN" sz="1200" b="1" i="1" dirty="0" smtClean="0">
              <a:latin typeface="微软雅黑 Light" panose="020B0502040204020203" pitchFamily="34" charset="-122"/>
              <a:ea typeface="微软雅黑 Light" panose="020B0502040204020203" pitchFamily="34" charset="-122"/>
            </a:endParaRPr>
          </a:p>
        </p:txBody>
      </p:sp>
      <p:sp>
        <p:nvSpPr>
          <p:cNvPr id="4" name="文本框 3"/>
          <p:cNvSpPr txBox="1"/>
          <p:nvPr>
            <p:custDataLst>
              <p:tags r:id="rId2"/>
            </p:custDataLst>
          </p:nvPr>
        </p:nvSpPr>
        <p:spPr>
          <a:xfrm>
            <a:off x="7534910" y="1557020"/>
            <a:ext cx="3973195" cy="368300"/>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rPr>
              <a:t>这里可以看到</a:t>
            </a:r>
            <a:r>
              <a:rPr lang="en-US" altLang="zh-CN" sz="1200" dirty="0" smtClean="0">
                <a:latin typeface="微软雅黑 Light" panose="020B0502040204020203" pitchFamily="34" charset="-122"/>
                <a:ea typeface="微软雅黑 Light" panose="020B0502040204020203" pitchFamily="34" charset="-122"/>
              </a:rPr>
              <a:t>DMA</a:t>
            </a:r>
            <a:r>
              <a:rPr lang="zh-CN" altLang="en-US" sz="1200" dirty="0" smtClean="0">
                <a:latin typeface="微软雅黑 Light" panose="020B0502040204020203" pitchFamily="34" charset="-122"/>
                <a:ea typeface="微软雅黑 Light" panose="020B0502040204020203" pitchFamily="34" charset="-122"/>
              </a:rPr>
              <a:t>不能访问</a:t>
            </a:r>
            <a:r>
              <a:rPr lang="en-US" altLang="zh-CN" sz="1200" dirty="0" smtClean="0">
                <a:latin typeface="微软雅黑 Light" panose="020B0502040204020203" pitchFamily="34" charset="-122"/>
                <a:ea typeface="微软雅黑 Light" panose="020B0502040204020203" pitchFamily="34" charset="-122"/>
              </a:rPr>
              <a:t>SCI</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CAN</a:t>
            </a:r>
            <a:r>
              <a:rPr lang="zh-CN" altLang="en-US" sz="1200" dirty="0" smtClean="0">
                <a:latin typeface="微软雅黑 Light" panose="020B0502040204020203" pitchFamily="34" charset="-122"/>
                <a:ea typeface="微软雅黑 Light" panose="020B0502040204020203" pitchFamily="34" charset="-122"/>
              </a:rPr>
              <a:t>等外设，但访问</a:t>
            </a:r>
            <a:r>
              <a:rPr lang="en-US" altLang="zh-CN" sz="1200" dirty="0" smtClean="0">
                <a:latin typeface="微软雅黑 Light" panose="020B0502040204020203" pitchFamily="34" charset="-122"/>
                <a:ea typeface="微软雅黑 Light" panose="020B0502040204020203" pitchFamily="34" charset="-122"/>
              </a:rPr>
              <a:t>ADC</a:t>
            </a:r>
            <a:r>
              <a:rPr lang="zh-CN" altLang="en-US" sz="1200" dirty="0" smtClean="0">
                <a:latin typeface="微软雅黑 Light" panose="020B0502040204020203" pitchFamily="34" charset="-122"/>
                <a:ea typeface="微软雅黑 Light" panose="020B0502040204020203" pitchFamily="34" charset="-122"/>
              </a:rPr>
              <a:t>和</a:t>
            </a:r>
            <a:r>
              <a:rPr lang="en-US" altLang="zh-CN" sz="1200" dirty="0" smtClean="0">
                <a:latin typeface="微软雅黑 Light" panose="020B0502040204020203" pitchFamily="34" charset="-122"/>
                <a:ea typeface="微软雅黑 Light" panose="020B0502040204020203" pitchFamily="34" charset="-122"/>
              </a:rPr>
              <a:t>EPWM</a:t>
            </a:r>
            <a:r>
              <a:rPr lang="zh-CN" altLang="en-US" sz="1200" dirty="0" smtClean="0">
                <a:latin typeface="微软雅黑 Light" panose="020B0502040204020203" pitchFamily="34" charset="-122"/>
                <a:ea typeface="微软雅黑 Light" panose="020B0502040204020203" pitchFamily="34" charset="-122"/>
              </a:rPr>
              <a:t>是没有问题</a:t>
            </a:r>
            <a:r>
              <a:rPr lang="zh-CN" altLang="en-US" sz="1200" dirty="0" smtClean="0">
                <a:latin typeface="微软雅黑 Light" panose="020B0502040204020203" pitchFamily="34" charset="-122"/>
                <a:ea typeface="微软雅黑 Light" panose="020B0502040204020203" pitchFamily="34" charset="-122"/>
              </a:rPr>
              <a:t>的</a:t>
            </a:r>
            <a:endParaRPr lang="zh-CN" altLang="en-US" sz="1200" dirty="0" smtClean="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p>
            <a:endParaRPr lang="zh-CN" altLang="en-US"/>
          </a:p>
        </p:txBody>
      </p:sp>
      <p:sp>
        <p:nvSpPr>
          <p:cNvPr id="3" name="内容占位符 2"/>
          <p:cNvSpPr>
            <a:spLocks noGrp="1"/>
          </p:cNvSpPr>
          <p:nvPr>
            <p:ph idx="1"/>
          </p:nvPr>
        </p:nvSpPr>
        <p:spPr>
          <a:xfrm>
            <a:off x="609521" y="1600201"/>
            <a:ext cx="10971372" cy="4525963"/>
          </a:xfrm>
        </p:spPr>
        <p:txBody>
          <a:bodyPr/>
          <a:lstStyle/>
          <a:p>
            <a:endParaRPr lang="zh-CN" altLang="en-US"/>
          </a:p>
        </p:txBody>
      </p:sp>
      <p:pic>
        <p:nvPicPr>
          <p:cNvPr id="5" name="Picture 8" descr="C:\Users\斌\Desktop\临时\封底_画板 1.jpg"/>
          <p:cNvPicPr>
            <a:picLocks noChangeAspect="1" noChangeArrowheads="1"/>
          </p:cNvPicPr>
          <p:nvPr/>
        </p:nvPicPr>
        <p:blipFill>
          <a:blip r:embed="rId1" cstate="print"/>
          <a:srcRect/>
          <a:stretch>
            <a:fillRect/>
          </a:stretch>
        </p:blipFill>
        <p:spPr bwMode="auto">
          <a:xfrm>
            <a:off x="0" y="0"/>
            <a:ext cx="12193245" cy="6858000"/>
          </a:xfrm>
          <a:prstGeom prst="rect">
            <a:avLst/>
          </a:prstGeom>
          <a:noFill/>
        </p:spPr>
      </p:pic>
      <p:sp>
        <p:nvSpPr>
          <p:cNvPr id="8" name="TextBox 7"/>
          <p:cNvSpPr txBox="1"/>
          <p:nvPr/>
        </p:nvSpPr>
        <p:spPr>
          <a:xfrm>
            <a:off x="1012817" y="5247796"/>
            <a:ext cx="1433726" cy="861774"/>
          </a:xfrm>
          <a:prstGeom prst="rect">
            <a:avLst/>
          </a:prstGeom>
          <a:noFill/>
        </p:spPr>
        <p:txBody>
          <a:bodyPr wrap="none" rtlCol="0">
            <a:spAutoFit/>
          </a:bodyPr>
          <a:lstStyle/>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Website</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www.sofarsolar.com</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Email</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info@sofarsolar.com</a:t>
            </a:r>
            <a:endParaRPr lang="zh-CN" altLang="en-US"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sp>
        <p:nvSpPr>
          <p:cNvPr id="9" name="TextBox 8"/>
          <p:cNvSpPr txBox="1"/>
          <p:nvPr/>
        </p:nvSpPr>
        <p:spPr>
          <a:xfrm>
            <a:off x="2742134" y="5249336"/>
            <a:ext cx="2601994" cy="849592"/>
          </a:xfrm>
          <a:prstGeom prst="rect">
            <a:avLst/>
          </a:prstGeom>
          <a:noFill/>
        </p:spPr>
        <p:txBody>
          <a:bodyPr wrap="none" rtlCol="0">
            <a:spAutoFit/>
          </a:bodyPr>
          <a:lstStyle/>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Address</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11th Floor,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Gaoxinqi</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Technology Building, </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District 67,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Xingdong</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Community,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Xin'an</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Street,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Bao'an</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District, Shenzhen, China</a:t>
            </a:r>
            <a:endParaRPr lang="zh-CN" altLang="en-US"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pic>
        <p:nvPicPr>
          <p:cNvPr id="10" name="Picture 3" descr="C:\Users\斌\Desktop\临时\1_画板 1.png"/>
          <p:cNvPicPr>
            <a:picLocks noChangeAspect="1" noChangeArrowheads="1"/>
          </p:cNvPicPr>
          <p:nvPr/>
        </p:nvPicPr>
        <p:blipFill>
          <a:blip r:embed="rId2" cstate="print"/>
          <a:srcRect/>
          <a:stretch>
            <a:fillRect/>
          </a:stretch>
        </p:blipFill>
        <p:spPr bwMode="auto">
          <a:xfrm>
            <a:off x="10636781" y="5341668"/>
            <a:ext cx="709946" cy="669600"/>
          </a:xfrm>
          <a:prstGeom prst="rect">
            <a:avLst/>
          </a:prstGeom>
          <a:noFill/>
        </p:spPr>
      </p:pic>
      <p:pic>
        <p:nvPicPr>
          <p:cNvPr id="11" name="Picture 4" descr="C:\Users\斌\Desktop\临时\小图标 01.png"/>
          <p:cNvPicPr>
            <a:picLocks noChangeAspect="1" noChangeArrowheads="1"/>
          </p:cNvPicPr>
          <p:nvPr/>
        </p:nvPicPr>
        <p:blipFill>
          <a:blip r:embed="rId3" cstate="print"/>
          <a:srcRect/>
          <a:stretch>
            <a:fillRect/>
          </a:stretch>
        </p:blipFill>
        <p:spPr bwMode="auto">
          <a:xfrm>
            <a:off x="843767" y="5303886"/>
            <a:ext cx="164495" cy="164613"/>
          </a:xfrm>
          <a:prstGeom prst="rect">
            <a:avLst/>
          </a:prstGeom>
          <a:noFill/>
        </p:spPr>
      </p:pic>
      <p:pic>
        <p:nvPicPr>
          <p:cNvPr id="12" name="Picture 5" descr="C:\Users\斌\Desktop\临时\小图标 02.png"/>
          <p:cNvPicPr>
            <a:picLocks noChangeAspect="1" noChangeArrowheads="1"/>
          </p:cNvPicPr>
          <p:nvPr/>
        </p:nvPicPr>
        <p:blipFill>
          <a:blip r:embed="rId4" cstate="print"/>
          <a:srcRect/>
          <a:stretch>
            <a:fillRect/>
          </a:stretch>
        </p:blipFill>
        <p:spPr bwMode="auto">
          <a:xfrm>
            <a:off x="843767" y="5709258"/>
            <a:ext cx="164495" cy="127940"/>
          </a:xfrm>
          <a:prstGeom prst="rect">
            <a:avLst/>
          </a:prstGeom>
          <a:noFill/>
        </p:spPr>
      </p:pic>
      <p:pic>
        <p:nvPicPr>
          <p:cNvPr id="13" name="Picture 6" descr="C:\Users\斌\Desktop\临时\小图标 03.png"/>
          <p:cNvPicPr>
            <a:picLocks noChangeAspect="1" noChangeArrowheads="1"/>
          </p:cNvPicPr>
          <p:nvPr/>
        </p:nvPicPr>
        <p:blipFill>
          <a:blip r:embed="rId5" cstate="print"/>
          <a:srcRect/>
          <a:stretch>
            <a:fillRect/>
          </a:stretch>
        </p:blipFill>
        <p:spPr bwMode="auto">
          <a:xfrm>
            <a:off x="2587824" y="5300489"/>
            <a:ext cx="149146" cy="171407"/>
          </a:xfrm>
          <a:prstGeom prst="rect">
            <a:avLst/>
          </a:prstGeom>
          <a:noFill/>
        </p:spPr>
      </p:pic>
      <p:pic>
        <p:nvPicPr>
          <p:cNvPr id="4" name="图片 3" descr="ENERGY TO POWER YOUR LIFE"/>
          <p:cNvPicPr>
            <a:picLocks noChangeAspect="1"/>
          </p:cNvPicPr>
          <p:nvPr userDrawn="1">
            <p:custDataLst>
              <p:tags r:id="rId6"/>
            </p:custDataLst>
          </p:nvPr>
        </p:nvPicPr>
        <p:blipFill>
          <a:blip r:embed="rId7"/>
          <a:stretch>
            <a:fillRect/>
          </a:stretch>
        </p:blipFill>
        <p:spPr>
          <a:xfrm>
            <a:off x="843915" y="1772920"/>
            <a:ext cx="7125970" cy="16027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462405" y="366395"/>
            <a:ext cx="3257550" cy="316865"/>
          </a:xfrm>
        </p:spPr>
        <p:txBody>
          <a:bodyPr/>
          <a:lstStyle/>
          <a:p>
            <a:pPr>
              <a:lnSpc>
                <a:spcPct val="100000"/>
              </a:lnSpc>
            </a:pPr>
            <a:r>
              <a:rPr dirty="0" smtClean="0"/>
              <a:t>编写</a:t>
            </a:r>
            <a:r>
              <a:rPr dirty="0" smtClean="0"/>
              <a:t>过程</a:t>
            </a:r>
            <a:endParaRPr dirty="0" smtClean="0"/>
          </a:p>
        </p:txBody>
      </p:sp>
      <p:sp>
        <p:nvSpPr>
          <p:cNvPr id="4" name="文本占位符 4"/>
          <p:cNvSpPr>
            <a:spLocks noGrp="1"/>
          </p:cNvSpPr>
          <p:nvPr>
            <p:custDataLst>
              <p:tags r:id="rId1"/>
            </p:custDataLst>
          </p:nvPr>
        </p:nvSpPr>
        <p:spPr>
          <a:xfrm>
            <a:off x="982980" y="366395"/>
            <a:ext cx="575721" cy="316865"/>
          </a:xfrm>
          <a:prstGeom prst="rect">
            <a:avLst/>
          </a:prstGeom>
        </p:spPr>
        <p:txBody>
          <a:bodyPr/>
          <a:lstStyle>
            <a:lvl1pPr marL="0" indent="0" algn="l" defTabSz="914400" rtl="0" eaLnBrk="1" latinLnBrk="0" hangingPunct="1">
              <a:lnSpc>
                <a:spcPct val="90000"/>
              </a:lnSpc>
              <a:spcBef>
                <a:spcPct val="20000"/>
              </a:spcBef>
              <a:spcAft>
                <a:spcPts val="0"/>
              </a:spcAft>
              <a:buFont typeface="Arial" panose="020B0604020202020204" pitchFamily="34" charset="0"/>
              <a:buNone/>
              <a:defRPr lang="zh-CN" altLang="en-US" sz="2000" b="1" u="none" strike="noStrike" kern="1200" cap="none" spc="0" normalizeH="0" baseline="0">
                <a:solidFill>
                  <a:srgbClr val="3A70D3"/>
                </a:solidFill>
                <a:uFillTx/>
                <a:latin typeface="微软雅黑" panose="020B0503020204020204" pitchFamily="34" charset="-122"/>
                <a:ea typeface="微软雅黑" panose="020B0503020204020204" pitchFamily="34" charset="-122"/>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dirty="0" smtClean="0"/>
              <a:t>01</a:t>
            </a:r>
            <a:endParaRPr lang="zh-CN" altLang="en-US" dirty="0"/>
          </a:p>
        </p:txBody>
      </p:sp>
      <p:graphicFrame>
        <p:nvGraphicFramePr>
          <p:cNvPr id="2" name="表格 1"/>
          <p:cNvGraphicFramePr/>
          <p:nvPr/>
        </p:nvGraphicFramePr>
        <p:xfrm>
          <a:off x="1558290" y="908685"/>
          <a:ext cx="7560310" cy="3429000"/>
        </p:xfrm>
        <a:graphic>
          <a:graphicData uri="http://schemas.openxmlformats.org/drawingml/2006/table">
            <a:tbl>
              <a:tblPr firstRow="1" bandRow="1">
                <a:tableStyleId>{5C22544A-7EE6-4342-B048-85BDC9FD1C3A}</a:tableStyleId>
              </a:tblPr>
              <a:tblGrid>
                <a:gridCol w="1260000"/>
                <a:gridCol w="2520000"/>
                <a:gridCol w="1260000"/>
                <a:gridCol w="2520000"/>
              </a:tblGrid>
              <a:tr h="381000">
                <a:tc>
                  <a:txBody>
                    <a:bodyPr/>
                    <a:p>
                      <a:pPr algn="ctr">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a:solidFill>
                            <a:schemeClr val="tx1"/>
                          </a:solidFill>
                          <a:latin typeface="微软雅黑 Light" panose="020B0502040204020203" pitchFamily="34" charset="-122"/>
                          <a:ea typeface="微软雅黑 Light" panose="020B0502040204020203" pitchFamily="34" charset="-122"/>
                        </a:rPr>
                        <a:t>记录</a:t>
                      </a: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a:solidFill>
                            <a:schemeClr val="tx1"/>
                          </a:solidFill>
                          <a:latin typeface="微软雅黑 Light" panose="020B0502040204020203" pitchFamily="34" charset="-122"/>
                          <a:ea typeface="微软雅黑 Light" panose="020B0502040204020203" pitchFamily="34" charset="-122"/>
                        </a:rPr>
                        <a:t>记录</a:t>
                      </a: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en-US" altLang="zh-CN" sz="14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MPPT</a:t>
                      </a:r>
                      <a:endParaRPr lang="en-US" altLang="zh-CN" sz="14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b="1">
                          <a:solidFill>
                            <a:schemeClr val="tx1"/>
                          </a:solidFill>
                          <a:latin typeface="微软雅黑 Light" panose="020B0502040204020203" pitchFamily="34" charset="-122"/>
                          <a:ea typeface="微软雅黑 Light" panose="020B0502040204020203" pitchFamily="34" charset="-122"/>
                        </a:rPr>
                        <a:t>多机</a:t>
                      </a:r>
                      <a:r>
                        <a:rPr lang="zh-CN" altLang="en-US" sz="1400" b="1">
                          <a:solidFill>
                            <a:schemeClr val="tx1"/>
                          </a:solidFill>
                          <a:latin typeface="微软雅黑 Light" panose="020B0502040204020203" pitchFamily="34" charset="-122"/>
                          <a:ea typeface="微软雅黑 Light" panose="020B0502040204020203" pitchFamily="34" charset="-122"/>
                        </a:rPr>
                        <a:t>稳定性</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FF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400" b="1">
                          <a:solidFill>
                            <a:schemeClr val="tx1"/>
                          </a:solidFill>
                          <a:latin typeface="微软雅黑 Light" panose="020B0502040204020203" pitchFamily="34" charset="-122"/>
                          <a:ea typeface="微软雅黑 Light" panose="020B0502040204020203" pitchFamily="34" charset="-122"/>
                        </a:rPr>
                        <a:t>高低穿</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FF00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b="1">
                          <a:solidFill>
                            <a:schemeClr val="tx1"/>
                          </a:solidFill>
                          <a:latin typeface="微软雅黑 Light" panose="020B0502040204020203" pitchFamily="34" charset="-122"/>
                          <a:ea typeface="微软雅黑 Light" panose="020B0502040204020203" pitchFamily="34" charset="-122"/>
                        </a:rPr>
                        <a:t>级联</a:t>
                      </a:r>
                      <a:r>
                        <a:rPr lang="zh-CN" altLang="en-US" sz="1400" b="1">
                          <a:solidFill>
                            <a:schemeClr val="tx1"/>
                          </a:solidFill>
                          <a:latin typeface="微软雅黑 Light" panose="020B0502040204020203" pitchFamily="34" charset="-122"/>
                          <a:ea typeface="微软雅黑 Light" panose="020B0502040204020203" pitchFamily="34" charset="-122"/>
                        </a:rPr>
                        <a:t>稳定性</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400" b="1">
                          <a:solidFill>
                            <a:schemeClr val="tx1"/>
                          </a:solidFill>
                          <a:latin typeface="微软雅黑 Light" panose="020B0502040204020203" pitchFamily="34" charset="-122"/>
                          <a:ea typeface="微软雅黑 Light" panose="020B0502040204020203" pitchFamily="34" charset="-122"/>
                        </a:rPr>
                        <a:t>并</a:t>
                      </a:r>
                      <a:r>
                        <a:rPr lang="zh-CN" altLang="en-US" sz="1400" b="1">
                          <a:solidFill>
                            <a:schemeClr val="tx1"/>
                          </a:solidFill>
                          <a:latin typeface="微软雅黑 Light" panose="020B0502040204020203" pitchFamily="34" charset="-122"/>
                          <a:ea typeface="微软雅黑 Light" panose="020B0502040204020203" pitchFamily="34" charset="-122"/>
                        </a:rPr>
                        <a:t>离网</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en-US" altLang="zh-CN" sz="1400" b="1">
                        <a:solidFill>
                          <a:schemeClr val="tx1"/>
                        </a:solidFill>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400" b="1">
                          <a:solidFill>
                            <a:schemeClr val="tx1"/>
                          </a:solidFill>
                          <a:latin typeface="微软雅黑 Light" panose="020B0502040204020203" pitchFamily="34" charset="-122"/>
                          <a:ea typeface="微软雅黑 Light" panose="020B0502040204020203" pitchFamily="34" charset="-122"/>
                        </a:rPr>
                        <a:t>孤岛</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FF00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b="1">
                          <a:solidFill>
                            <a:srgbClr val="FF0000"/>
                          </a:solidFill>
                          <a:latin typeface="微软雅黑 Light" panose="020B0502040204020203" pitchFamily="34" charset="-122"/>
                          <a:ea typeface="微软雅黑 Light" panose="020B0502040204020203" pitchFamily="34" charset="-122"/>
                        </a:rPr>
                        <a:t>架构思考</a:t>
                      </a:r>
                      <a:endParaRPr lang="zh-CN" altLang="en-US" sz="1400" b="1">
                        <a:solidFill>
                          <a:srgbClr val="FF0000"/>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a:solidFill>
                            <a:schemeClr val="tx1"/>
                          </a:solidFill>
                          <a:latin typeface="微软雅黑 Light" panose="020B0502040204020203" pitchFamily="34" charset="-122"/>
                          <a:ea typeface="微软雅黑 Light" panose="020B0502040204020203" pitchFamily="34" charset="-122"/>
                        </a:rPr>
                        <a:t>这里才是重点，才</a:t>
                      </a:r>
                      <a:r>
                        <a:rPr lang="en-US" altLang="zh-CN" sz="1400">
                          <a:solidFill>
                            <a:schemeClr val="tx1"/>
                          </a:solidFill>
                          <a:latin typeface="微软雅黑 Light" panose="020B0502040204020203" pitchFamily="34" charset="-122"/>
                          <a:ea typeface="微软雅黑 Light" panose="020B0502040204020203" pitchFamily="34" charset="-122"/>
                        </a:rPr>
                        <a:t>Easy OS</a:t>
                      </a:r>
                      <a:r>
                        <a:rPr lang="zh-CN" altLang="en-US" sz="1400">
                          <a:solidFill>
                            <a:schemeClr val="tx1"/>
                          </a:solidFill>
                          <a:latin typeface="微软雅黑 Light" panose="020B0502040204020203" pitchFamily="34" charset="-122"/>
                          <a:ea typeface="微软雅黑 Light" panose="020B0502040204020203" pitchFamily="34" charset="-122"/>
                        </a:rPr>
                        <a:t>的应用</a:t>
                      </a:r>
                      <a:r>
                        <a:rPr lang="zh-CN" altLang="en-US" sz="1400">
                          <a:solidFill>
                            <a:schemeClr val="tx1"/>
                          </a:solidFill>
                          <a:latin typeface="微软雅黑 Light" panose="020B0502040204020203" pitchFamily="34" charset="-122"/>
                          <a:ea typeface="微软雅黑 Light" panose="020B0502040204020203" pitchFamily="34" charset="-122"/>
                        </a:rPr>
                        <a:t>开始</a:t>
                      </a: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en-US" altLang="zh-CN" sz="1400" b="1">
                          <a:solidFill>
                            <a:schemeClr val="tx1"/>
                          </a:solidFill>
                          <a:latin typeface="微软雅黑 Light" panose="020B0502040204020203" pitchFamily="34" charset="-122"/>
                          <a:ea typeface="微软雅黑 Light" panose="020B0502040204020203" pitchFamily="34" charset="-122"/>
                        </a:rPr>
                        <a:t>VSG</a:t>
                      </a:r>
                      <a:endParaRPr lang="en-US" altLang="zh-CN"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FF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en-US" altLang="zh-CN"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400" b="1">
                          <a:solidFill>
                            <a:schemeClr val="tx1"/>
                          </a:solidFill>
                          <a:latin typeface="微软雅黑 Light" panose="020B0502040204020203" pitchFamily="34" charset="-122"/>
                          <a:ea typeface="微软雅黑 Light" panose="020B0502040204020203" pitchFamily="34" charset="-122"/>
                        </a:rPr>
                        <a:t>绝缘</a:t>
                      </a:r>
                      <a:r>
                        <a:rPr lang="zh-CN" altLang="en-US" sz="1400" b="1">
                          <a:solidFill>
                            <a:schemeClr val="tx1"/>
                          </a:solidFill>
                          <a:latin typeface="微软雅黑 Light" panose="020B0502040204020203" pitchFamily="34" charset="-122"/>
                          <a:ea typeface="微软雅黑 Light" panose="020B0502040204020203" pitchFamily="34" charset="-122"/>
                        </a:rPr>
                        <a:t>阻抗</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400" b="1">
                          <a:solidFill>
                            <a:schemeClr val="tx1"/>
                          </a:solidFill>
                          <a:latin typeface="微软雅黑 Light" panose="020B0502040204020203" pitchFamily="34" charset="-122"/>
                          <a:ea typeface="微软雅黑 Light" panose="020B0502040204020203" pitchFamily="34" charset="-122"/>
                        </a:rPr>
                        <a:t>弱光</a:t>
                      </a:r>
                      <a:r>
                        <a:rPr lang="zh-CN" altLang="en-US" sz="1400" b="1">
                          <a:solidFill>
                            <a:schemeClr val="tx1"/>
                          </a:solidFill>
                          <a:latin typeface="微软雅黑 Light" panose="020B0502040204020203" pitchFamily="34" charset="-122"/>
                          <a:ea typeface="微软雅黑 Light" panose="020B0502040204020203" pitchFamily="34" charset="-122"/>
                        </a:rPr>
                        <a:t>检测</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en-US" altLang="zh-CN"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lang="en-US" altLang="zh-CN" dirty="0" smtClean="0"/>
              <a:t>EPWM</a:t>
            </a:r>
            <a:r>
              <a:rPr dirty="0" smtClean="0"/>
              <a:t>概要</a:t>
            </a:r>
            <a:endParaRPr dirty="0" smtClean="0"/>
          </a:p>
        </p:txBody>
      </p:sp>
      <p:sp>
        <p:nvSpPr>
          <p:cNvPr id="3" name="文本框 2"/>
          <p:cNvSpPr txBox="1"/>
          <p:nvPr>
            <p:custDataLst>
              <p:tags r:id="rId1"/>
            </p:custDataLst>
          </p:nvPr>
        </p:nvSpPr>
        <p:spPr>
          <a:xfrm>
            <a:off x="5086985" y="909320"/>
            <a:ext cx="3973195" cy="368300"/>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rPr>
              <a:t>主要参考的是</a:t>
            </a:r>
            <a:r>
              <a:rPr lang="en-US" altLang="zh-CN" sz="1200" b="1" i="1" dirty="0" smtClean="0">
                <a:latin typeface="微软雅黑 Light" panose="020B0502040204020203" pitchFamily="34" charset="-122"/>
                <a:ea typeface="微软雅黑 Light" panose="020B0502040204020203" pitchFamily="34" charset="-122"/>
              </a:rPr>
              <a:t>TMS320F2837xD  Dual-Core Microcontroller Technical Reference Manual</a:t>
            </a:r>
            <a:endParaRPr lang="en-US" altLang="zh-CN" sz="1200" b="1" i="1" dirty="0" smtClean="0">
              <a:latin typeface="微软雅黑 Light" panose="020B0502040204020203" pitchFamily="34" charset="-122"/>
              <a:ea typeface="微软雅黑 Light" panose="020B0502040204020203" pitchFamily="34" charset="-122"/>
            </a:endParaRPr>
          </a:p>
        </p:txBody>
      </p:sp>
      <p:sp>
        <p:nvSpPr>
          <p:cNvPr id="4" name="文本框 3"/>
          <p:cNvSpPr txBox="1"/>
          <p:nvPr>
            <p:custDataLst>
              <p:tags r:id="rId2"/>
            </p:custDataLst>
          </p:nvPr>
        </p:nvSpPr>
        <p:spPr>
          <a:xfrm>
            <a:off x="5158740" y="1700530"/>
            <a:ext cx="3973195" cy="582930"/>
          </a:xfrm>
          <a:prstGeom prst="rect">
            <a:avLst/>
          </a:prstGeom>
          <a:noFill/>
        </p:spPr>
        <p:txBody>
          <a:bodyPr wrap="square" rtlCol="0">
            <a:noAutofit/>
          </a:bodyPr>
          <a:p>
            <a:pPr indent="0">
              <a:lnSpc>
                <a:spcPct val="150000"/>
              </a:lnSpc>
              <a:buFont typeface="Wingdings" panose="05000000000000000000" charset="0"/>
              <a:buNone/>
            </a:pPr>
            <a:r>
              <a:rPr lang="zh-CN" altLang="en-US" sz="1200" dirty="0" smtClean="0">
                <a:highlight>
                  <a:srgbClr val="00FF00"/>
                </a:highlight>
                <a:latin typeface="微软雅黑 Light" panose="020B0502040204020203" pitchFamily="34" charset="-122"/>
                <a:ea typeface="微软雅黑 Light" panose="020B0502040204020203" pitchFamily="34" charset="-122"/>
              </a:rPr>
              <a:t>涉及到的主要模块如作图，</a:t>
            </a:r>
            <a:r>
              <a:rPr lang="en-US" altLang="zh-CN" sz="1200" dirty="0" smtClean="0">
                <a:highlight>
                  <a:srgbClr val="00FF00"/>
                </a:highlight>
                <a:latin typeface="微软雅黑 Light" panose="020B0502040204020203" pitchFamily="34" charset="-122"/>
                <a:ea typeface="微软雅黑 Light" panose="020B0502040204020203" pitchFamily="34" charset="-122"/>
              </a:rPr>
              <a:t>TB/CC/AQ/DB/PC/TZ/ET</a:t>
            </a:r>
            <a:endParaRPr lang="en-US" altLang="zh-CN" sz="1200" dirty="0" smtClean="0">
              <a:highlight>
                <a:srgbClr val="00FF00"/>
              </a:highlight>
              <a:latin typeface="微软雅黑 Light" panose="020B0502040204020203" pitchFamily="34" charset="-122"/>
              <a:ea typeface="微软雅黑 Light" panose="020B0502040204020203" pitchFamily="34" charset="-122"/>
            </a:endParaRPr>
          </a:p>
          <a:p>
            <a:pPr indent="0">
              <a:lnSpc>
                <a:spcPct val="150000"/>
              </a:lnSpc>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rPr>
              <a:t>其中</a:t>
            </a:r>
            <a:r>
              <a:rPr lang="en-US" altLang="zh-CN" sz="1200" dirty="0" smtClean="0">
                <a:latin typeface="微软雅黑 Light" panose="020B0502040204020203" pitchFamily="34" charset="-122"/>
                <a:ea typeface="微软雅黑 Light" panose="020B0502040204020203" pitchFamily="34" charset="-122"/>
              </a:rPr>
              <a:t>PC</a:t>
            </a:r>
            <a:r>
              <a:rPr lang="zh-CN" altLang="en-US" sz="1200" dirty="0" smtClean="0">
                <a:latin typeface="微软雅黑 Light" panose="020B0502040204020203" pitchFamily="34" charset="-122"/>
                <a:ea typeface="微软雅黑 Light" panose="020B0502040204020203" pitchFamily="34" charset="-122"/>
              </a:rPr>
              <a:t>可能用的比较少，其他基本都有</a:t>
            </a:r>
            <a:r>
              <a:rPr lang="zh-CN" altLang="en-US" sz="1200" dirty="0" smtClean="0">
                <a:latin typeface="微软雅黑 Light" panose="020B0502040204020203" pitchFamily="34" charset="-122"/>
                <a:ea typeface="微软雅黑 Light" panose="020B0502040204020203" pitchFamily="34" charset="-122"/>
              </a:rPr>
              <a:t>用</a:t>
            </a:r>
            <a:endParaRPr lang="zh-CN" altLang="en-US" sz="1200" dirty="0" smtClean="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a:stretch>
            <a:fillRect/>
          </a:stretch>
        </p:blipFill>
        <p:spPr>
          <a:xfrm>
            <a:off x="118745" y="873760"/>
            <a:ext cx="4471035" cy="5979795"/>
          </a:xfrm>
          <a:prstGeom prst="rect">
            <a:avLst/>
          </a:prstGeom>
        </p:spPr>
      </p:pic>
      <p:sp>
        <p:nvSpPr>
          <p:cNvPr id="7" name="文本框 6"/>
          <p:cNvSpPr txBox="1"/>
          <p:nvPr>
            <p:custDataLst>
              <p:tags r:id="rId4"/>
            </p:custDataLst>
          </p:nvPr>
        </p:nvSpPr>
        <p:spPr>
          <a:xfrm>
            <a:off x="5447030" y="3645535"/>
            <a:ext cx="3973195" cy="582930"/>
          </a:xfrm>
          <a:prstGeom prst="rect">
            <a:avLst/>
          </a:prstGeom>
          <a:noFill/>
        </p:spPr>
        <p:txBody>
          <a:bodyPr wrap="square" rtlCol="0">
            <a:noAutofit/>
          </a:bodyPr>
          <a:p>
            <a:pPr indent="0">
              <a:lnSpc>
                <a:spcPct val="15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我的感觉是这里很多寄存器通常都有导入的时机（根据计数器的情况）</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lang="en-US" altLang="zh-CN" dirty="0" smtClean="0"/>
              <a:t>EPWM</a:t>
            </a:r>
            <a:r>
              <a:rPr dirty="0" smtClean="0"/>
              <a:t>基本配置，</a:t>
            </a:r>
            <a:r>
              <a:rPr lang="en-US" altLang="zh-CN" dirty="0" smtClean="0"/>
              <a:t>Pin</a:t>
            </a:r>
            <a:r>
              <a:rPr dirty="0" smtClean="0"/>
              <a:t>脚配置，基本计数器</a:t>
            </a:r>
            <a:r>
              <a:rPr dirty="0" smtClean="0"/>
              <a:t>配置</a:t>
            </a:r>
            <a:endParaRPr dirty="0" smtClean="0"/>
          </a:p>
        </p:txBody>
      </p:sp>
      <p:sp>
        <p:nvSpPr>
          <p:cNvPr id="3" name="文本框 2"/>
          <p:cNvSpPr txBox="1"/>
          <p:nvPr>
            <p:custDataLst>
              <p:tags r:id="rId1"/>
            </p:custDataLst>
          </p:nvPr>
        </p:nvSpPr>
        <p:spPr>
          <a:xfrm>
            <a:off x="7534910" y="908685"/>
            <a:ext cx="3973195" cy="368300"/>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rPr>
              <a:t>主要参考的是</a:t>
            </a:r>
            <a:r>
              <a:rPr lang="en-US" altLang="zh-CN" sz="1200" b="1" i="1" dirty="0" smtClean="0">
                <a:latin typeface="微软雅黑 Light" panose="020B0502040204020203" pitchFamily="34" charset="-122"/>
                <a:ea typeface="微软雅黑 Light" panose="020B0502040204020203" pitchFamily="34" charset="-122"/>
              </a:rPr>
              <a:t>TMS320F2837xD  Dual-Core Microcontroller Technical Reference Manual</a:t>
            </a:r>
            <a:endParaRPr lang="en-US" altLang="zh-CN" sz="1200" b="1" i="1" dirty="0" smtClean="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0" y="836295"/>
            <a:ext cx="6189980" cy="1887220"/>
          </a:xfrm>
          <a:prstGeom prst="rect">
            <a:avLst/>
          </a:prstGeom>
        </p:spPr>
      </p:pic>
      <p:pic>
        <p:nvPicPr>
          <p:cNvPr id="6" name="图片 5"/>
          <p:cNvPicPr>
            <a:picLocks noChangeAspect="1"/>
          </p:cNvPicPr>
          <p:nvPr/>
        </p:nvPicPr>
        <p:blipFill>
          <a:blip r:embed="rId3"/>
          <a:stretch>
            <a:fillRect/>
          </a:stretch>
        </p:blipFill>
        <p:spPr>
          <a:xfrm>
            <a:off x="7030720" y="1703070"/>
            <a:ext cx="4657725" cy="257175"/>
          </a:xfrm>
          <a:prstGeom prst="rect">
            <a:avLst/>
          </a:prstGeom>
        </p:spPr>
      </p:pic>
      <p:pic>
        <p:nvPicPr>
          <p:cNvPr id="7" name="图片 6"/>
          <p:cNvPicPr>
            <a:picLocks noChangeAspect="1"/>
          </p:cNvPicPr>
          <p:nvPr/>
        </p:nvPicPr>
        <p:blipFill>
          <a:blip r:embed="rId4"/>
          <a:stretch>
            <a:fillRect/>
          </a:stretch>
        </p:blipFill>
        <p:spPr>
          <a:xfrm>
            <a:off x="7061835" y="1991360"/>
            <a:ext cx="4189095" cy="262890"/>
          </a:xfrm>
          <a:prstGeom prst="rect">
            <a:avLst/>
          </a:prstGeom>
        </p:spPr>
      </p:pic>
      <p:pic>
        <p:nvPicPr>
          <p:cNvPr id="8" name="图片 7"/>
          <p:cNvPicPr>
            <a:picLocks noChangeAspect="1"/>
          </p:cNvPicPr>
          <p:nvPr/>
        </p:nvPicPr>
        <p:blipFill>
          <a:blip r:embed="rId5"/>
          <a:stretch>
            <a:fillRect/>
          </a:stretch>
        </p:blipFill>
        <p:spPr>
          <a:xfrm>
            <a:off x="7061835" y="2925445"/>
            <a:ext cx="3274695" cy="274320"/>
          </a:xfrm>
          <a:prstGeom prst="rect">
            <a:avLst/>
          </a:prstGeom>
        </p:spPr>
      </p:pic>
      <p:pic>
        <p:nvPicPr>
          <p:cNvPr id="9" name="图片 8"/>
          <p:cNvPicPr>
            <a:picLocks noChangeAspect="1"/>
          </p:cNvPicPr>
          <p:nvPr/>
        </p:nvPicPr>
        <p:blipFill>
          <a:blip r:embed="rId6"/>
          <a:stretch>
            <a:fillRect/>
          </a:stretch>
        </p:blipFill>
        <p:spPr>
          <a:xfrm>
            <a:off x="7030720" y="3285490"/>
            <a:ext cx="3028950" cy="1280160"/>
          </a:xfrm>
          <a:prstGeom prst="rect">
            <a:avLst/>
          </a:prstGeom>
        </p:spPr>
      </p:pic>
      <p:sp>
        <p:nvSpPr>
          <p:cNvPr id="38" name="文本框 37"/>
          <p:cNvSpPr txBox="1"/>
          <p:nvPr>
            <p:custDataLst>
              <p:tags r:id="rId7"/>
            </p:custDataLst>
          </p:nvPr>
        </p:nvSpPr>
        <p:spPr>
          <a:xfrm>
            <a:off x="10342880" y="2924810"/>
            <a:ext cx="59817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周期</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39" name="文本框 38"/>
          <p:cNvSpPr txBox="1"/>
          <p:nvPr>
            <p:custDataLst>
              <p:tags r:id="rId8"/>
            </p:custDataLst>
          </p:nvPr>
        </p:nvSpPr>
        <p:spPr>
          <a:xfrm>
            <a:off x="10342880" y="3068955"/>
            <a:ext cx="51625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模式</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41" name="文本框 40"/>
          <p:cNvSpPr txBox="1"/>
          <p:nvPr>
            <p:custDataLst>
              <p:tags r:id="rId9"/>
            </p:custDataLst>
          </p:nvPr>
        </p:nvSpPr>
        <p:spPr>
          <a:xfrm>
            <a:off x="10342880" y="3285490"/>
            <a:ext cx="65532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移</a:t>
            </a:r>
            <a:r>
              <a:rPr lang="zh-CN" altLang="en-US" sz="900" dirty="0" smtClean="0">
                <a:highlight>
                  <a:srgbClr val="00FF00"/>
                </a:highlight>
                <a:latin typeface="微软雅黑 Light" panose="020B0502040204020203" pitchFamily="34" charset="-122"/>
                <a:ea typeface="微软雅黑 Light" panose="020B0502040204020203" pitchFamily="34" charset="-122"/>
              </a:rPr>
              <a:t>相</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4" name="文本框 3"/>
          <p:cNvSpPr txBox="1"/>
          <p:nvPr>
            <p:custDataLst>
              <p:tags r:id="rId10"/>
            </p:custDataLst>
          </p:nvPr>
        </p:nvSpPr>
        <p:spPr>
          <a:xfrm>
            <a:off x="10342880" y="3412490"/>
            <a:ext cx="65532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移相</a:t>
            </a:r>
            <a:r>
              <a:rPr lang="zh-CN" altLang="en-US" sz="900" dirty="0" smtClean="0">
                <a:highlight>
                  <a:srgbClr val="00FF00"/>
                </a:highlight>
                <a:latin typeface="微软雅黑 Light" panose="020B0502040204020203" pitchFamily="34" charset="-122"/>
                <a:ea typeface="微软雅黑 Light" panose="020B0502040204020203" pitchFamily="34" charset="-122"/>
              </a:rPr>
              <a:t>使能</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pic>
        <p:nvPicPr>
          <p:cNvPr id="10" name="图片 9"/>
          <p:cNvPicPr>
            <a:picLocks noChangeAspect="1"/>
          </p:cNvPicPr>
          <p:nvPr/>
        </p:nvPicPr>
        <p:blipFill>
          <a:blip r:embed="rId11"/>
          <a:stretch>
            <a:fillRect/>
          </a:stretch>
        </p:blipFill>
        <p:spPr>
          <a:xfrm>
            <a:off x="46355" y="2973070"/>
            <a:ext cx="4913630" cy="3884930"/>
          </a:xfrm>
          <a:prstGeom prst="rect">
            <a:avLst/>
          </a:prstGeom>
        </p:spPr>
      </p:pic>
      <p:sp>
        <p:nvSpPr>
          <p:cNvPr id="11" name="文本框 10"/>
          <p:cNvSpPr txBox="1"/>
          <p:nvPr>
            <p:custDataLst>
              <p:tags r:id="rId12"/>
            </p:custDataLst>
          </p:nvPr>
        </p:nvSpPr>
        <p:spPr>
          <a:xfrm>
            <a:off x="2423160" y="4327525"/>
            <a:ext cx="65532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同步</a:t>
            </a:r>
            <a:r>
              <a:rPr lang="zh-CN" altLang="en-US" sz="900" dirty="0" smtClean="0">
                <a:highlight>
                  <a:srgbClr val="00FF00"/>
                </a:highlight>
                <a:latin typeface="微软雅黑 Light" panose="020B0502040204020203" pitchFamily="34" charset="-122"/>
                <a:ea typeface="微软雅黑 Light" panose="020B0502040204020203" pitchFamily="34" charset="-122"/>
              </a:rPr>
              <a:t>输入</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2" name="文本框 11"/>
          <p:cNvSpPr txBox="1"/>
          <p:nvPr>
            <p:custDataLst>
              <p:tags r:id="rId13"/>
            </p:custDataLst>
          </p:nvPr>
        </p:nvSpPr>
        <p:spPr>
          <a:xfrm>
            <a:off x="4222750" y="4004945"/>
            <a:ext cx="65532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同步</a:t>
            </a:r>
            <a:r>
              <a:rPr lang="zh-CN" altLang="en-US" sz="900" dirty="0" smtClean="0">
                <a:highlight>
                  <a:srgbClr val="00FF00"/>
                </a:highlight>
                <a:latin typeface="微软雅黑 Light" panose="020B0502040204020203" pitchFamily="34" charset="-122"/>
                <a:ea typeface="微软雅黑 Light" panose="020B0502040204020203" pitchFamily="34" charset="-122"/>
              </a:rPr>
              <a:t>输出</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3" name="文本框 12"/>
          <p:cNvSpPr txBox="1"/>
          <p:nvPr>
            <p:custDataLst>
              <p:tags r:id="rId14"/>
            </p:custDataLst>
          </p:nvPr>
        </p:nvSpPr>
        <p:spPr>
          <a:xfrm>
            <a:off x="1630680" y="3412490"/>
            <a:ext cx="59753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周期</a:t>
            </a:r>
            <a:r>
              <a:rPr lang="zh-CN" altLang="en-US" sz="900" dirty="0" smtClean="0">
                <a:highlight>
                  <a:srgbClr val="00FF00"/>
                </a:highlight>
                <a:latin typeface="微软雅黑 Light" panose="020B0502040204020203" pitchFamily="34" charset="-122"/>
                <a:ea typeface="微软雅黑 Light" panose="020B0502040204020203" pitchFamily="34" charset="-122"/>
              </a:rPr>
              <a:t>值</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4" name="文本框 13"/>
          <p:cNvSpPr txBox="1"/>
          <p:nvPr>
            <p:custDataLst>
              <p:tags r:id="rId15"/>
            </p:custDataLst>
          </p:nvPr>
        </p:nvSpPr>
        <p:spPr>
          <a:xfrm>
            <a:off x="46355" y="3717290"/>
            <a:ext cx="59753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计数器</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5" name="文本框 14"/>
          <p:cNvSpPr txBox="1"/>
          <p:nvPr>
            <p:custDataLst>
              <p:tags r:id="rId16"/>
            </p:custDataLst>
          </p:nvPr>
        </p:nvSpPr>
        <p:spPr>
          <a:xfrm>
            <a:off x="1702435" y="5013325"/>
            <a:ext cx="70802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同步</a:t>
            </a:r>
            <a:r>
              <a:rPr lang="zh-CN" altLang="en-US" sz="900" dirty="0" smtClean="0">
                <a:highlight>
                  <a:srgbClr val="00FF00"/>
                </a:highlight>
                <a:latin typeface="微软雅黑 Light" panose="020B0502040204020203" pitchFamily="34" charset="-122"/>
                <a:ea typeface="微软雅黑 Light" panose="020B0502040204020203" pitchFamily="34" charset="-122"/>
              </a:rPr>
              <a:t>使能</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6" name="文本框 15"/>
          <p:cNvSpPr txBox="1"/>
          <p:nvPr>
            <p:custDataLst>
              <p:tags r:id="rId17"/>
            </p:custDataLst>
          </p:nvPr>
        </p:nvSpPr>
        <p:spPr>
          <a:xfrm>
            <a:off x="622300" y="5661025"/>
            <a:ext cx="84772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移相</a:t>
            </a:r>
            <a:r>
              <a:rPr lang="zh-CN" altLang="en-US" sz="900" dirty="0" smtClean="0">
                <a:highlight>
                  <a:srgbClr val="00FF00"/>
                </a:highlight>
                <a:latin typeface="微软雅黑 Light" panose="020B0502040204020203" pitchFamily="34" charset="-122"/>
                <a:ea typeface="微软雅黑 Light" panose="020B0502040204020203" pitchFamily="34" charset="-122"/>
              </a:rPr>
              <a:t>寄存器</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7" name="文本框 16"/>
          <p:cNvSpPr txBox="1"/>
          <p:nvPr>
            <p:custDataLst>
              <p:tags r:id="rId18"/>
            </p:custDataLst>
          </p:nvPr>
        </p:nvSpPr>
        <p:spPr>
          <a:xfrm>
            <a:off x="2668905" y="6453505"/>
            <a:ext cx="93154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内部进行</a:t>
            </a:r>
            <a:r>
              <a:rPr lang="zh-CN" altLang="en-US" sz="900" dirty="0" smtClean="0">
                <a:highlight>
                  <a:srgbClr val="00FF00"/>
                </a:highlight>
                <a:latin typeface="微软雅黑 Light" panose="020B0502040204020203" pitchFamily="34" charset="-122"/>
                <a:ea typeface="微软雅黑 Light" panose="020B0502040204020203" pitchFamily="34" charset="-122"/>
              </a:rPr>
              <a:t>分频</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8" name="文本框 17"/>
          <p:cNvSpPr txBox="1"/>
          <p:nvPr>
            <p:custDataLst>
              <p:tags r:id="rId19"/>
            </p:custDataLst>
          </p:nvPr>
        </p:nvSpPr>
        <p:spPr>
          <a:xfrm>
            <a:off x="10342880" y="3793490"/>
            <a:ext cx="65532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分频</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9" name="文本框 18"/>
          <p:cNvSpPr txBox="1"/>
          <p:nvPr>
            <p:custDataLst>
              <p:tags r:id="rId20"/>
            </p:custDataLst>
          </p:nvPr>
        </p:nvSpPr>
        <p:spPr>
          <a:xfrm>
            <a:off x="10342880" y="3666490"/>
            <a:ext cx="65532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同步</a:t>
            </a:r>
            <a:r>
              <a:rPr lang="zh-CN" altLang="en-US" sz="900" dirty="0" smtClean="0">
                <a:highlight>
                  <a:srgbClr val="00FF00"/>
                </a:highlight>
                <a:latin typeface="微软雅黑 Light" panose="020B0502040204020203" pitchFamily="34" charset="-122"/>
                <a:ea typeface="微软雅黑 Light" panose="020B0502040204020203" pitchFamily="34" charset="-122"/>
              </a:rPr>
              <a:t>选择</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lang="en-US" altLang="zh-CN" dirty="0" smtClean="0"/>
              <a:t>EPWM</a:t>
            </a:r>
            <a:r>
              <a:rPr dirty="0" smtClean="0"/>
              <a:t>基本配置，同步</a:t>
            </a:r>
            <a:r>
              <a:rPr dirty="0" smtClean="0"/>
              <a:t>问题</a:t>
            </a:r>
            <a:endParaRPr dirty="0" smtClean="0"/>
          </a:p>
        </p:txBody>
      </p:sp>
      <p:pic>
        <p:nvPicPr>
          <p:cNvPr id="2" name="图片 1"/>
          <p:cNvPicPr>
            <a:picLocks noChangeAspect="1"/>
          </p:cNvPicPr>
          <p:nvPr/>
        </p:nvPicPr>
        <p:blipFill>
          <a:blip r:embed="rId1"/>
          <a:stretch>
            <a:fillRect/>
          </a:stretch>
        </p:blipFill>
        <p:spPr>
          <a:xfrm>
            <a:off x="0" y="2273300"/>
            <a:ext cx="5469255" cy="4400550"/>
          </a:xfrm>
          <a:prstGeom prst="rect">
            <a:avLst/>
          </a:prstGeom>
        </p:spPr>
      </p:pic>
      <p:pic>
        <p:nvPicPr>
          <p:cNvPr id="4" name="图片 3"/>
          <p:cNvPicPr>
            <a:picLocks noChangeAspect="1"/>
          </p:cNvPicPr>
          <p:nvPr/>
        </p:nvPicPr>
        <p:blipFill>
          <a:blip r:embed="rId2"/>
          <a:stretch>
            <a:fillRect/>
          </a:stretch>
        </p:blipFill>
        <p:spPr>
          <a:xfrm>
            <a:off x="0" y="908685"/>
            <a:ext cx="6366979" cy="1204913"/>
          </a:xfrm>
          <a:prstGeom prst="rect">
            <a:avLst/>
          </a:prstGeom>
        </p:spPr>
      </p:pic>
      <p:pic>
        <p:nvPicPr>
          <p:cNvPr id="10" name="图片 9"/>
          <p:cNvPicPr>
            <a:picLocks noChangeAspect="1"/>
          </p:cNvPicPr>
          <p:nvPr/>
        </p:nvPicPr>
        <p:blipFill>
          <a:blip r:embed="rId3"/>
          <a:stretch>
            <a:fillRect/>
          </a:stretch>
        </p:blipFill>
        <p:spPr>
          <a:xfrm>
            <a:off x="6743065" y="2709545"/>
            <a:ext cx="4246245" cy="76009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lang="en-US" altLang="zh-CN" dirty="0" smtClean="0"/>
              <a:t>EPWM</a:t>
            </a:r>
            <a:r>
              <a:rPr dirty="0" smtClean="0"/>
              <a:t>基本配置，动作</a:t>
            </a:r>
            <a:r>
              <a:rPr lang="en-US" altLang="zh-CN" dirty="0" smtClean="0"/>
              <a:t>AQ</a:t>
            </a:r>
            <a:endParaRPr lang="en-US" altLang="zh-CN" dirty="0" smtClean="0"/>
          </a:p>
        </p:txBody>
      </p:sp>
      <p:pic>
        <p:nvPicPr>
          <p:cNvPr id="3" name="图片 2"/>
          <p:cNvPicPr>
            <a:picLocks noChangeAspect="1"/>
          </p:cNvPicPr>
          <p:nvPr/>
        </p:nvPicPr>
        <p:blipFill>
          <a:blip r:embed="rId1"/>
          <a:stretch>
            <a:fillRect/>
          </a:stretch>
        </p:blipFill>
        <p:spPr>
          <a:xfrm>
            <a:off x="5733415" y="840105"/>
            <a:ext cx="5120640" cy="782955"/>
          </a:xfrm>
          <a:prstGeom prst="rect">
            <a:avLst/>
          </a:prstGeom>
        </p:spPr>
      </p:pic>
      <p:pic>
        <p:nvPicPr>
          <p:cNvPr id="6" name="图片 5"/>
          <p:cNvPicPr>
            <a:picLocks noChangeAspect="1"/>
          </p:cNvPicPr>
          <p:nvPr/>
        </p:nvPicPr>
        <p:blipFill>
          <a:blip r:embed="rId2"/>
          <a:stretch>
            <a:fillRect/>
          </a:stretch>
        </p:blipFill>
        <p:spPr>
          <a:xfrm>
            <a:off x="550545" y="836930"/>
            <a:ext cx="4297680" cy="2731770"/>
          </a:xfrm>
          <a:prstGeom prst="rect">
            <a:avLst/>
          </a:prstGeom>
        </p:spPr>
      </p:pic>
      <p:sp>
        <p:nvSpPr>
          <p:cNvPr id="18" name="矩形 17"/>
          <p:cNvSpPr/>
          <p:nvPr/>
        </p:nvSpPr>
        <p:spPr>
          <a:xfrm>
            <a:off x="1270635" y="1269365"/>
            <a:ext cx="1671320" cy="2219960"/>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954780" y="1557020"/>
            <a:ext cx="635000" cy="1932940"/>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133350" y="1844675"/>
            <a:ext cx="1791335" cy="23050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00FF00"/>
                </a:highlight>
                <a:latin typeface="微软雅黑 Light" panose="020B0502040204020203" pitchFamily="34" charset="-122"/>
                <a:ea typeface="微软雅黑 Light" panose="020B0502040204020203" pitchFamily="34" charset="-122"/>
              </a:rPr>
              <a:t>目前常用到的也就</a:t>
            </a:r>
            <a:r>
              <a:rPr lang="zh-CN" altLang="en-US" sz="1200" dirty="0" smtClean="0">
                <a:highlight>
                  <a:srgbClr val="00FF00"/>
                </a:highlight>
                <a:latin typeface="微软雅黑 Light" panose="020B0502040204020203" pitchFamily="34" charset="-122"/>
                <a:ea typeface="微软雅黑 Light" panose="020B0502040204020203" pitchFamily="34" charset="-122"/>
              </a:rPr>
              <a:t>这些</a:t>
            </a:r>
            <a:endParaRPr lang="zh-CN" altLang="en-US" sz="1200" dirty="0" smtClean="0">
              <a:highlight>
                <a:srgbClr val="00FF00"/>
              </a:highlight>
              <a:latin typeface="微软雅黑 Light" panose="020B0502040204020203" pitchFamily="34" charset="-122"/>
              <a:ea typeface="微软雅黑 Light" panose="020B0502040204020203" pitchFamily="34" charset="-122"/>
            </a:endParaRPr>
          </a:p>
        </p:txBody>
      </p:sp>
      <p:sp>
        <p:nvSpPr>
          <p:cNvPr id="8" name="文本框 7"/>
          <p:cNvSpPr txBox="1"/>
          <p:nvPr>
            <p:custDataLst>
              <p:tags r:id="rId4"/>
            </p:custDataLst>
          </p:nvPr>
        </p:nvSpPr>
        <p:spPr>
          <a:xfrm>
            <a:off x="8612505" y="911225"/>
            <a:ext cx="163639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上升时与</a:t>
            </a:r>
            <a:r>
              <a:rPr lang="en-US" altLang="zh-CN" sz="900" dirty="0" smtClean="0">
                <a:highlight>
                  <a:srgbClr val="00FF00"/>
                </a:highlight>
                <a:latin typeface="微软雅黑 Light" panose="020B0502040204020203" pitchFamily="34" charset="-122"/>
                <a:ea typeface="微软雅黑 Light" panose="020B0502040204020203" pitchFamily="34" charset="-122"/>
              </a:rPr>
              <a:t>COMPA</a:t>
            </a:r>
            <a:r>
              <a:rPr lang="zh-CN" altLang="en-US" sz="900" dirty="0" smtClean="0">
                <a:highlight>
                  <a:srgbClr val="00FF00"/>
                </a:highlight>
                <a:latin typeface="微软雅黑 Light" panose="020B0502040204020203" pitchFamily="34" charset="-122"/>
                <a:ea typeface="微软雅黑 Light" panose="020B0502040204020203" pitchFamily="34" charset="-122"/>
              </a:rPr>
              <a:t>比较则</a:t>
            </a:r>
            <a:r>
              <a:rPr lang="zh-CN" altLang="en-US" sz="900" dirty="0" smtClean="0">
                <a:highlight>
                  <a:srgbClr val="00FF00"/>
                </a:highlight>
                <a:latin typeface="微软雅黑 Light" panose="020B0502040204020203" pitchFamily="34" charset="-122"/>
                <a:ea typeface="微软雅黑 Light" panose="020B0502040204020203" pitchFamily="34" charset="-122"/>
              </a:rPr>
              <a:t>清零</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9" name="文本框 8"/>
          <p:cNvSpPr txBox="1"/>
          <p:nvPr>
            <p:custDataLst>
              <p:tags r:id="rId5"/>
            </p:custDataLst>
          </p:nvPr>
        </p:nvSpPr>
        <p:spPr>
          <a:xfrm>
            <a:off x="8612505" y="1038225"/>
            <a:ext cx="163639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下降时与</a:t>
            </a:r>
            <a:r>
              <a:rPr lang="en-US" altLang="zh-CN" sz="900" dirty="0" smtClean="0">
                <a:highlight>
                  <a:srgbClr val="00FF00"/>
                </a:highlight>
                <a:latin typeface="微软雅黑 Light" panose="020B0502040204020203" pitchFamily="34" charset="-122"/>
                <a:ea typeface="微软雅黑 Light" panose="020B0502040204020203" pitchFamily="34" charset="-122"/>
              </a:rPr>
              <a:t>COMPA</a:t>
            </a:r>
            <a:r>
              <a:rPr lang="zh-CN" altLang="en-US" sz="900" dirty="0" smtClean="0">
                <a:highlight>
                  <a:srgbClr val="00FF00"/>
                </a:highlight>
                <a:latin typeface="微软雅黑 Light" panose="020B0502040204020203" pitchFamily="34" charset="-122"/>
                <a:ea typeface="微软雅黑 Light" panose="020B0502040204020203" pitchFamily="34" charset="-122"/>
              </a:rPr>
              <a:t>比较则置</a:t>
            </a:r>
            <a:r>
              <a:rPr lang="zh-CN" altLang="en-US" sz="900" dirty="0" smtClean="0">
                <a:highlight>
                  <a:srgbClr val="00FF00"/>
                </a:highlight>
                <a:latin typeface="微软雅黑 Light" panose="020B0502040204020203" pitchFamily="34" charset="-122"/>
                <a:ea typeface="微软雅黑 Light" panose="020B0502040204020203" pitchFamily="34" charset="-122"/>
              </a:rPr>
              <a:t>位</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11" name="文本框 10"/>
          <p:cNvSpPr txBox="1"/>
          <p:nvPr>
            <p:custDataLst>
              <p:tags r:id="rId6"/>
            </p:custDataLst>
          </p:nvPr>
        </p:nvSpPr>
        <p:spPr>
          <a:xfrm>
            <a:off x="550545" y="3573145"/>
            <a:ext cx="1320800" cy="23050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0000"/>
                </a:highlight>
                <a:latin typeface="微软雅黑 Light" panose="020B0502040204020203" pitchFamily="34" charset="-122"/>
                <a:ea typeface="微软雅黑 Light" panose="020B0502040204020203" pitchFamily="34" charset="-122"/>
              </a:rPr>
              <a:t>这里没怎么用过</a:t>
            </a: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cxnSp>
        <p:nvCxnSpPr>
          <p:cNvPr id="26" name="直接连接符 25"/>
          <p:cNvCxnSpPr/>
          <p:nvPr/>
        </p:nvCxnSpPr>
        <p:spPr>
          <a:xfrm>
            <a:off x="1126490" y="3069590"/>
            <a:ext cx="0" cy="50355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7"/>
          <a:stretch>
            <a:fillRect/>
          </a:stretch>
        </p:blipFill>
        <p:spPr>
          <a:xfrm>
            <a:off x="478155" y="4076700"/>
            <a:ext cx="4857589" cy="1595438"/>
          </a:xfrm>
          <a:prstGeom prst="rect">
            <a:avLst/>
          </a:prstGeom>
        </p:spPr>
      </p:pic>
      <p:sp>
        <p:nvSpPr>
          <p:cNvPr id="10" name="文本框 9"/>
          <p:cNvSpPr txBox="1"/>
          <p:nvPr>
            <p:custDataLst>
              <p:tags r:id="rId8"/>
            </p:custDataLst>
          </p:nvPr>
        </p:nvSpPr>
        <p:spPr>
          <a:xfrm>
            <a:off x="478155" y="5732780"/>
            <a:ext cx="1791335" cy="23050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软件强制触发的</a:t>
            </a:r>
            <a:r>
              <a:rPr lang="zh-CN" altLang="en-US" sz="1200" dirty="0" smtClean="0">
                <a:highlight>
                  <a:srgbClr val="FFFF00"/>
                </a:highlight>
                <a:latin typeface="微软雅黑 Light" panose="020B0502040204020203" pitchFamily="34" charset="-122"/>
                <a:ea typeface="微软雅黑 Light" panose="020B0502040204020203" pitchFamily="34" charset="-122"/>
              </a:rPr>
              <a:t>寄存器</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pic>
        <p:nvPicPr>
          <p:cNvPr id="16" name="图片 15"/>
          <p:cNvPicPr>
            <a:picLocks noChangeAspect="1"/>
          </p:cNvPicPr>
          <p:nvPr/>
        </p:nvPicPr>
        <p:blipFill>
          <a:blip r:embed="rId9"/>
          <a:stretch>
            <a:fillRect/>
          </a:stretch>
        </p:blipFill>
        <p:spPr>
          <a:xfrm>
            <a:off x="5911850" y="1823720"/>
            <a:ext cx="4942205" cy="3913505"/>
          </a:xfrm>
          <a:prstGeom prst="rect">
            <a:avLst/>
          </a:prstGeom>
        </p:spPr>
      </p:pic>
      <p:cxnSp>
        <p:nvCxnSpPr>
          <p:cNvPr id="20" name="直接连接符 19"/>
          <p:cNvCxnSpPr/>
          <p:nvPr/>
        </p:nvCxnSpPr>
        <p:spPr>
          <a:xfrm flipH="1">
            <a:off x="6635115" y="1629410"/>
            <a:ext cx="828040" cy="9105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22" name="文本框 21"/>
          <p:cNvSpPr txBox="1"/>
          <p:nvPr>
            <p:custDataLst>
              <p:tags r:id="rId10"/>
            </p:custDataLst>
          </p:nvPr>
        </p:nvSpPr>
        <p:spPr>
          <a:xfrm>
            <a:off x="6563360" y="2830830"/>
            <a:ext cx="1791335" cy="23050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00FF00"/>
                </a:highlight>
                <a:latin typeface="微软雅黑 Light" panose="020B0502040204020203" pitchFamily="34" charset="-122"/>
                <a:ea typeface="微软雅黑 Light" panose="020B0502040204020203" pitchFamily="34" charset="-122"/>
              </a:rPr>
              <a:t>针对软件操作立刻</a:t>
            </a:r>
            <a:r>
              <a:rPr lang="zh-CN" altLang="en-US" sz="1200" dirty="0" smtClean="0">
                <a:highlight>
                  <a:srgbClr val="00FF00"/>
                </a:highlight>
                <a:latin typeface="微软雅黑 Light" panose="020B0502040204020203" pitchFamily="34" charset="-122"/>
                <a:ea typeface="微软雅黑 Light" panose="020B0502040204020203" pitchFamily="34" charset="-122"/>
              </a:rPr>
              <a:t>导入</a:t>
            </a:r>
            <a:endParaRPr lang="zh-CN" altLang="en-US" sz="1200" dirty="0" smtClean="0">
              <a:highlight>
                <a:srgbClr val="00FF00"/>
              </a:highlight>
              <a:latin typeface="微软雅黑 Light" panose="020B0502040204020203" pitchFamily="34" charset="-122"/>
              <a:ea typeface="微软雅黑 Light" panose="020B0502040204020203" pitchFamily="34" charset="-122"/>
            </a:endParaRPr>
          </a:p>
        </p:txBody>
      </p:sp>
      <p:pic>
        <p:nvPicPr>
          <p:cNvPr id="23" name="图片 22"/>
          <p:cNvPicPr>
            <a:picLocks noChangeAspect="1"/>
          </p:cNvPicPr>
          <p:nvPr/>
        </p:nvPicPr>
        <p:blipFill>
          <a:blip r:embed="rId11"/>
          <a:stretch>
            <a:fillRect/>
          </a:stretch>
        </p:blipFill>
        <p:spPr>
          <a:xfrm>
            <a:off x="5930265" y="5671820"/>
            <a:ext cx="4923155" cy="958850"/>
          </a:xfrm>
          <a:prstGeom prst="rect">
            <a:avLst/>
          </a:prstGeom>
        </p:spPr>
      </p:pic>
      <p:sp>
        <p:nvSpPr>
          <p:cNvPr id="24" name="矩形 23"/>
          <p:cNvSpPr/>
          <p:nvPr/>
        </p:nvSpPr>
        <p:spPr>
          <a:xfrm>
            <a:off x="8399145" y="2853055"/>
            <a:ext cx="2367915" cy="303530"/>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lang="en-US" altLang="zh-CN" dirty="0" smtClean="0"/>
              <a:t>EPWM</a:t>
            </a:r>
            <a:r>
              <a:rPr dirty="0" smtClean="0"/>
              <a:t>基本配置，动作</a:t>
            </a:r>
            <a:r>
              <a:rPr lang="en-US" altLang="zh-CN" dirty="0" smtClean="0"/>
              <a:t>AQ</a:t>
            </a:r>
            <a:endParaRPr lang="en-US" altLang="zh-CN" dirty="0" smtClean="0"/>
          </a:p>
        </p:txBody>
      </p:sp>
      <p:pic>
        <p:nvPicPr>
          <p:cNvPr id="3" name="图片 2"/>
          <p:cNvPicPr>
            <a:picLocks noChangeAspect="1"/>
          </p:cNvPicPr>
          <p:nvPr/>
        </p:nvPicPr>
        <p:blipFill>
          <a:blip r:embed="rId1"/>
          <a:stretch>
            <a:fillRect/>
          </a:stretch>
        </p:blipFill>
        <p:spPr>
          <a:xfrm>
            <a:off x="710565" y="840105"/>
            <a:ext cx="5120640" cy="782955"/>
          </a:xfrm>
          <a:prstGeom prst="rect">
            <a:avLst/>
          </a:prstGeom>
        </p:spPr>
      </p:pic>
      <p:pic>
        <p:nvPicPr>
          <p:cNvPr id="17" name="图片 16"/>
          <p:cNvPicPr>
            <a:picLocks noChangeAspect="1"/>
          </p:cNvPicPr>
          <p:nvPr/>
        </p:nvPicPr>
        <p:blipFill>
          <a:blip r:embed="rId2"/>
          <a:stretch>
            <a:fillRect/>
          </a:stretch>
        </p:blipFill>
        <p:spPr>
          <a:xfrm>
            <a:off x="622935" y="4220845"/>
            <a:ext cx="3257550" cy="2328863"/>
          </a:xfrm>
          <a:prstGeom prst="rect">
            <a:avLst/>
          </a:prstGeom>
        </p:spPr>
      </p:pic>
      <p:pic>
        <p:nvPicPr>
          <p:cNvPr id="19" name="图片 18"/>
          <p:cNvPicPr>
            <a:picLocks noChangeAspect="1"/>
          </p:cNvPicPr>
          <p:nvPr/>
        </p:nvPicPr>
        <p:blipFill>
          <a:blip r:embed="rId3"/>
          <a:stretch>
            <a:fillRect/>
          </a:stretch>
        </p:blipFill>
        <p:spPr>
          <a:xfrm>
            <a:off x="710565" y="1706245"/>
            <a:ext cx="3186113" cy="2309813"/>
          </a:xfrm>
          <a:prstGeom prst="rect">
            <a:avLst/>
          </a:prstGeom>
        </p:spPr>
      </p:pic>
      <p:pic>
        <p:nvPicPr>
          <p:cNvPr id="20" name="图片 19"/>
          <p:cNvPicPr>
            <a:picLocks noChangeAspect="1"/>
          </p:cNvPicPr>
          <p:nvPr/>
        </p:nvPicPr>
        <p:blipFill>
          <a:blip r:embed="rId4"/>
          <a:stretch>
            <a:fillRect/>
          </a:stretch>
        </p:blipFill>
        <p:spPr>
          <a:xfrm>
            <a:off x="5951220" y="1340485"/>
            <a:ext cx="4929505" cy="4523105"/>
          </a:xfrm>
          <a:prstGeom prst="rect">
            <a:avLst/>
          </a:prstGeom>
        </p:spPr>
      </p:pic>
      <p:sp>
        <p:nvSpPr>
          <p:cNvPr id="22" name="文本框 21"/>
          <p:cNvSpPr txBox="1"/>
          <p:nvPr>
            <p:custDataLst>
              <p:tags r:id="rId5"/>
            </p:custDataLst>
          </p:nvPr>
        </p:nvSpPr>
        <p:spPr>
          <a:xfrm>
            <a:off x="982345" y="3990340"/>
            <a:ext cx="2390140" cy="23050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在</a:t>
            </a:r>
            <a:r>
              <a:rPr lang="en-US" altLang="zh-CN" sz="1200" dirty="0" smtClean="0">
                <a:highlight>
                  <a:srgbClr val="FFFF00"/>
                </a:highlight>
                <a:latin typeface="微软雅黑 Light" panose="020B0502040204020203" pitchFamily="34" charset="-122"/>
                <a:ea typeface="微软雅黑 Light" panose="020B0502040204020203" pitchFamily="34" charset="-122"/>
              </a:rPr>
              <a:t>PWM</a:t>
            </a:r>
            <a:r>
              <a:rPr lang="zh-CN" altLang="en-US" sz="1200" dirty="0" smtClean="0">
                <a:highlight>
                  <a:srgbClr val="FFFF00"/>
                </a:highlight>
                <a:latin typeface="微软雅黑 Light" panose="020B0502040204020203" pitchFamily="34" charset="-122"/>
                <a:ea typeface="微软雅黑 Light" panose="020B0502040204020203" pitchFamily="34" charset="-122"/>
              </a:rPr>
              <a:t>不使能情况下的一些</a:t>
            </a:r>
            <a:r>
              <a:rPr lang="zh-CN" altLang="en-US" sz="1200" dirty="0" smtClean="0">
                <a:highlight>
                  <a:srgbClr val="FFFF00"/>
                </a:highlight>
                <a:latin typeface="微软雅黑 Light" panose="020B0502040204020203" pitchFamily="34" charset="-122"/>
                <a:ea typeface="微软雅黑 Light" panose="020B0502040204020203" pitchFamily="34" charset="-122"/>
              </a:rPr>
              <a:t>操作</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cxnSp>
        <p:nvCxnSpPr>
          <p:cNvPr id="23" name="直接连接符 22"/>
          <p:cNvCxnSpPr/>
          <p:nvPr/>
        </p:nvCxnSpPr>
        <p:spPr>
          <a:xfrm>
            <a:off x="2854960" y="2276475"/>
            <a:ext cx="3816350" cy="158432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24" name="文本框 23"/>
          <p:cNvSpPr txBox="1"/>
          <p:nvPr>
            <p:custDataLst>
              <p:tags r:id="rId6"/>
            </p:custDataLst>
          </p:nvPr>
        </p:nvSpPr>
        <p:spPr>
          <a:xfrm>
            <a:off x="5951220" y="3860800"/>
            <a:ext cx="2336165" cy="44894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0000"/>
                </a:highlight>
                <a:latin typeface="微软雅黑 Light" panose="020B0502040204020203" pitchFamily="34" charset="-122"/>
                <a:ea typeface="微软雅黑 Light" panose="020B0502040204020203" pitchFamily="34" charset="-122"/>
              </a:rPr>
              <a:t>在不使能的情况下为啥还要设置为高呢？不应该设置为全低吗？</a:t>
            </a: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lang="en-US" altLang="zh-CN" dirty="0" smtClean="0"/>
              <a:t>EPWM</a:t>
            </a:r>
            <a:r>
              <a:rPr dirty="0" smtClean="0"/>
              <a:t>基本配置，配置</a:t>
            </a:r>
            <a:r>
              <a:rPr lang="en-US" altLang="zh-CN" dirty="0" smtClean="0"/>
              <a:t>TZ</a:t>
            </a:r>
            <a:endParaRPr lang="en-US" altLang="zh-CN" dirty="0" smtClean="0"/>
          </a:p>
        </p:txBody>
      </p:sp>
      <p:sp>
        <p:nvSpPr>
          <p:cNvPr id="3" name="文本框 2"/>
          <p:cNvSpPr txBox="1"/>
          <p:nvPr>
            <p:custDataLst>
              <p:tags r:id="rId1"/>
            </p:custDataLst>
          </p:nvPr>
        </p:nvSpPr>
        <p:spPr>
          <a:xfrm>
            <a:off x="7534910" y="908685"/>
            <a:ext cx="3973195" cy="368300"/>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rPr>
              <a:t>主要参考的是</a:t>
            </a:r>
            <a:r>
              <a:rPr lang="en-US" altLang="zh-CN" sz="1200" b="1" i="1" dirty="0" smtClean="0">
                <a:latin typeface="微软雅黑 Light" panose="020B0502040204020203" pitchFamily="34" charset="-122"/>
                <a:ea typeface="微软雅黑 Light" panose="020B0502040204020203" pitchFamily="34" charset="-122"/>
              </a:rPr>
              <a:t>TMS320F2837xD  Dual-Core Microcontroller Technical Reference Manual</a:t>
            </a:r>
            <a:endParaRPr lang="en-US" altLang="zh-CN" sz="1200" b="1" i="1" dirty="0" smtClean="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46355" y="836295"/>
            <a:ext cx="6381750" cy="3071813"/>
          </a:xfrm>
          <a:prstGeom prst="rect">
            <a:avLst/>
          </a:prstGeom>
        </p:spPr>
      </p:pic>
      <p:sp>
        <p:nvSpPr>
          <p:cNvPr id="22" name="文本框 21"/>
          <p:cNvSpPr txBox="1"/>
          <p:nvPr>
            <p:custDataLst>
              <p:tags r:id="rId3"/>
            </p:custDataLst>
          </p:nvPr>
        </p:nvSpPr>
        <p:spPr>
          <a:xfrm>
            <a:off x="3286760" y="980440"/>
            <a:ext cx="1323975" cy="230505"/>
          </a:xfrm>
          <a:prstGeom prst="rect">
            <a:avLst/>
          </a:prstGeom>
          <a:noFill/>
        </p:spPr>
        <p:txBody>
          <a:bodyPr wrap="square" rtlCol="0">
            <a:noAutofit/>
          </a:bodyPr>
          <a:p>
            <a:pPr indent="0">
              <a:lnSpc>
                <a:spcPct val="100000"/>
              </a:lnSpc>
              <a:buFont typeface="Wingdings" panose="05000000000000000000" charset="0"/>
              <a:buNone/>
            </a:pPr>
            <a:r>
              <a:rPr lang="en-US" sz="1200" dirty="0" smtClean="0">
                <a:highlight>
                  <a:srgbClr val="FFFF00"/>
                </a:highlight>
                <a:latin typeface="微软雅黑 Light" panose="020B0502040204020203" pitchFamily="34" charset="-122"/>
                <a:ea typeface="微软雅黑 Light" panose="020B0502040204020203" pitchFamily="34" charset="-122"/>
              </a:rPr>
              <a:t>TZ</a:t>
            </a:r>
            <a:r>
              <a:rPr lang="zh-CN" altLang="en-US" sz="1200" dirty="0" smtClean="0">
                <a:highlight>
                  <a:srgbClr val="FFFF00"/>
                </a:highlight>
                <a:latin typeface="微软雅黑 Light" panose="020B0502040204020203" pitchFamily="34" charset="-122"/>
                <a:ea typeface="微软雅黑 Light" panose="020B0502040204020203" pitchFamily="34" charset="-122"/>
              </a:rPr>
              <a:t>的主要</a:t>
            </a:r>
            <a:r>
              <a:rPr lang="zh-CN" altLang="en-US" sz="1200" dirty="0" smtClean="0">
                <a:highlight>
                  <a:srgbClr val="FFFF00"/>
                </a:highlight>
                <a:latin typeface="微软雅黑 Light" panose="020B0502040204020203" pitchFamily="34" charset="-122"/>
                <a:ea typeface="微软雅黑 Light" panose="020B0502040204020203" pitchFamily="34" charset="-122"/>
              </a:rPr>
              <a:t>特征</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lang="en-US" altLang="zh-CN" dirty="0" smtClean="0"/>
              <a:t>EPWM</a:t>
            </a:r>
            <a:r>
              <a:rPr dirty="0" smtClean="0"/>
              <a:t>基本配置，触发</a:t>
            </a:r>
            <a:r>
              <a:rPr lang="en-US" altLang="zh-CN" dirty="0" smtClean="0"/>
              <a:t>ADC</a:t>
            </a:r>
            <a:r>
              <a:rPr dirty="0" smtClean="0"/>
              <a:t>采样的</a:t>
            </a:r>
            <a:r>
              <a:rPr dirty="0" smtClean="0"/>
              <a:t>配置</a:t>
            </a:r>
            <a:endParaRPr dirty="0" smtClean="0"/>
          </a:p>
        </p:txBody>
      </p:sp>
      <p:sp>
        <p:nvSpPr>
          <p:cNvPr id="3" name="文本框 2"/>
          <p:cNvSpPr txBox="1"/>
          <p:nvPr>
            <p:custDataLst>
              <p:tags r:id="rId1"/>
            </p:custDataLst>
          </p:nvPr>
        </p:nvSpPr>
        <p:spPr>
          <a:xfrm>
            <a:off x="7534910" y="908685"/>
            <a:ext cx="3973195" cy="368300"/>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rPr>
              <a:t>主要参考的是</a:t>
            </a:r>
            <a:r>
              <a:rPr lang="en-US" altLang="zh-CN" sz="1200" b="1" i="1" dirty="0" smtClean="0">
                <a:latin typeface="微软雅黑 Light" panose="020B0502040204020203" pitchFamily="34" charset="-122"/>
                <a:ea typeface="微软雅黑 Light" panose="020B0502040204020203" pitchFamily="34" charset="-122"/>
              </a:rPr>
              <a:t>TMS320F2837xD  Dual-Core Microcontroller Technical Reference Manual</a:t>
            </a:r>
            <a:endParaRPr lang="en-US" altLang="zh-CN" sz="1200" b="1" i="1" dirty="0" smtClean="0">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2"/>
          <a:stretch>
            <a:fillRect/>
          </a:stretch>
        </p:blipFill>
        <p:spPr>
          <a:xfrm>
            <a:off x="7030720" y="1703070"/>
            <a:ext cx="4657725" cy="257175"/>
          </a:xfrm>
          <a:prstGeom prst="rect">
            <a:avLst/>
          </a:prstGeom>
        </p:spPr>
      </p:pic>
      <p:pic>
        <p:nvPicPr>
          <p:cNvPr id="7" name="图片 6"/>
          <p:cNvPicPr>
            <a:picLocks noChangeAspect="1"/>
          </p:cNvPicPr>
          <p:nvPr/>
        </p:nvPicPr>
        <p:blipFill>
          <a:blip r:embed="rId3"/>
          <a:stretch>
            <a:fillRect/>
          </a:stretch>
        </p:blipFill>
        <p:spPr>
          <a:xfrm>
            <a:off x="7061835" y="1991360"/>
            <a:ext cx="4189095" cy="262890"/>
          </a:xfrm>
          <a:prstGeom prst="rect">
            <a:avLst/>
          </a:prstGeom>
        </p:spPr>
      </p:pic>
      <p:pic>
        <p:nvPicPr>
          <p:cNvPr id="8" name="图片 7"/>
          <p:cNvPicPr>
            <a:picLocks noChangeAspect="1"/>
          </p:cNvPicPr>
          <p:nvPr/>
        </p:nvPicPr>
        <p:blipFill>
          <a:blip r:embed="rId4"/>
          <a:stretch>
            <a:fillRect/>
          </a:stretch>
        </p:blipFill>
        <p:spPr>
          <a:xfrm>
            <a:off x="7061835" y="2925445"/>
            <a:ext cx="3274695" cy="274320"/>
          </a:xfrm>
          <a:prstGeom prst="rect">
            <a:avLst/>
          </a:prstGeom>
        </p:spPr>
      </p:pic>
      <p:pic>
        <p:nvPicPr>
          <p:cNvPr id="9" name="图片 8"/>
          <p:cNvPicPr>
            <a:picLocks noChangeAspect="1"/>
          </p:cNvPicPr>
          <p:nvPr/>
        </p:nvPicPr>
        <p:blipFill>
          <a:blip r:embed="rId5"/>
          <a:stretch>
            <a:fillRect/>
          </a:stretch>
        </p:blipFill>
        <p:spPr>
          <a:xfrm>
            <a:off x="7030720" y="3285490"/>
            <a:ext cx="3028950" cy="1280160"/>
          </a:xfrm>
          <a:prstGeom prst="rect">
            <a:avLst/>
          </a:prstGeom>
        </p:spPr>
      </p:pic>
      <p:sp>
        <p:nvSpPr>
          <p:cNvPr id="38" name="文本框 37"/>
          <p:cNvSpPr txBox="1"/>
          <p:nvPr>
            <p:custDataLst>
              <p:tags r:id="rId6"/>
            </p:custDataLst>
          </p:nvPr>
        </p:nvSpPr>
        <p:spPr>
          <a:xfrm>
            <a:off x="10415270" y="2924810"/>
            <a:ext cx="59817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周期</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39" name="文本框 38"/>
          <p:cNvSpPr txBox="1"/>
          <p:nvPr>
            <p:custDataLst>
              <p:tags r:id="rId7"/>
            </p:custDataLst>
          </p:nvPr>
        </p:nvSpPr>
        <p:spPr>
          <a:xfrm>
            <a:off x="10415270" y="3068955"/>
            <a:ext cx="516255"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模式</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
        <p:nvSpPr>
          <p:cNvPr id="41" name="文本框 40"/>
          <p:cNvSpPr txBox="1"/>
          <p:nvPr>
            <p:custDataLst>
              <p:tags r:id="rId8"/>
            </p:custDataLst>
          </p:nvPr>
        </p:nvSpPr>
        <p:spPr>
          <a:xfrm>
            <a:off x="10358120" y="3285490"/>
            <a:ext cx="655320" cy="238125"/>
          </a:xfrm>
          <a:prstGeom prst="rect">
            <a:avLst/>
          </a:prstGeom>
          <a:noFill/>
        </p:spPr>
        <p:txBody>
          <a:bodyPr wrap="square" rtlCol="0">
            <a:noAutofit/>
          </a:bodyPr>
          <a:p>
            <a:pPr indent="0">
              <a:lnSpc>
                <a:spcPct val="100000"/>
              </a:lnSpc>
              <a:buFont typeface="Wingdings" panose="05000000000000000000" charset="0"/>
              <a:buNone/>
            </a:pPr>
            <a:r>
              <a:rPr lang="zh-CN" altLang="en-US" sz="900" dirty="0" smtClean="0">
                <a:highlight>
                  <a:srgbClr val="00FF00"/>
                </a:highlight>
                <a:latin typeface="微软雅黑 Light" panose="020B0502040204020203" pitchFamily="34" charset="-122"/>
                <a:ea typeface="微软雅黑 Light" panose="020B0502040204020203" pitchFamily="34" charset="-122"/>
              </a:rPr>
              <a:t>移</a:t>
            </a:r>
            <a:r>
              <a:rPr lang="zh-CN" altLang="en-US" sz="900" dirty="0" smtClean="0">
                <a:highlight>
                  <a:srgbClr val="00FF00"/>
                </a:highlight>
                <a:latin typeface="微软雅黑 Light" panose="020B0502040204020203" pitchFamily="34" charset="-122"/>
                <a:ea typeface="微软雅黑 Light" panose="020B0502040204020203" pitchFamily="34" charset="-122"/>
              </a:rPr>
              <a:t>相</a:t>
            </a:r>
            <a:endParaRPr lang="zh-CN" altLang="en-US" sz="900" dirty="0" smtClean="0">
              <a:highlight>
                <a:srgbClr val="00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DIAGRAM_VIRTUALLY_FRAME" val="{&quot;height&quot;:411.4,&quot;left&quot;:49,&quot;top&quot;:82.85,&quot;width&quot;:755.8250393700788}"/>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DIAGRAM_VIRTUALLY_FRAME" val="{&quot;height&quot;:411.4,&quot;left&quot;:49,&quot;top&quot;:82.85,&quot;width&quot;:755.8250393700788}"/>
</p:tagLst>
</file>

<file path=ppt/tags/tag51.xml><?xml version="1.0" encoding="utf-8"?>
<p:tagLst xmlns:p="http://schemas.openxmlformats.org/presentationml/2006/main">
  <p:tag name="KSO_WM_DIAGRAM_VIRTUALLY_FRAME" val="{&quot;height&quot;:411.4,&quot;left&quot;:49,&quot;top&quot;:82.85,&quot;width&quot;:755.8250393700788}"/>
</p:tagLst>
</file>

<file path=ppt/tags/tag52.xml><?xml version="1.0" encoding="utf-8"?>
<p:tagLst xmlns:p="http://schemas.openxmlformats.org/presentationml/2006/main">
  <p:tag name="KSO_WM_DIAGRAM_VIRTUALLY_FRAME" val="{&quot;height&quot;:411.4,&quot;left&quot;:49,&quot;top&quot;:82.85,&quot;width&quot;:755.8250393700788}"/>
</p:tagLst>
</file>

<file path=ppt/tags/tag53.xml><?xml version="1.0" encoding="utf-8"?>
<p:tagLst xmlns:p="http://schemas.openxmlformats.org/presentationml/2006/main">
  <p:tag name="KSO_WM_DIAGRAM_VIRTUALLY_FRAME" val="{&quot;height&quot;:411.4,&quot;left&quot;:49,&quot;top&quot;:82.85,&quot;width&quot;:755.8250393700788}"/>
</p:tagLst>
</file>

<file path=ppt/tags/tag54.xml><?xml version="1.0" encoding="utf-8"?>
<p:tagLst xmlns:p="http://schemas.openxmlformats.org/presentationml/2006/main">
  <p:tag name="KSO_WM_DIAGRAM_VIRTUALLY_FRAME" val="{&quot;height&quot;:411.4,&quot;left&quot;:49,&quot;top&quot;:82.85,&quot;width&quot;:755.8250393700788}"/>
</p:tagLst>
</file>

<file path=ppt/tags/tag55.xml><?xml version="1.0" encoding="utf-8"?>
<p:tagLst xmlns:p="http://schemas.openxmlformats.org/presentationml/2006/main">
  <p:tag name="KSO_WM_DIAGRAM_VIRTUALLY_FRAME" val="{&quot;height&quot;:411.4,&quot;left&quot;:49,&quot;top&quot;:82.85,&quot;width&quot;:755.8250393700788}"/>
</p:tagLst>
</file>

<file path=ppt/tags/tag56.xml><?xml version="1.0" encoding="utf-8"?>
<p:tagLst xmlns:p="http://schemas.openxmlformats.org/presentationml/2006/main">
  <p:tag name="KSO_WM_DIAGRAM_VIRTUALLY_FRAME" val="{&quot;height&quot;:411.4,&quot;left&quot;:49,&quot;top&quot;:82.85,&quot;width&quot;:755.8250393700788}"/>
</p:tagLst>
</file>

<file path=ppt/tags/tag57.xml><?xml version="1.0" encoding="utf-8"?>
<p:tagLst xmlns:p="http://schemas.openxmlformats.org/presentationml/2006/main">
  <p:tag name="KSO_WM_DIAGRAM_VIRTUALLY_FRAME" val="{&quot;height&quot;:411.4,&quot;left&quot;:49,&quot;top&quot;:82.85,&quot;width&quot;:755.8250393700788}"/>
</p:tagLst>
</file>

<file path=ppt/tags/tag58.xml><?xml version="1.0" encoding="utf-8"?>
<p:tagLst xmlns:p="http://schemas.openxmlformats.org/presentationml/2006/main">
  <p:tag name="KSO_WM_DIAGRAM_VIRTUALLY_FRAME" val="{&quot;height&quot;:411.4,&quot;left&quot;:49,&quot;top&quot;:82.85,&quot;width&quot;:755.8250393700788}"/>
</p:tagLst>
</file>

<file path=ppt/tags/tag59.xml><?xml version="1.0" encoding="utf-8"?>
<p:tagLst xmlns:p="http://schemas.openxmlformats.org/presentationml/2006/main">
  <p:tag name="KSO_WM_DIAGRAM_VIRTUALLY_FRAME" val="{&quot;height&quot;:411.4,&quot;left&quot;:49,&quot;top&quot;:82.85,&quot;width&quot;:755.8250393700788}"/>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DIAGRAM_VIRTUALLY_FRAME" val="{&quot;height&quot;:411.4,&quot;left&quot;:49,&quot;top&quot;:82.85,&quot;width&quot;:755.8250393700788}"/>
</p:tagLst>
</file>

<file path=ppt/tags/tag61.xml><?xml version="1.0" encoding="utf-8"?>
<p:tagLst xmlns:p="http://schemas.openxmlformats.org/presentationml/2006/main">
  <p:tag name="KSO_WM_DIAGRAM_VIRTUALLY_FRAME" val="{&quot;height&quot;:411.4,&quot;left&quot;:49,&quot;top&quot;:82.85,&quot;width&quot;:755.8250393700788}"/>
</p:tagLst>
</file>

<file path=ppt/tags/tag62.xml><?xml version="1.0" encoding="utf-8"?>
<p:tagLst xmlns:p="http://schemas.openxmlformats.org/presentationml/2006/main">
  <p:tag name="KSO_WM_DIAGRAM_VIRTUALLY_FRAME" val="{&quot;height&quot;:411.4,&quot;left&quot;:49,&quot;top&quot;:82.85,&quot;width&quot;:755.8250393700788}"/>
</p:tagLst>
</file>

<file path=ppt/tags/tag63.xml><?xml version="1.0" encoding="utf-8"?>
<p:tagLst xmlns:p="http://schemas.openxmlformats.org/presentationml/2006/main">
  <p:tag name="KSO_WM_DIAGRAM_VIRTUALLY_FRAME" val="{&quot;height&quot;:411.4,&quot;left&quot;:49,&quot;top&quot;:82.85,&quot;width&quot;:755.8250393700788}"/>
</p:tagLst>
</file>

<file path=ppt/tags/tag64.xml><?xml version="1.0" encoding="utf-8"?>
<p:tagLst xmlns:p="http://schemas.openxmlformats.org/presentationml/2006/main">
  <p:tag name="KSO_WM_DIAGRAM_VIRTUALLY_FRAME" val="{&quot;height&quot;:411.4,&quot;left&quot;:49,&quot;top&quot;:82.85,&quot;width&quot;:755.8250393700788}"/>
</p:tagLst>
</file>

<file path=ppt/tags/tag65.xml><?xml version="1.0" encoding="utf-8"?>
<p:tagLst xmlns:p="http://schemas.openxmlformats.org/presentationml/2006/main">
  <p:tag name="KSO_WM_DIAGRAM_VIRTUALLY_FRAME" val="{&quot;height&quot;:411.4,&quot;left&quot;:49,&quot;top&quot;:82.85,&quot;width&quot;:755.8250393700788}"/>
</p:tagLst>
</file>

<file path=ppt/tags/tag66.xml><?xml version="1.0" encoding="utf-8"?>
<p:tagLst xmlns:p="http://schemas.openxmlformats.org/presentationml/2006/main">
  <p:tag name="KSO_WM_DIAGRAM_VIRTUALLY_FRAME" val="{&quot;height&quot;:411.4,&quot;left&quot;:49,&quot;top&quot;:82.85,&quot;width&quot;:755.8250393700788}"/>
</p:tagLst>
</file>

<file path=ppt/tags/tag67.xml><?xml version="1.0" encoding="utf-8"?>
<p:tagLst xmlns:p="http://schemas.openxmlformats.org/presentationml/2006/main">
  <p:tag name="KSO_WM_DIAGRAM_VIRTUALLY_FRAME" val="{&quot;height&quot;:411.4,&quot;left&quot;:49,&quot;top&quot;:82.85,&quot;width&quot;:755.8250393700788}"/>
</p:tagLst>
</file>

<file path=ppt/tags/tag68.xml><?xml version="1.0" encoding="utf-8"?>
<p:tagLst xmlns:p="http://schemas.openxmlformats.org/presentationml/2006/main">
  <p:tag name="KSO_WM_DIAGRAM_VIRTUALLY_FRAME" val="{&quot;height&quot;:411.4,&quot;left&quot;:49,&quot;top&quot;:82.85,&quot;width&quot;:755.8250393700788}"/>
</p:tagLst>
</file>

<file path=ppt/tags/tag69.xml><?xml version="1.0" encoding="utf-8"?>
<p:tagLst xmlns:p="http://schemas.openxmlformats.org/presentationml/2006/main">
  <p:tag name="KSO_WM_DIAGRAM_VIRTUALLY_FRAME" val="{&quot;height&quot;:411.4,&quot;left&quot;:49,&quot;top&quot;:82.85,&quot;width&quot;:755.8250393700788}"/>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DIAGRAM_VIRTUALLY_FRAME" val="{&quot;height&quot;:411.4,&quot;left&quot;:49,&quot;top&quot;:82.85,&quot;width&quot;:755.8250393700788}"/>
</p:tagLst>
</file>

<file path=ppt/tags/tag71.xml><?xml version="1.0" encoding="utf-8"?>
<p:tagLst xmlns:p="http://schemas.openxmlformats.org/presentationml/2006/main">
  <p:tag name="KSO_WM_DIAGRAM_VIRTUALLY_FRAME" val="{&quot;height&quot;:411.4,&quot;left&quot;:49,&quot;top&quot;:82.85,&quot;width&quot;:755.8250393700788}"/>
</p:tagLst>
</file>

<file path=ppt/tags/tag72.xml><?xml version="1.0" encoding="utf-8"?>
<p:tagLst xmlns:p="http://schemas.openxmlformats.org/presentationml/2006/main">
  <p:tag name="KSO_WM_DIAGRAM_VIRTUALLY_FRAME" val="{&quot;height&quot;:411.4,&quot;left&quot;:49,&quot;top&quot;:82.85,&quot;width&quot;:755.8250393700788}"/>
</p:tagLst>
</file>

<file path=ppt/tags/tag73.xml><?xml version="1.0" encoding="utf-8"?>
<p:tagLst xmlns:p="http://schemas.openxmlformats.org/presentationml/2006/main">
  <p:tag name="KSO_WM_DIAGRAM_VIRTUALLY_FRAME" val="{&quot;height&quot;:411.4,&quot;left&quot;:49,&quot;top&quot;:82.85,&quot;width&quot;:755.8250393700788}"/>
</p:tagLst>
</file>

<file path=ppt/tags/tag74.xml><?xml version="1.0" encoding="utf-8"?>
<p:tagLst xmlns:p="http://schemas.openxmlformats.org/presentationml/2006/main">
  <p:tag name="KSO_WM_DIAGRAM_VIRTUALLY_FRAME" val="{&quot;height&quot;:411.4,&quot;left&quot;:49,&quot;top&quot;:82.85,&quot;width&quot;:755.8250393700788}"/>
</p:tagLst>
</file>

<file path=ppt/tags/tag75.xml><?xml version="1.0" encoding="utf-8"?>
<p:tagLst xmlns:p="http://schemas.openxmlformats.org/presentationml/2006/main">
  <p:tag name="KSO_WM_DIAGRAM_VIRTUALLY_FRAME" val="{&quot;height&quot;:411.4,&quot;left&quot;:49,&quot;top&quot;:82.85,&quot;width&quot;:755.8250393700788}"/>
</p:tagLst>
</file>

<file path=ppt/tags/tag76.xml><?xml version="1.0" encoding="utf-8"?>
<p:tagLst xmlns:p="http://schemas.openxmlformats.org/presentationml/2006/main">
  <p:tag name="KSO_WM_DIAGRAM_VIRTUALLY_FRAME" val="{&quot;height&quot;:411.4,&quot;left&quot;:49,&quot;top&quot;:82.85,&quot;width&quot;:755.8250393700788}"/>
</p:tagLst>
</file>

<file path=ppt/tags/tag77.xml><?xml version="1.0" encoding="utf-8"?>
<p:tagLst xmlns:p="http://schemas.openxmlformats.org/presentationml/2006/main">
  <p:tag name="KSO_WM_DIAGRAM_VIRTUALLY_FRAME" val="{&quot;height&quot;:411.4,&quot;left&quot;:49,&quot;top&quot;:82.85,&quot;width&quot;:755.8250393700788}"/>
</p:tagLst>
</file>

<file path=ppt/tags/tag78.xml><?xml version="1.0" encoding="utf-8"?>
<p:tagLst xmlns:p="http://schemas.openxmlformats.org/presentationml/2006/main">
  <p:tag name="KSO_WM_DIAGRAM_VIRTUALLY_FRAME" val="{&quot;height&quot;:411.4,&quot;left&quot;:49,&quot;top&quot;:82.85,&quot;width&quot;:755.8250393700788}"/>
</p:tagLst>
</file>

<file path=ppt/tags/tag79.xml><?xml version="1.0" encoding="utf-8"?>
<p:tagLst xmlns:p="http://schemas.openxmlformats.org/presentationml/2006/main">
  <p:tag name="KSO_WM_DIAGRAM_VIRTUALLY_FRAME" val="{&quot;height&quot;:411.4,&quot;left&quot;:49,&quot;top&quot;:82.85,&quot;width&quot;:755.8250393700788}"/>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DIAGRAM_VIRTUALLY_FRAME" val="{&quot;height&quot;:411.4,&quot;left&quot;:49,&quot;top&quot;:82.85,&quot;width&quot;:755.8250393700788}"/>
</p:tagLst>
</file>

<file path=ppt/tags/tag81.xml><?xml version="1.0" encoding="utf-8"?>
<p:tagLst xmlns:p="http://schemas.openxmlformats.org/presentationml/2006/main">
  <p:tag name="KSO_WM_DIAGRAM_VIRTUALLY_FRAME" val="{&quot;height&quot;:411.4,&quot;left&quot;:49,&quot;top&quot;:82.85,&quot;width&quot;:755.8250393700788}"/>
</p:tagLst>
</file>

<file path=ppt/tags/tag82.xml><?xml version="1.0" encoding="utf-8"?>
<p:tagLst xmlns:p="http://schemas.openxmlformats.org/presentationml/2006/main">
  <p:tag name="KSO_WM_DIAGRAM_VIRTUALLY_FRAME" val="{&quot;height&quot;:411.4,&quot;left&quot;:49,&quot;top&quot;:82.85,&quot;width&quot;:755.8250393700788}"/>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PP_MARK_KEY" val="d84b17f2-a780-41bf-a64e-6f35e9a8ae8b"/>
  <p:tag name="COMMONDATA" val="eyJoZGlkIjoiYTU0MmEyNDE3M2ExYzNlMDYwMjBiZjVmYzFiY2RjOTgifQ=="/>
  <p:tag name="commondata" val="eyJoZGlkIjoiMjdjNzQ5YjI3OTIzNjIzYmZlZmE2MWFiZmM1Mjg2ZWU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1401</Words>
  <Application>WPS 演示</Application>
  <PresentationFormat>自定义</PresentationFormat>
  <Paragraphs>147</Paragraphs>
  <Slides>13</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微软雅黑</vt:lpstr>
      <vt:lpstr>Poppins Medium</vt:lpstr>
      <vt:lpstr>方正兰亭粗黑简体</vt:lpstr>
      <vt:lpstr>思源黑体 CN Regular</vt:lpstr>
      <vt:lpstr>黑体</vt:lpstr>
      <vt:lpstr>Montserrat Medium</vt:lpstr>
      <vt:lpstr>微软雅黑 Light</vt:lpstr>
      <vt:lpstr>Wingdings</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斌</dc:creator>
  <cp:lastModifiedBy>Peng Liu</cp:lastModifiedBy>
  <cp:revision>950</cp:revision>
  <dcterms:created xsi:type="dcterms:W3CDTF">2022-12-29T11:59:00Z</dcterms:created>
  <dcterms:modified xsi:type="dcterms:W3CDTF">2024-09-07T14:24:28Z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09210C322CEF4326AA312C81171D80FF</vt:lpwstr>
  </property>
  <property fmtid="{D5CDD505-2E9C-101B-9397-08002B2CF9AE}" pid="3" name="KSOProductBuildVer">
    <vt:lpwstr>2052-12.1.0.17827</vt:lpwstr>
  </property>
</Properties>
</file>