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1095" y="0"/>
            <a:ext cx="14061440" cy="704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2360" y="-190500"/>
            <a:ext cx="14446885" cy="723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8215" y="22415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(a1)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215" y="56959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(a2)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19081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(b1)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58715" y="50069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(b2)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22615" y="16922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(c1)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22615" y="50069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(c2)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56315" y="50069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(d2)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56315" y="132397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(d1)</a:t>
            </a: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思源黑体 CN Light</vt:lpstr>
      <vt:lpstr>黑体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张昱</dc:creator>
  <cp:lastModifiedBy>张昱</cp:lastModifiedBy>
  <cp:revision>7</cp:revision>
  <dcterms:created xsi:type="dcterms:W3CDTF">2023-08-09T12:44:00Z</dcterms:created>
  <dcterms:modified xsi:type="dcterms:W3CDTF">2025-01-22T12:42:25Z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