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Status Report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437760" y="19252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Done *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Launch Weave Scope on Local machine and AWS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Read source code of weaveworks/scope (generate a map of application)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weave networks plugins 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a. [HTTP Statistics](https://github.com/weaveworks-plugins/scope-http-statistics)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b. [Traffic Control](https://github.com/weaveworks-plugins/scope-traffic-control)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 Ongoing *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Read source code of weaveworks/scope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render (pod.go and container.go)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implement a demo fetch data from influxdb and render it web browser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weave scope on local machine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544400" y="2007000"/>
            <a:ext cx="6990120" cy="390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weave scope on aws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rcRect l="0" t="6678" r="0" b="0"/>
          <a:stretch/>
        </p:blipFill>
        <p:spPr>
          <a:xfrm>
            <a:off x="207720" y="1658160"/>
            <a:ext cx="9722520" cy="510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Scope HTTP Statistics Plugin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341800" y="1768680"/>
            <a:ext cx="539532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2017-03-14T09:12:49Z</dcterms:created>
  <dc:creator/>
  <dc:description/>
  <dc:language>en-US</dc:language>
  <cp:lastModifiedBy/>
  <dcterms:modified xsi:type="dcterms:W3CDTF">2017-03-14T10:03:25Z</dcterms:modified>
  <cp:revision>4</cp:revision>
  <dc:subject/>
  <dc:title/>
</cp:coreProperties>
</file>