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en" initials="h" lastIdx="0" clrIdx="0">
    <p:extLst>
      <p:ext uri="{19B8F6BF-5375-455C-9EA6-DF929625EA0E}">
        <p15:presenceInfo xmlns:p15="http://schemas.microsoft.com/office/powerpoint/2012/main" userId="ha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3BE"/>
    <a:srgbClr val="242BC0"/>
    <a:srgbClr val="100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374" autoAdjust="0"/>
  </p:normalViewPr>
  <p:slideViewPr>
    <p:cSldViewPr snapToGrid="0">
      <p:cViewPr varScale="1">
        <p:scale>
          <a:sx n="61" d="100"/>
          <a:sy n="61" d="100"/>
        </p:scale>
        <p:origin x="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D96EE-1106-41AF-B62D-092F3D18F6F0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AA31E-B7F4-4382-A1B5-69AA3417A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7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My Name</a:t>
            </a:r>
            <a:r>
              <a:rPr lang="en-US" altLang="zh-CN" baseline="0" dirty="0" smtClean="0"/>
              <a:t>: </a:t>
            </a:r>
            <a:r>
              <a:rPr lang="en-US" altLang="zh-CN" baseline="0" dirty="0" err="1" smtClean="0"/>
              <a:t>Hansheng</a:t>
            </a:r>
            <a:r>
              <a:rPr lang="en-US" altLang="zh-CN" baseline="0" dirty="0" smtClean="0"/>
              <a:t> Zhang</a:t>
            </a:r>
          </a:p>
          <a:p>
            <a:r>
              <a:rPr lang="en-US" altLang="zh-CN" baseline="0" dirty="0" smtClean="0"/>
              <a:t>Team </a:t>
            </a:r>
            <a:r>
              <a:rPr lang="en-US" altLang="zh-CN" baseline="0" dirty="0" err="1" smtClean="0"/>
              <a:t>menbers</a:t>
            </a:r>
            <a:r>
              <a:rPr lang="en-US" altLang="zh-CN" baseline="0" dirty="0" smtClean="0"/>
              <a:t>: each</a:t>
            </a:r>
            <a:endParaRPr lang="en-US" altLang="zh-CN" dirty="0" smtClean="0"/>
          </a:p>
          <a:p>
            <a:r>
              <a:rPr lang="en-US" altLang="zh-CN" dirty="0" smtClean="0"/>
              <a:t>Explain</a:t>
            </a:r>
            <a:r>
              <a:rPr lang="en-US" altLang="zh-CN" baseline="0" dirty="0" smtClean="0"/>
              <a:t> the log</a:t>
            </a:r>
          </a:p>
          <a:p>
            <a:r>
              <a:rPr lang="en-US" altLang="zh-CN" baseline="0" dirty="0" smtClean="0"/>
              <a:t>c: group c; almost a circle but not perfect; eye: help you to find interesting things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A31E-B7F4-4382-A1B5-69AA3417AC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4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Introduciton</a:t>
            </a:r>
            <a:r>
              <a:rPr lang="en-US" altLang="zh-CN" baseline="0" dirty="0" smtClean="0"/>
              <a:t> first</a:t>
            </a:r>
          </a:p>
          <a:p>
            <a:r>
              <a:rPr lang="en-US" altLang="zh-CN" baseline="0" dirty="0" smtClean="0"/>
              <a:t>Explain the feature details</a:t>
            </a:r>
          </a:p>
          <a:p>
            <a:r>
              <a:rPr lang="en-US" altLang="zh-CN" baseline="0" dirty="0" err="1" smtClean="0"/>
              <a:t>Snipshot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A31E-B7F4-4382-A1B5-69AA3417AC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0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Many</a:t>
            </a:r>
            <a:r>
              <a:rPr lang="en-US" altLang="zh-CN" baseline="0" dirty="0" smtClean="0"/>
              <a:t> are new to Tokyo. Curious about</a:t>
            </a:r>
          </a:p>
          <a:p>
            <a:r>
              <a:rPr lang="en-US" altLang="zh-CN" baseline="0" dirty="0" smtClean="0"/>
              <a:t>Google search just … while we will show interesting things around you </a:t>
            </a:r>
          </a:p>
          <a:p>
            <a:r>
              <a:rPr lang="en-US" altLang="zh-CN" baseline="0" dirty="0" smtClean="0"/>
              <a:t>Our </a:t>
            </a:r>
            <a:r>
              <a:rPr lang="en-US" altLang="zh-CN" baseline="0" dirty="0" err="1" smtClean="0"/>
              <a:t>Api</a:t>
            </a:r>
            <a:r>
              <a:rPr lang="en-US" altLang="zh-CN" baseline="0" dirty="0" smtClean="0"/>
              <a:t> can be easily used by other applications. framework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A31E-B7F4-4382-A1B5-69AA3417AC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29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Hot</a:t>
            </a:r>
            <a:r>
              <a:rPr lang="en-US" altLang="zh-CN" baseline="0" dirty="0" smtClean="0"/>
              <a:t> topics classification?</a:t>
            </a:r>
          </a:p>
          <a:p>
            <a:r>
              <a:rPr lang="en-US" altLang="zh-CN" baseline="0" dirty="0" smtClean="0"/>
              <a:t>Certain topic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A31E-B7F4-4382-A1B5-69AA3417AC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4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Click the city</a:t>
            </a:r>
          </a:p>
          <a:p>
            <a:r>
              <a:rPr lang="en-US" altLang="zh-CN" dirty="0" err="1" smtClean="0"/>
              <a:t>lbs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A31E-B7F4-4382-A1B5-69AA3417AC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3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A31E-B7F4-4382-A1B5-69AA3417AC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37D1-8E9F-4319-BC16-AFCF5A38470C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0EF-3C17-460E-AC67-69D0BC3F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79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37D1-8E9F-4319-BC16-AFCF5A38470C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0EF-3C17-460E-AC67-69D0BC3F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4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37D1-8E9F-4319-BC16-AFCF5A38470C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0EF-3C17-460E-AC67-69D0BC3F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1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37D1-8E9F-4319-BC16-AFCF5A38470C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0EF-3C17-460E-AC67-69D0BC3F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15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37D1-8E9F-4319-BC16-AFCF5A38470C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0EF-3C17-460E-AC67-69D0BC3F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4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37D1-8E9F-4319-BC16-AFCF5A38470C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0EF-3C17-460E-AC67-69D0BC3F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9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37D1-8E9F-4319-BC16-AFCF5A38470C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0EF-3C17-460E-AC67-69D0BC3F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8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37D1-8E9F-4319-BC16-AFCF5A38470C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0EF-3C17-460E-AC67-69D0BC3F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2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37D1-8E9F-4319-BC16-AFCF5A38470C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0EF-3C17-460E-AC67-69D0BC3F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5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37D1-8E9F-4319-BC16-AFCF5A38470C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0EF-3C17-460E-AC67-69D0BC3F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1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37D1-8E9F-4319-BC16-AFCF5A38470C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60EF-3C17-460E-AC67-69D0BC3F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2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937D1-8E9F-4319-BC16-AFCF5A38470C}" type="datetimeFigureOut">
              <a:rPr lang="zh-CN" altLang="en-US" smtClean="0"/>
              <a:t>2014/8/6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660EF-3C17-460E-AC67-69D0BC3FE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0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75008" y="634972"/>
            <a:ext cx="39924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C</a:t>
            </a:r>
            <a:endParaRPr lang="zh-CN" altLang="en-US" sz="344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4569" y="3226157"/>
            <a:ext cx="2588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Hot Search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05825" y="3219132"/>
            <a:ext cx="837127" cy="419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49262" y="3328017"/>
            <a:ext cx="167425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04403" y="2823259"/>
            <a:ext cx="5545576" cy="163121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Chenyang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Cui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 Chen</a:t>
            </a:r>
          </a:p>
          <a:p>
            <a:r>
              <a:rPr lang="en-US" altLang="zh-CN" sz="20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Lihang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Li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 </a:t>
            </a:r>
            <a:r>
              <a:rPr lang="en-US" altLang="zh-CN" sz="20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</a:t>
            </a:r>
            <a:endParaRPr lang="en-US" altLang="zh-CN" sz="20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Hansheng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Zhang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崔晨阳</a:t>
            </a:r>
            <a:endParaRPr lang="en-US" altLang="zh-CN" sz="20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陈德</a:t>
            </a:r>
            <a:endParaRPr lang="en-US" altLang="zh-CN" sz="20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李立杭</a:t>
            </a:r>
            <a:endParaRPr lang="en-US" altLang="zh-CN" sz="20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李利</a:t>
            </a:r>
            <a:endParaRPr lang="en-US" altLang="zh-CN" sz="20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张汉生</a:t>
            </a:r>
            <a:endParaRPr lang="en-US" altLang="zh-CN" sz="20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5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Agenda</a:t>
            </a:r>
            <a:endParaRPr lang="zh-CN" alt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Introduction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Features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722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Hot Search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Food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Sight spots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Famous People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…</a:t>
            </a:r>
            <a:endParaRPr lang="en-US" altLang="zh-CN" dirty="0" smtClean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Google Search Trend: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Just display t</a:t>
            </a:r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op searches</a:t>
            </a:r>
          </a:p>
        </p:txBody>
      </p:sp>
    </p:spTree>
    <p:extLst>
      <p:ext uri="{BB962C8B-B14F-4D97-AF65-F5344CB8AC3E}">
        <p14:creationId xmlns:p14="http://schemas.microsoft.com/office/powerpoint/2010/main" val="21509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Plugin Features</a:t>
            </a:r>
            <a:endParaRPr lang="zh-CN" alt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Search Log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Record user search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Structured data is built for further use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Hot topics 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Location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Time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Topic distribution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Display on the map</a:t>
            </a:r>
            <a:endParaRPr lang="en-US" altLang="zh-CN" dirty="0" smtClean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39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Hot topics</a:t>
            </a:r>
            <a:endParaRPr lang="zh-CN" alt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0231" y="1779761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Display hot search topic with specific time and location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701" y="2328026"/>
            <a:ext cx="8857174" cy="4409134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165660" y="3267995"/>
            <a:ext cx="2124222" cy="618979"/>
          </a:xfrm>
          <a:prstGeom prst="wedgeRoundRectCallout">
            <a:avLst>
              <a:gd name="adj1" fmla="val 37179"/>
              <a:gd name="adj2" fmla="val -1715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  starting time</a:t>
            </a:r>
            <a:endParaRPr lang="zh-CN" altLang="en-US" dirty="0"/>
          </a:p>
        </p:txBody>
      </p:sp>
      <p:sp>
        <p:nvSpPr>
          <p:cNvPr id="8" name="加号 7"/>
          <p:cNvSpPr/>
          <p:nvPr/>
        </p:nvSpPr>
        <p:spPr>
          <a:xfrm>
            <a:off x="9455874" y="5148776"/>
            <a:ext cx="281354" cy="29542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7269956" y="3428810"/>
            <a:ext cx="2023404" cy="618979"/>
          </a:xfrm>
          <a:prstGeom prst="wedgeRoundRectCallout">
            <a:avLst>
              <a:gd name="adj1" fmla="val 59392"/>
              <a:gd name="adj2" fmla="val 244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Click the city you are in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70583" y="4469132"/>
            <a:ext cx="2603716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地震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ハイスコアガール</a:t>
            </a:r>
            <a:endParaRPr lang="en-US" altLang="ja-JP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片瀬那奈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ねぷた</a:t>
            </a:r>
            <a:endParaRPr lang="en-US" altLang="ja-JP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広島 原爆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1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Distribution of Certain Topic</a:t>
            </a:r>
            <a:endParaRPr lang="zh-CN" alt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43" y="1831365"/>
            <a:ext cx="10245914" cy="4696044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973043" y="2883876"/>
            <a:ext cx="2124222" cy="618979"/>
          </a:xfrm>
          <a:prstGeom prst="wedgeRoundRectCallout">
            <a:avLst>
              <a:gd name="adj1" fmla="val 37179"/>
              <a:gd name="adj2" fmla="val -1715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Select  starting time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8342169" y="3165229"/>
            <a:ext cx="2124222" cy="618979"/>
          </a:xfrm>
          <a:prstGeom prst="wedgeRoundRectCallout">
            <a:avLst>
              <a:gd name="adj1" fmla="val 54398"/>
              <a:gd name="adj2" fmla="val 2420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Number of queries: Radius of circle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2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261518">
            <a:off x="3329918" y="2873469"/>
            <a:ext cx="6185730" cy="140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8800" dirty="0" smtClean="0">
                <a:solidFill>
                  <a:schemeClr val="bg1"/>
                </a:solidFill>
              </a:rPr>
              <a:t>Thank you 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206</Words>
  <Application>Microsoft Office PowerPoint</Application>
  <PresentationFormat>宽屏</PresentationFormat>
  <Paragraphs>67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Meiryo UI</vt:lpstr>
      <vt:lpstr>Microsoft YaHei UI</vt:lpstr>
      <vt:lpstr>宋体</vt:lpstr>
      <vt:lpstr>微软雅黑</vt:lpstr>
      <vt:lpstr>Arial</vt:lpstr>
      <vt:lpstr>Berlin Sans FB Demi</vt:lpstr>
      <vt:lpstr>Calibri</vt:lpstr>
      <vt:lpstr>Calibri Light</vt:lpstr>
      <vt:lpstr>Tahoma</vt:lpstr>
      <vt:lpstr>Office 主题</vt:lpstr>
      <vt:lpstr>PowerPoint 演示文稿</vt:lpstr>
      <vt:lpstr>Agenda</vt:lpstr>
      <vt:lpstr>Introduction</vt:lpstr>
      <vt:lpstr>Plugin Features</vt:lpstr>
      <vt:lpstr>Hot topics</vt:lpstr>
      <vt:lpstr>Distribution of Certain Topic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hasen</dc:creator>
  <cp:lastModifiedBy>hasen</cp:lastModifiedBy>
  <cp:revision>45</cp:revision>
  <dcterms:created xsi:type="dcterms:W3CDTF">2014-08-06T06:25:58Z</dcterms:created>
  <dcterms:modified xsi:type="dcterms:W3CDTF">2014-08-06T07:55:45Z</dcterms:modified>
</cp:coreProperties>
</file>