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99CCFF"/>
    <a:srgbClr val="FFFFFF"/>
    <a:srgbClr val="FF0000"/>
    <a:srgbClr val="CC0000"/>
    <a:srgbClr val="00703C"/>
    <a:srgbClr val="EA6A20"/>
    <a:srgbClr val="F7E8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303" autoAdjust="0"/>
    <p:restoredTop sz="94643" autoAdjust="0"/>
  </p:normalViewPr>
  <p:slideViewPr>
    <p:cSldViewPr>
      <p:cViewPr varScale="1">
        <p:scale>
          <a:sx n="111" d="100"/>
          <a:sy n="111" d="100"/>
        </p:scale>
        <p:origin x="91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520" y="-78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367" cy="461489"/>
          </a:xfrm>
          <a:prstGeom prst="rect">
            <a:avLst/>
          </a:prstGeom>
        </p:spPr>
        <p:txBody>
          <a:bodyPr vert="horz" lIns="90270" tIns="45135" rIns="90270" bIns="4513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456" y="0"/>
            <a:ext cx="3037366" cy="461489"/>
          </a:xfrm>
          <a:prstGeom prst="rect">
            <a:avLst/>
          </a:prstGeom>
        </p:spPr>
        <p:txBody>
          <a:bodyPr vert="horz" lIns="90270" tIns="45135" rIns="90270" bIns="45135" rtlCol="0"/>
          <a:lstStyle>
            <a:lvl1pPr algn="r">
              <a:defRPr sz="1200"/>
            </a:lvl1pPr>
          </a:lstStyle>
          <a:p>
            <a:fld id="{85292355-EE37-4EC4-90EC-568BAF79238D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7038" y="692150"/>
            <a:ext cx="6157912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270" tIns="45135" rIns="90270" bIns="4513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567" y="4386506"/>
            <a:ext cx="5609267" cy="4156549"/>
          </a:xfrm>
          <a:prstGeom prst="rect">
            <a:avLst/>
          </a:prstGeom>
        </p:spPr>
        <p:txBody>
          <a:bodyPr vert="horz" lIns="90270" tIns="45135" rIns="90270" bIns="4513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3012"/>
            <a:ext cx="3037367" cy="461489"/>
          </a:xfrm>
          <a:prstGeom prst="rect">
            <a:avLst/>
          </a:prstGeom>
        </p:spPr>
        <p:txBody>
          <a:bodyPr vert="horz" lIns="90270" tIns="45135" rIns="90270" bIns="4513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456" y="8773012"/>
            <a:ext cx="3037366" cy="461489"/>
          </a:xfrm>
          <a:prstGeom prst="rect">
            <a:avLst/>
          </a:prstGeom>
        </p:spPr>
        <p:txBody>
          <a:bodyPr vert="horz" lIns="90270" tIns="45135" rIns="90270" bIns="45135" rtlCol="0" anchor="b"/>
          <a:lstStyle>
            <a:lvl1pPr algn="r">
              <a:defRPr sz="1200"/>
            </a:lvl1pPr>
          </a:lstStyle>
          <a:p>
            <a:fld id="{02FA1B3D-2C4A-421D-85A5-3C241C517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70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4781794"/>
            <a:ext cx="9144000" cy="361705"/>
            <a:chOff x="0" y="4781794"/>
            <a:chExt cx="9144000" cy="361705"/>
          </a:xfrm>
        </p:grpSpPr>
        <p:sp>
          <p:nvSpPr>
            <p:cNvPr id="17" name="Date Placeholder 3"/>
            <p:cNvSpPr txBox="1">
              <a:spLocks/>
            </p:cNvSpPr>
            <p:nvPr userDrawn="1"/>
          </p:nvSpPr>
          <p:spPr>
            <a:xfrm>
              <a:off x="0" y="4781794"/>
              <a:ext cx="9144000" cy="361705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C   PER</a:t>
              </a:r>
              <a:endParaRPr lang="en-US" dirty="0"/>
            </a:p>
          </p:txBody>
        </p:sp>
        <p:pic>
          <p:nvPicPr>
            <p:cNvPr id="18" name="Picture 17" descr="C:\Users\DANS\Google Drive\03 Private\CAPER Logo Test 4.jpg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4844025"/>
              <a:ext cx="273050" cy="2179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Group 12"/>
          <p:cNvGrpSpPr>
            <a:grpSpLocks noChangeAspect="1"/>
          </p:cNvGrpSpPr>
          <p:nvPr userDrawn="1"/>
        </p:nvGrpSpPr>
        <p:grpSpPr>
          <a:xfrm rot="5400000">
            <a:off x="7857661" y="3859588"/>
            <a:ext cx="1289764" cy="1282914"/>
            <a:chOff x="5769181" y="137839"/>
            <a:chExt cx="3162729" cy="2433911"/>
          </a:xfrm>
        </p:grpSpPr>
        <p:sp>
          <p:nvSpPr>
            <p:cNvPr id="14" name="Diagonal Stripe 13"/>
            <p:cNvSpPr/>
            <p:nvPr userDrawn="1"/>
          </p:nvSpPr>
          <p:spPr>
            <a:xfrm rot="5400000">
              <a:off x="7337769" y="-43760"/>
              <a:ext cx="1411983" cy="1776299"/>
            </a:xfrm>
            <a:prstGeom prst="diagStripe">
              <a:avLst>
                <a:gd name="adj" fmla="val 60420"/>
              </a:avLst>
            </a:prstGeom>
            <a:solidFill>
              <a:srgbClr val="EA6A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Diagonal Stripe 14"/>
            <p:cNvSpPr/>
            <p:nvPr userDrawn="1"/>
          </p:nvSpPr>
          <p:spPr>
            <a:xfrm rot="5400000">
              <a:off x="6722373" y="-112857"/>
              <a:ext cx="1958841" cy="2460233"/>
            </a:xfrm>
            <a:prstGeom prst="diagStripe">
              <a:avLst>
                <a:gd name="adj" fmla="val 70830"/>
              </a:avLst>
            </a:prstGeom>
            <a:solidFill>
              <a:srgbClr val="007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Diagonal Stripe 15"/>
            <p:cNvSpPr/>
            <p:nvPr userDrawn="1"/>
          </p:nvSpPr>
          <p:spPr>
            <a:xfrm rot="5400000">
              <a:off x="6133871" y="-226290"/>
              <a:ext cx="2433350" cy="3162729"/>
            </a:xfrm>
            <a:prstGeom prst="diagStripe">
              <a:avLst>
                <a:gd name="adj" fmla="val 77604"/>
              </a:avLst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879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8" name="Picture 7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492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8" name="Picture 7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979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4772161"/>
            <a:ext cx="9144000" cy="361705"/>
            <a:chOff x="0" y="4781794"/>
            <a:chExt cx="9144000" cy="361705"/>
          </a:xfrm>
        </p:grpSpPr>
        <p:sp>
          <p:nvSpPr>
            <p:cNvPr id="18" name="Date Placeholder 3"/>
            <p:cNvSpPr txBox="1">
              <a:spLocks/>
            </p:cNvSpPr>
            <p:nvPr userDrawn="1"/>
          </p:nvSpPr>
          <p:spPr>
            <a:xfrm>
              <a:off x="0" y="4781794"/>
              <a:ext cx="9144000" cy="361705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C   PER</a:t>
              </a:r>
              <a:endParaRPr lang="en-US" dirty="0"/>
            </a:p>
          </p:txBody>
        </p:sp>
        <p:pic>
          <p:nvPicPr>
            <p:cNvPr id="19" name="Picture 18" descr="C:\Users\DANS\Google Drive\03 Private\CAPER Logo Test 4.jpg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4844025"/>
              <a:ext cx="273050" cy="2179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Group 12"/>
          <p:cNvGrpSpPr>
            <a:grpSpLocks noChangeAspect="1"/>
          </p:cNvGrpSpPr>
          <p:nvPr userDrawn="1"/>
        </p:nvGrpSpPr>
        <p:grpSpPr>
          <a:xfrm rot="5400000">
            <a:off x="7857661" y="3859588"/>
            <a:ext cx="1289764" cy="1282914"/>
            <a:chOff x="5769181" y="137839"/>
            <a:chExt cx="3162729" cy="2433911"/>
          </a:xfrm>
        </p:grpSpPr>
        <p:sp>
          <p:nvSpPr>
            <p:cNvPr id="14" name="Diagonal Stripe 13"/>
            <p:cNvSpPr/>
            <p:nvPr userDrawn="1"/>
          </p:nvSpPr>
          <p:spPr>
            <a:xfrm rot="5400000">
              <a:off x="7337769" y="-43760"/>
              <a:ext cx="1411983" cy="1776299"/>
            </a:xfrm>
            <a:prstGeom prst="diagStripe">
              <a:avLst>
                <a:gd name="adj" fmla="val 60420"/>
              </a:avLst>
            </a:prstGeom>
            <a:solidFill>
              <a:srgbClr val="EA6A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Diagonal Stripe 14"/>
            <p:cNvSpPr/>
            <p:nvPr userDrawn="1"/>
          </p:nvSpPr>
          <p:spPr>
            <a:xfrm rot="5400000">
              <a:off x="6722373" y="-112857"/>
              <a:ext cx="1958841" cy="2460233"/>
            </a:xfrm>
            <a:prstGeom prst="diagStripe">
              <a:avLst>
                <a:gd name="adj" fmla="val 70830"/>
              </a:avLst>
            </a:prstGeom>
            <a:solidFill>
              <a:srgbClr val="007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Diagonal Stripe 15"/>
            <p:cNvSpPr/>
            <p:nvPr userDrawn="1"/>
          </p:nvSpPr>
          <p:spPr>
            <a:xfrm rot="5400000">
              <a:off x="6133871" y="-226290"/>
              <a:ext cx="2433350" cy="3162729"/>
            </a:xfrm>
            <a:prstGeom prst="diagStripe">
              <a:avLst>
                <a:gd name="adj" fmla="val 77604"/>
              </a:avLst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063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4781794"/>
            <a:ext cx="9144000" cy="361705"/>
            <a:chOff x="0" y="4781794"/>
            <a:chExt cx="9144000" cy="361705"/>
          </a:xfrm>
        </p:grpSpPr>
        <p:sp>
          <p:nvSpPr>
            <p:cNvPr id="10" name="Date Placeholder 3"/>
            <p:cNvSpPr txBox="1">
              <a:spLocks/>
            </p:cNvSpPr>
            <p:nvPr userDrawn="1"/>
          </p:nvSpPr>
          <p:spPr>
            <a:xfrm>
              <a:off x="0" y="4781794"/>
              <a:ext cx="9144000" cy="361705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C   PER</a:t>
              </a:r>
              <a:endParaRPr lang="en-US" dirty="0"/>
            </a:p>
          </p:txBody>
        </p:sp>
        <p:pic>
          <p:nvPicPr>
            <p:cNvPr id="11" name="Picture 10" descr="C:\Users\DANS\Google Drive\03 Private\CAPER Logo Test 4.jpg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4844025"/>
              <a:ext cx="273050" cy="21797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7425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4781794"/>
            <a:ext cx="9144000" cy="361705"/>
            <a:chOff x="0" y="4781794"/>
            <a:chExt cx="9144000" cy="361705"/>
          </a:xfrm>
        </p:grpSpPr>
        <p:sp>
          <p:nvSpPr>
            <p:cNvPr id="11" name="Date Placeholder 3"/>
            <p:cNvSpPr txBox="1">
              <a:spLocks/>
            </p:cNvSpPr>
            <p:nvPr userDrawn="1"/>
          </p:nvSpPr>
          <p:spPr>
            <a:xfrm>
              <a:off x="0" y="4781794"/>
              <a:ext cx="9144000" cy="361705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C   PER</a:t>
              </a:r>
              <a:endParaRPr lang="en-US" dirty="0"/>
            </a:p>
          </p:txBody>
        </p:sp>
        <p:pic>
          <p:nvPicPr>
            <p:cNvPr id="12" name="Picture 11" descr="C:\Users\DANS\Google Drive\03 Private\CAPER Logo Test 4.jpg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4844025"/>
              <a:ext cx="273050" cy="21797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94279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11" name="Picture 10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209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7" name="Picture 6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434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6" name="Picture 5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97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9" name="Picture 8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11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9" name="Picture 8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542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4767262"/>
            <a:ext cx="9144000" cy="37623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1534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1534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5E830-3C7C-4F15-AAD2-A34ED5297E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41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/>
          <p:cNvSpPr/>
          <p:nvPr/>
        </p:nvSpPr>
        <p:spPr>
          <a:xfrm rot="10800000">
            <a:off x="7192370" y="-560"/>
            <a:ext cx="1951630" cy="170151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Diagonal Stripe 6"/>
          <p:cNvSpPr/>
          <p:nvPr/>
        </p:nvSpPr>
        <p:spPr>
          <a:xfrm rot="5400000">
            <a:off x="7549859" y="-182159"/>
            <a:ext cx="1411983" cy="1776299"/>
          </a:xfrm>
          <a:prstGeom prst="diagStripe">
            <a:avLst>
              <a:gd name="adj" fmla="val 60420"/>
            </a:avLst>
          </a:prstGeom>
          <a:solidFill>
            <a:srgbClr val="EA6A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Diagonal Stripe 7"/>
          <p:cNvSpPr/>
          <p:nvPr/>
        </p:nvSpPr>
        <p:spPr>
          <a:xfrm rot="5400000">
            <a:off x="6934463" y="-251256"/>
            <a:ext cx="1958841" cy="2460233"/>
          </a:xfrm>
          <a:prstGeom prst="diagStripe">
            <a:avLst>
              <a:gd name="adj" fmla="val 70830"/>
            </a:avLst>
          </a:prstGeom>
          <a:solidFill>
            <a:srgbClr val="007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Diagonal Stripe 8"/>
          <p:cNvSpPr/>
          <p:nvPr/>
        </p:nvSpPr>
        <p:spPr>
          <a:xfrm rot="5400000">
            <a:off x="6345961" y="-364689"/>
            <a:ext cx="2433350" cy="3162729"/>
          </a:xfrm>
          <a:prstGeom prst="diagStripe">
            <a:avLst>
              <a:gd name="adj" fmla="val 77604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52400" y="57150"/>
            <a:ext cx="5486400" cy="2028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/>
            <a:r>
              <a:rPr lang="en-US" sz="11500" dirty="0">
                <a:solidFill>
                  <a:srgbClr val="000000"/>
                </a:solidFill>
                <a:effectLst/>
                <a:latin typeface="Arial"/>
                <a:ea typeface="Adobe Gothic Std B"/>
              </a:rPr>
              <a:t>C   PER</a:t>
            </a:r>
            <a:endParaRPr lang="en-US" sz="2800" dirty="0">
              <a:effectLst/>
              <a:latin typeface="Times New Roman"/>
              <a:ea typeface="SimSun"/>
            </a:endParaRPr>
          </a:p>
        </p:txBody>
      </p:sp>
      <p:pic>
        <p:nvPicPr>
          <p:cNvPr id="11" name="Picture 10" descr="C:\Users\DANS\Google Drive\03 Private\CAPER Logo Test 4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5750"/>
            <a:ext cx="1647252" cy="131501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58445" y="1443279"/>
            <a:ext cx="8627110" cy="128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/>
            <a:r>
              <a:rPr lang="en-US" sz="3600" b="1" dirty="0">
                <a:effectLst/>
                <a:latin typeface="Arial"/>
                <a:ea typeface="Adobe Gothic Std B"/>
              </a:rPr>
              <a:t>Center for Advanced Power Engineering Research</a:t>
            </a:r>
            <a:endParaRPr lang="en-US" sz="2000" dirty="0">
              <a:effectLst/>
              <a:latin typeface="Times New Roman"/>
              <a:ea typeface="SimSun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52400" y="2739551"/>
            <a:ext cx="8627110" cy="1863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/>
            <a:r>
              <a:rPr lang="en-US" sz="2000" b="1" dirty="0" smtClean="0">
                <a:latin typeface="Arial"/>
                <a:ea typeface="SimSun"/>
              </a:rPr>
              <a:t>Presented By:</a:t>
            </a:r>
          </a:p>
          <a:p>
            <a:pPr marL="0" marR="0" algn="ctr"/>
            <a:endParaRPr lang="en-US" sz="2000" b="1" dirty="0" smtClean="0">
              <a:latin typeface="Arial"/>
              <a:ea typeface="SimSun"/>
            </a:endParaRPr>
          </a:p>
          <a:p>
            <a:pPr marL="0" marR="0" algn="ctr"/>
            <a:r>
              <a:rPr lang="en-US" sz="2400" b="1" dirty="0" smtClean="0">
                <a:latin typeface="Arial"/>
                <a:ea typeface="SimSun"/>
              </a:rPr>
              <a:t>Morey Agnew</a:t>
            </a:r>
          </a:p>
          <a:p>
            <a:pPr marL="0" marR="0" algn="ctr"/>
            <a:endParaRPr lang="en-US" sz="2400" b="1" dirty="0" smtClean="0">
              <a:latin typeface="Arial"/>
              <a:ea typeface="SimSun"/>
            </a:endParaRPr>
          </a:p>
          <a:p>
            <a:pPr marL="0" marR="0" algn="ctr"/>
            <a:r>
              <a:rPr lang="en-US" sz="2000" b="1" dirty="0" smtClean="0">
                <a:latin typeface="Arial"/>
                <a:ea typeface="SimSun"/>
              </a:rPr>
              <a:t>Clemson University</a:t>
            </a:r>
          </a:p>
        </p:txBody>
      </p:sp>
    </p:spTree>
    <p:extLst>
      <p:ext uri="{BB962C8B-B14F-4D97-AF65-F5344CB8AC3E}">
        <p14:creationId xmlns:p14="http://schemas.microsoft.com/office/powerpoint/2010/main" val="254736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is a statistical program that I am using to find a correlation between different beta values to find future PV in all cities that we have PV request for.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49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Beta values will be but not limited too; </a:t>
            </a:r>
          </a:p>
          <a:p>
            <a:pPr lvl="1"/>
            <a:r>
              <a:rPr lang="en-US" dirty="0" smtClean="0"/>
              <a:t>Population</a:t>
            </a:r>
          </a:p>
          <a:p>
            <a:pPr lvl="1"/>
            <a:r>
              <a:rPr lang="en-US" dirty="0" smtClean="0"/>
              <a:t>Altitude</a:t>
            </a:r>
          </a:p>
          <a:p>
            <a:pPr lvl="1"/>
            <a:r>
              <a:rPr lang="en-US" dirty="0" smtClean="0"/>
              <a:t>KW currently in the area</a:t>
            </a:r>
          </a:p>
          <a:p>
            <a:pPr lvl="1"/>
            <a:r>
              <a:rPr lang="en-US" dirty="0" smtClean="0"/>
              <a:t># of substations</a:t>
            </a:r>
          </a:p>
          <a:p>
            <a:pPr lvl="1"/>
            <a:r>
              <a:rPr lang="en-US" dirty="0" smtClean="0"/>
              <a:t>Temperature</a:t>
            </a:r>
          </a:p>
          <a:p>
            <a:pPr lvl="1"/>
            <a:r>
              <a:rPr lang="en-US" dirty="0" smtClean="0"/>
              <a:t>Miles</a:t>
            </a:r>
            <a:r>
              <a:rPr lang="en-US" baseline="30000" dirty="0" smtClean="0"/>
              <a:t>2</a:t>
            </a:r>
            <a:r>
              <a:rPr lang="en-US" dirty="0" smtClean="0"/>
              <a:t> of trees </a:t>
            </a:r>
            <a:endParaRPr lang="en-US" dirty="0"/>
          </a:p>
          <a:p>
            <a:pPr lvl="1"/>
            <a:r>
              <a:rPr lang="en-US" dirty="0" smtClean="0"/>
              <a:t>Change of altitude around city</a:t>
            </a:r>
          </a:p>
          <a:p>
            <a:pPr lvl="1"/>
            <a:r>
              <a:rPr lang="en-US" dirty="0" smtClean="0"/>
              <a:t>Miles</a:t>
            </a:r>
            <a:r>
              <a:rPr lang="en-US" baseline="30000" dirty="0" smtClean="0"/>
              <a:t>2</a:t>
            </a:r>
            <a:r>
              <a:rPr lang="en-US" dirty="0" smtClean="0"/>
              <a:t> of city</a:t>
            </a:r>
          </a:p>
          <a:p>
            <a:pPr lvl="1"/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574587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12913</TotalTime>
  <Words>84</Words>
  <Application>Microsoft Office PowerPoint</Application>
  <PresentationFormat>On-screen Show (16:9)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SimSun</vt:lpstr>
      <vt:lpstr>Adobe Gothic Std B</vt:lpstr>
      <vt:lpstr>Arial</vt:lpstr>
      <vt:lpstr>Calibri</vt:lpstr>
      <vt:lpstr>Times New Roman</vt:lpstr>
      <vt:lpstr>Office Theme</vt:lpstr>
      <vt:lpstr>PowerPoint Presentation</vt:lpstr>
      <vt:lpstr>Using R </vt:lpstr>
      <vt:lpstr>Beta Values</vt:lpstr>
    </vt:vector>
  </TitlesOfParts>
  <Company>Clemson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DANS</dc:creator>
  <cp:lastModifiedBy>Morey</cp:lastModifiedBy>
  <cp:revision>169</cp:revision>
  <cp:lastPrinted>2014-07-21T17:14:12Z</cp:lastPrinted>
  <dcterms:created xsi:type="dcterms:W3CDTF">2014-06-09T14:40:13Z</dcterms:created>
  <dcterms:modified xsi:type="dcterms:W3CDTF">2016-04-19T18:27:51Z</dcterms:modified>
</cp:coreProperties>
</file>