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8" r:id="rId2"/>
  </p:sldIdLst>
  <p:sldSz cx="27432000" cy="21945600"/>
  <p:notesSz cx="26974800" cy="214884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Arial" charset="0"/>
      </a:defRPr>
    </a:lvl1pPr>
    <a:lvl2pPr marL="317480" algn="l" rtl="0" fontAlgn="base">
      <a:spcBef>
        <a:spcPct val="0"/>
      </a:spcBef>
      <a:spcAft>
        <a:spcPct val="0"/>
      </a:spcAft>
      <a:defRPr sz="2200" kern="1200">
        <a:solidFill>
          <a:schemeClr val="tx1"/>
        </a:solidFill>
        <a:latin typeface="Times New Roman" pitchFamily="18" charset="0"/>
        <a:ea typeface="+mn-ea"/>
        <a:cs typeface="Arial" charset="0"/>
      </a:defRPr>
    </a:lvl2pPr>
    <a:lvl3pPr marL="634959" algn="l" rtl="0" fontAlgn="base">
      <a:spcBef>
        <a:spcPct val="0"/>
      </a:spcBef>
      <a:spcAft>
        <a:spcPct val="0"/>
      </a:spcAft>
      <a:defRPr sz="2200" kern="1200">
        <a:solidFill>
          <a:schemeClr val="tx1"/>
        </a:solidFill>
        <a:latin typeface="Times New Roman" pitchFamily="18" charset="0"/>
        <a:ea typeface="+mn-ea"/>
        <a:cs typeface="Arial" charset="0"/>
      </a:defRPr>
    </a:lvl3pPr>
    <a:lvl4pPr marL="952439" algn="l" rtl="0" fontAlgn="base">
      <a:spcBef>
        <a:spcPct val="0"/>
      </a:spcBef>
      <a:spcAft>
        <a:spcPct val="0"/>
      </a:spcAft>
      <a:defRPr sz="2200" kern="1200">
        <a:solidFill>
          <a:schemeClr val="tx1"/>
        </a:solidFill>
        <a:latin typeface="Times New Roman" pitchFamily="18" charset="0"/>
        <a:ea typeface="+mn-ea"/>
        <a:cs typeface="Arial" charset="0"/>
      </a:defRPr>
    </a:lvl4pPr>
    <a:lvl5pPr marL="1269919" algn="l" rtl="0" fontAlgn="base">
      <a:spcBef>
        <a:spcPct val="0"/>
      </a:spcBef>
      <a:spcAft>
        <a:spcPct val="0"/>
      </a:spcAft>
      <a:defRPr sz="2200" kern="1200">
        <a:solidFill>
          <a:schemeClr val="tx1"/>
        </a:solidFill>
        <a:latin typeface="Times New Roman" pitchFamily="18" charset="0"/>
        <a:ea typeface="+mn-ea"/>
        <a:cs typeface="Arial" charset="0"/>
      </a:defRPr>
    </a:lvl5pPr>
    <a:lvl6pPr marL="1587398" algn="l" defTabSz="634959" rtl="0" eaLnBrk="1" latinLnBrk="0" hangingPunct="1">
      <a:defRPr sz="2200" kern="1200">
        <a:solidFill>
          <a:schemeClr val="tx1"/>
        </a:solidFill>
        <a:latin typeface="Times New Roman" pitchFamily="18" charset="0"/>
        <a:ea typeface="+mn-ea"/>
        <a:cs typeface="Arial" charset="0"/>
      </a:defRPr>
    </a:lvl6pPr>
    <a:lvl7pPr marL="1904878" algn="l" defTabSz="634959" rtl="0" eaLnBrk="1" latinLnBrk="0" hangingPunct="1">
      <a:defRPr sz="2200" kern="1200">
        <a:solidFill>
          <a:schemeClr val="tx1"/>
        </a:solidFill>
        <a:latin typeface="Times New Roman" pitchFamily="18" charset="0"/>
        <a:ea typeface="+mn-ea"/>
        <a:cs typeface="Arial" charset="0"/>
      </a:defRPr>
    </a:lvl7pPr>
    <a:lvl8pPr marL="2222358" algn="l" defTabSz="634959" rtl="0" eaLnBrk="1" latinLnBrk="0" hangingPunct="1">
      <a:defRPr sz="2200" kern="1200">
        <a:solidFill>
          <a:schemeClr val="tx1"/>
        </a:solidFill>
        <a:latin typeface="Times New Roman" pitchFamily="18" charset="0"/>
        <a:ea typeface="+mn-ea"/>
        <a:cs typeface="Arial" charset="0"/>
      </a:defRPr>
    </a:lvl8pPr>
    <a:lvl9pPr marL="2539837" algn="l" defTabSz="634959" rtl="0" eaLnBrk="1" latinLnBrk="0" hangingPunct="1">
      <a:defRPr sz="22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6912">
          <p15:clr>
            <a:srgbClr val="A4A3A4"/>
          </p15:clr>
        </p15:guide>
        <p15:guide id="2" pos="8640">
          <p15:clr>
            <a:srgbClr val="A4A3A4"/>
          </p15:clr>
        </p15:guide>
      </p15:sldGuideLst>
    </p:ext>
    <p:ext uri="{2D200454-40CA-4A62-9FC3-DE9A4176ACB9}">
      <p15:notesGuideLst xmlns:p15="http://schemas.microsoft.com/office/powerpoint/2012/main">
        <p15:guide id="1" orient="horz" pos="6768">
          <p15:clr>
            <a:srgbClr val="A4A3A4"/>
          </p15:clr>
        </p15:guide>
        <p15:guide id="2" pos="84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FFE9"/>
    <a:srgbClr val="632B8D"/>
    <a:srgbClr val="FFFFCC"/>
    <a:srgbClr val="EFF9FF"/>
    <a:srgbClr val="FFE9E9"/>
    <a:srgbClr val="D60093"/>
    <a:srgbClr val="3333CC"/>
    <a:srgbClr val="33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9" autoAdjust="0"/>
    <p:restoredTop sz="86383" autoAdjust="0"/>
  </p:normalViewPr>
  <p:slideViewPr>
    <p:cSldViewPr snapToGrid="0">
      <p:cViewPr>
        <p:scale>
          <a:sx n="50" d="100"/>
          <a:sy n="50" d="100"/>
        </p:scale>
        <p:origin x="38" y="-3230"/>
      </p:cViewPr>
      <p:guideLst>
        <p:guide orient="horz" pos="6912"/>
        <p:guide pos="8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3" d="100"/>
          <a:sy n="43" d="100"/>
        </p:scale>
        <p:origin x="-1459" y="-72"/>
      </p:cViewPr>
      <p:guideLst>
        <p:guide orient="horz" pos="6768"/>
        <p:guide pos="849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1026"/>
          <p:cNvSpPr>
            <a:spLocks noGrp="1" noChangeArrowheads="1"/>
          </p:cNvSpPr>
          <p:nvPr>
            <p:ph type="hdr" sz="quarter"/>
          </p:nvPr>
        </p:nvSpPr>
        <p:spPr bwMode="auto">
          <a:xfrm>
            <a:off x="1" y="0"/>
            <a:ext cx="11559935" cy="1062664"/>
          </a:xfrm>
          <a:prstGeom prst="rect">
            <a:avLst/>
          </a:prstGeom>
          <a:noFill/>
          <a:ln w="9525">
            <a:noFill/>
            <a:miter lim="800000"/>
            <a:headEnd/>
            <a:tailEnd/>
          </a:ln>
          <a:effectLst/>
        </p:spPr>
        <p:txBody>
          <a:bodyPr vert="horz" wrap="square" lIns="270070" tIns="135038" rIns="270070" bIns="135038" numCol="1" anchor="t" anchorCtr="0" compatLnSpc="1">
            <a:prstTxWarp prst="textNoShape">
              <a:avLst/>
            </a:prstTxWarp>
          </a:bodyPr>
          <a:lstStyle>
            <a:lvl1pPr defTabSz="2702798" eaLnBrk="0" hangingPunct="0">
              <a:defRPr sz="3700">
                <a:latin typeface="Garamond" pitchFamily="18" charset="0"/>
                <a:cs typeface="+mn-cs"/>
              </a:defRPr>
            </a:lvl1pPr>
          </a:lstStyle>
          <a:p>
            <a:pPr>
              <a:defRPr/>
            </a:pPr>
            <a:endParaRPr lang="en-US"/>
          </a:p>
        </p:txBody>
      </p:sp>
      <p:sp>
        <p:nvSpPr>
          <p:cNvPr id="36867" name="Rectangle 1027"/>
          <p:cNvSpPr>
            <a:spLocks noGrp="1" noChangeArrowheads="1"/>
          </p:cNvSpPr>
          <p:nvPr>
            <p:ph type="dt" sz="quarter" idx="1"/>
          </p:nvPr>
        </p:nvSpPr>
        <p:spPr bwMode="auto">
          <a:xfrm>
            <a:off x="15414867" y="0"/>
            <a:ext cx="11559935" cy="1062664"/>
          </a:xfrm>
          <a:prstGeom prst="rect">
            <a:avLst/>
          </a:prstGeom>
          <a:noFill/>
          <a:ln w="9525">
            <a:noFill/>
            <a:miter lim="800000"/>
            <a:headEnd/>
            <a:tailEnd/>
          </a:ln>
          <a:effectLst/>
        </p:spPr>
        <p:txBody>
          <a:bodyPr vert="horz" wrap="square" lIns="270070" tIns="135038" rIns="270070" bIns="135038" numCol="1" anchor="t" anchorCtr="0" compatLnSpc="1">
            <a:prstTxWarp prst="textNoShape">
              <a:avLst/>
            </a:prstTxWarp>
          </a:bodyPr>
          <a:lstStyle>
            <a:lvl1pPr algn="r" defTabSz="2702798" eaLnBrk="0" hangingPunct="0">
              <a:defRPr sz="3700">
                <a:latin typeface="Garamond" pitchFamily="18" charset="0"/>
                <a:cs typeface="+mn-cs"/>
              </a:defRPr>
            </a:lvl1pPr>
          </a:lstStyle>
          <a:p>
            <a:pPr>
              <a:defRPr/>
            </a:pPr>
            <a:endParaRPr lang="en-US"/>
          </a:p>
        </p:txBody>
      </p:sp>
      <p:sp>
        <p:nvSpPr>
          <p:cNvPr id="36868" name="Rectangle 1028"/>
          <p:cNvSpPr>
            <a:spLocks noGrp="1" noChangeArrowheads="1"/>
          </p:cNvSpPr>
          <p:nvPr>
            <p:ph type="ftr" sz="quarter" idx="2"/>
          </p:nvPr>
        </p:nvSpPr>
        <p:spPr bwMode="auto">
          <a:xfrm>
            <a:off x="1" y="20335782"/>
            <a:ext cx="11559935" cy="1065064"/>
          </a:xfrm>
          <a:prstGeom prst="rect">
            <a:avLst/>
          </a:prstGeom>
          <a:noFill/>
          <a:ln w="9525">
            <a:noFill/>
            <a:miter lim="800000"/>
            <a:headEnd/>
            <a:tailEnd/>
          </a:ln>
          <a:effectLst/>
        </p:spPr>
        <p:txBody>
          <a:bodyPr vert="horz" wrap="square" lIns="270070" tIns="135038" rIns="270070" bIns="135038" numCol="1" anchor="b" anchorCtr="0" compatLnSpc="1">
            <a:prstTxWarp prst="textNoShape">
              <a:avLst/>
            </a:prstTxWarp>
          </a:bodyPr>
          <a:lstStyle>
            <a:lvl1pPr defTabSz="2702798" eaLnBrk="0" hangingPunct="0">
              <a:defRPr sz="3700">
                <a:latin typeface="Garamond" pitchFamily="18" charset="0"/>
                <a:cs typeface="+mn-cs"/>
              </a:defRPr>
            </a:lvl1pPr>
          </a:lstStyle>
          <a:p>
            <a:pPr>
              <a:defRPr/>
            </a:pPr>
            <a:endParaRPr lang="en-US"/>
          </a:p>
        </p:txBody>
      </p:sp>
      <p:sp>
        <p:nvSpPr>
          <p:cNvPr id="36869" name="Rectangle 1029"/>
          <p:cNvSpPr>
            <a:spLocks noGrp="1" noChangeArrowheads="1"/>
          </p:cNvSpPr>
          <p:nvPr>
            <p:ph type="sldNum" sz="quarter" idx="3"/>
          </p:nvPr>
        </p:nvSpPr>
        <p:spPr bwMode="auto">
          <a:xfrm>
            <a:off x="15414867" y="20335782"/>
            <a:ext cx="11559935" cy="1065064"/>
          </a:xfrm>
          <a:prstGeom prst="rect">
            <a:avLst/>
          </a:prstGeom>
          <a:noFill/>
          <a:ln w="9525">
            <a:noFill/>
            <a:miter lim="800000"/>
            <a:headEnd/>
            <a:tailEnd/>
          </a:ln>
          <a:effectLst/>
        </p:spPr>
        <p:txBody>
          <a:bodyPr vert="horz" wrap="square" lIns="270070" tIns="135038" rIns="270070" bIns="135038" numCol="1" anchor="b" anchorCtr="0" compatLnSpc="1">
            <a:prstTxWarp prst="textNoShape">
              <a:avLst/>
            </a:prstTxWarp>
          </a:bodyPr>
          <a:lstStyle>
            <a:lvl1pPr algn="r" defTabSz="2702798" eaLnBrk="0" hangingPunct="0">
              <a:defRPr sz="3700">
                <a:latin typeface="Garamond" pitchFamily="18" charset="0"/>
                <a:cs typeface="+mn-cs"/>
              </a:defRPr>
            </a:lvl1pPr>
          </a:lstStyle>
          <a:p>
            <a:pPr>
              <a:defRPr/>
            </a:pPr>
            <a:fld id="{BB5EBE2F-EB98-4515-A7DA-CF37BDA41D36}" type="slidenum">
              <a:rPr lang="en-US"/>
              <a:pPr>
                <a:defRPr/>
              </a:pPr>
              <a:t>‹#›</a:t>
            </a:fld>
            <a:endParaRPr lang="en-US"/>
          </a:p>
        </p:txBody>
      </p:sp>
    </p:spTree>
    <p:extLst>
      <p:ext uri="{BB962C8B-B14F-4D97-AF65-F5344CB8AC3E}">
        <p14:creationId xmlns:p14="http://schemas.microsoft.com/office/powerpoint/2010/main" val="477674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2" y="0"/>
            <a:ext cx="11690257" cy="1074661"/>
          </a:xfrm>
          <a:prstGeom prst="rect">
            <a:avLst/>
          </a:prstGeom>
          <a:noFill/>
          <a:ln w="9525">
            <a:noFill/>
            <a:miter lim="800000"/>
            <a:headEnd/>
            <a:tailEnd/>
          </a:ln>
          <a:effectLst/>
        </p:spPr>
        <p:txBody>
          <a:bodyPr vert="horz" wrap="square" lIns="273233" tIns="136617" rIns="273233" bIns="136617" numCol="1" anchor="t" anchorCtr="0" compatLnSpc="1">
            <a:prstTxWarp prst="textNoShape">
              <a:avLst/>
            </a:prstTxWarp>
          </a:bodyPr>
          <a:lstStyle>
            <a:lvl1pPr defTabSz="2731452" eaLnBrk="0" hangingPunct="0">
              <a:defRPr sz="3700">
                <a:cs typeface="+mn-cs"/>
              </a:defRPr>
            </a:lvl1pPr>
          </a:lstStyle>
          <a:p>
            <a:pPr>
              <a:defRPr/>
            </a:pPr>
            <a:endParaRPr lang="en-US"/>
          </a:p>
        </p:txBody>
      </p:sp>
      <p:sp>
        <p:nvSpPr>
          <p:cNvPr id="20483" name="Rectangle 3"/>
          <p:cNvSpPr>
            <a:spLocks noGrp="1" noChangeArrowheads="1"/>
          </p:cNvSpPr>
          <p:nvPr>
            <p:ph type="dt" idx="1"/>
          </p:nvPr>
        </p:nvSpPr>
        <p:spPr bwMode="auto">
          <a:xfrm>
            <a:off x="15284544" y="0"/>
            <a:ext cx="11690257" cy="1074661"/>
          </a:xfrm>
          <a:prstGeom prst="rect">
            <a:avLst/>
          </a:prstGeom>
          <a:noFill/>
          <a:ln w="9525">
            <a:noFill/>
            <a:miter lim="800000"/>
            <a:headEnd/>
            <a:tailEnd/>
          </a:ln>
          <a:effectLst/>
        </p:spPr>
        <p:txBody>
          <a:bodyPr vert="horz" wrap="square" lIns="273233" tIns="136617" rIns="273233" bIns="136617" numCol="1" anchor="t" anchorCtr="0" compatLnSpc="1">
            <a:prstTxWarp prst="textNoShape">
              <a:avLst/>
            </a:prstTxWarp>
          </a:bodyPr>
          <a:lstStyle>
            <a:lvl1pPr algn="r" defTabSz="2731452" eaLnBrk="0" hangingPunct="0">
              <a:defRPr sz="37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8461375" y="1612900"/>
            <a:ext cx="10064750" cy="8053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3602814" y="10209271"/>
            <a:ext cx="19769178" cy="9664742"/>
          </a:xfrm>
          <a:prstGeom prst="rect">
            <a:avLst/>
          </a:prstGeom>
          <a:noFill/>
          <a:ln w="9525">
            <a:noFill/>
            <a:miter lim="800000"/>
            <a:headEnd/>
            <a:tailEnd/>
          </a:ln>
          <a:effectLst/>
        </p:spPr>
        <p:txBody>
          <a:bodyPr vert="horz" wrap="square" lIns="273233" tIns="136617" rIns="273233" bIns="13661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2" y="20413739"/>
            <a:ext cx="11690257" cy="1074661"/>
          </a:xfrm>
          <a:prstGeom prst="rect">
            <a:avLst/>
          </a:prstGeom>
          <a:noFill/>
          <a:ln w="9525">
            <a:noFill/>
            <a:miter lim="800000"/>
            <a:headEnd/>
            <a:tailEnd/>
          </a:ln>
          <a:effectLst/>
        </p:spPr>
        <p:txBody>
          <a:bodyPr vert="horz" wrap="square" lIns="273233" tIns="136617" rIns="273233" bIns="136617" numCol="1" anchor="b" anchorCtr="0" compatLnSpc="1">
            <a:prstTxWarp prst="textNoShape">
              <a:avLst/>
            </a:prstTxWarp>
          </a:bodyPr>
          <a:lstStyle>
            <a:lvl1pPr defTabSz="2731452" eaLnBrk="0" hangingPunct="0">
              <a:defRPr sz="3700">
                <a:cs typeface="+mn-cs"/>
              </a:defRPr>
            </a:lvl1pPr>
          </a:lstStyle>
          <a:p>
            <a:pPr>
              <a:defRPr/>
            </a:pPr>
            <a:endParaRPr lang="en-US"/>
          </a:p>
        </p:txBody>
      </p:sp>
      <p:sp>
        <p:nvSpPr>
          <p:cNvPr id="20487" name="Rectangle 7"/>
          <p:cNvSpPr>
            <a:spLocks noGrp="1" noChangeArrowheads="1"/>
          </p:cNvSpPr>
          <p:nvPr>
            <p:ph type="sldNum" sz="quarter" idx="5"/>
          </p:nvPr>
        </p:nvSpPr>
        <p:spPr bwMode="auto">
          <a:xfrm>
            <a:off x="15284544" y="20413739"/>
            <a:ext cx="11690257" cy="1074661"/>
          </a:xfrm>
          <a:prstGeom prst="rect">
            <a:avLst/>
          </a:prstGeom>
          <a:noFill/>
          <a:ln w="9525">
            <a:noFill/>
            <a:miter lim="800000"/>
            <a:headEnd/>
            <a:tailEnd/>
          </a:ln>
          <a:effectLst/>
        </p:spPr>
        <p:txBody>
          <a:bodyPr vert="horz" wrap="square" lIns="273233" tIns="136617" rIns="273233" bIns="136617" numCol="1" anchor="b" anchorCtr="0" compatLnSpc="1">
            <a:prstTxWarp prst="textNoShape">
              <a:avLst/>
            </a:prstTxWarp>
          </a:bodyPr>
          <a:lstStyle>
            <a:lvl1pPr algn="r" defTabSz="2731452" eaLnBrk="0" hangingPunct="0">
              <a:defRPr sz="3700">
                <a:cs typeface="+mn-cs"/>
              </a:defRPr>
            </a:lvl1pPr>
          </a:lstStyle>
          <a:p>
            <a:pPr>
              <a:defRPr/>
            </a:pPr>
            <a:fld id="{9514089E-B227-47BA-9DDC-3B6115804AC7}" type="slidenum">
              <a:rPr lang="en-US"/>
              <a:pPr>
                <a:defRPr/>
              </a:pPr>
              <a:t>‹#›</a:t>
            </a:fld>
            <a:endParaRPr lang="en-US"/>
          </a:p>
        </p:txBody>
      </p:sp>
    </p:spTree>
    <p:extLst>
      <p:ext uri="{BB962C8B-B14F-4D97-AF65-F5344CB8AC3E}">
        <p14:creationId xmlns:p14="http://schemas.microsoft.com/office/powerpoint/2010/main" val="2344939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Times New Roman" pitchFamily="18" charset="0"/>
        <a:ea typeface="+mn-ea"/>
        <a:cs typeface="+mn-cs"/>
      </a:defRPr>
    </a:lvl1pPr>
    <a:lvl2pPr marL="317480" algn="l" rtl="0" eaLnBrk="0" fontAlgn="base" hangingPunct="0">
      <a:spcBef>
        <a:spcPct val="30000"/>
      </a:spcBef>
      <a:spcAft>
        <a:spcPct val="0"/>
      </a:spcAft>
      <a:defRPr sz="800" kern="1200">
        <a:solidFill>
          <a:schemeClr val="tx1"/>
        </a:solidFill>
        <a:latin typeface="Times New Roman" pitchFamily="18" charset="0"/>
        <a:ea typeface="+mn-ea"/>
        <a:cs typeface="+mn-cs"/>
      </a:defRPr>
    </a:lvl2pPr>
    <a:lvl3pPr marL="634959" algn="l" rtl="0" eaLnBrk="0" fontAlgn="base" hangingPunct="0">
      <a:spcBef>
        <a:spcPct val="30000"/>
      </a:spcBef>
      <a:spcAft>
        <a:spcPct val="0"/>
      </a:spcAft>
      <a:defRPr sz="800" kern="1200">
        <a:solidFill>
          <a:schemeClr val="tx1"/>
        </a:solidFill>
        <a:latin typeface="Times New Roman" pitchFamily="18" charset="0"/>
        <a:ea typeface="+mn-ea"/>
        <a:cs typeface="+mn-cs"/>
      </a:defRPr>
    </a:lvl3pPr>
    <a:lvl4pPr marL="952439" algn="l" rtl="0" eaLnBrk="0" fontAlgn="base" hangingPunct="0">
      <a:spcBef>
        <a:spcPct val="30000"/>
      </a:spcBef>
      <a:spcAft>
        <a:spcPct val="0"/>
      </a:spcAft>
      <a:defRPr sz="800" kern="1200">
        <a:solidFill>
          <a:schemeClr val="tx1"/>
        </a:solidFill>
        <a:latin typeface="Times New Roman" pitchFamily="18" charset="0"/>
        <a:ea typeface="+mn-ea"/>
        <a:cs typeface="+mn-cs"/>
      </a:defRPr>
    </a:lvl4pPr>
    <a:lvl5pPr marL="1269919" algn="l" rtl="0" eaLnBrk="0" fontAlgn="base" hangingPunct="0">
      <a:spcBef>
        <a:spcPct val="30000"/>
      </a:spcBef>
      <a:spcAft>
        <a:spcPct val="0"/>
      </a:spcAft>
      <a:defRPr sz="800" kern="1200">
        <a:solidFill>
          <a:schemeClr val="tx1"/>
        </a:solidFill>
        <a:latin typeface="Times New Roman" pitchFamily="18" charset="0"/>
        <a:ea typeface="+mn-ea"/>
        <a:cs typeface="+mn-cs"/>
      </a:defRPr>
    </a:lvl5pPr>
    <a:lvl6pPr marL="1587398" algn="l" defTabSz="634959" rtl="0" eaLnBrk="1" latinLnBrk="0" hangingPunct="1">
      <a:defRPr sz="800" kern="1200">
        <a:solidFill>
          <a:schemeClr val="tx1"/>
        </a:solidFill>
        <a:latin typeface="+mn-lt"/>
        <a:ea typeface="+mn-ea"/>
        <a:cs typeface="+mn-cs"/>
      </a:defRPr>
    </a:lvl6pPr>
    <a:lvl7pPr marL="1904878" algn="l" defTabSz="634959" rtl="0" eaLnBrk="1" latinLnBrk="0" hangingPunct="1">
      <a:defRPr sz="800" kern="1200">
        <a:solidFill>
          <a:schemeClr val="tx1"/>
        </a:solidFill>
        <a:latin typeface="+mn-lt"/>
        <a:ea typeface="+mn-ea"/>
        <a:cs typeface="+mn-cs"/>
      </a:defRPr>
    </a:lvl7pPr>
    <a:lvl8pPr marL="2222358" algn="l" defTabSz="634959" rtl="0" eaLnBrk="1" latinLnBrk="0" hangingPunct="1">
      <a:defRPr sz="800" kern="1200">
        <a:solidFill>
          <a:schemeClr val="tx1"/>
        </a:solidFill>
        <a:latin typeface="+mn-lt"/>
        <a:ea typeface="+mn-ea"/>
        <a:cs typeface="+mn-cs"/>
      </a:defRPr>
    </a:lvl8pPr>
    <a:lvl9pPr marL="2539837" algn="l" defTabSz="63495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xfrm>
            <a:off x="8461375" y="1612900"/>
            <a:ext cx="10064750" cy="8053388"/>
          </a:xfrm>
          <a:ln/>
        </p:spPr>
      </p:sp>
      <p:sp>
        <p:nvSpPr>
          <p:cNvPr id="4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4100" name="Slide Number Placeholder 3"/>
          <p:cNvSpPr>
            <a:spLocks noGrp="1"/>
          </p:cNvSpPr>
          <p:nvPr>
            <p:ph type="sldNum" sz="quarter" idx="5"/>
          </p:nvPr>
        </p:nvSpPr>
        <p:spPr/>
        <p:txBody>
          <a:bodyPr/>
          <a:lstStyle/>
          <a:p>
            <a:pPr>
              <a:defRPr/>
            </a:pPr>
            <a:fld id="{F5B0C7D8-6E0E-4B67-8C7E-FED9110A0687}" type="slidenum">
              <a:rPr lang="en-US" smtClean="0"/>
              <a:pPr>
                <a:defRPr/>
              </a:pPr>
              <a:t>1</a:t>
            </a:fld>
            <a:endParaRPr lang="en-US" smtClean="0"/>
          </a:p>
        </p:txBody>
      </p:sp>
    </p:spTree>
    <p:extLst>
      <p:ext uri="{BB962C8B-B14F-4D97-AF65-F5344CB8AC3E}">
        <p14:creationId xmlns:p14="http://schemas.microsoft.com/office/powerpoint/2010/main" val="337738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817520"/>
            <a:ext cx="23317200" cy="4704160"/>
          </a:xfrm>
          <a:prstGeom prst="rect">
            <a:avLst/>
          </a:prstGeom>
        </p:spPr>
        <p:txBody>
          <a:bodyPr lIns="63496" tIns="31748" rIns="63496" bIns="31748"/>
          <a:lstStyle/>
          <a:p>
            <a:r>
              <a:rPr lang="en-US" smtClean="0"/>
              <a:t>Click to edit Master title style</a:t>
            </a:r>
            <a:endParaRPr lang="en-US"/>
          </a:p>
        </p:txBody>
      </p:sp>
      <p:sp>
        <p:nvSpPr>
          <p:cNvPr id="3" name="Subtitle 2"/>
          <p:cNvSpPr>
            <a:spLocks noGrp="1"/>
          </p:cNvSpPr>
          <p:nvPr>
            <p:ph type="subTitle" idx="1"/>
          </p:nvPr>
        </p:nvSpPr>
        <p:spPr>
          <a:xfrm>
            <a:off x="4114800" y="12436079"/>
            <a:ext cx="19202400" cy="5607844"/>
          </a:xfrm>
          <a:prstGeom prst="rect">
            <a:avLst/>
          </a:prstGeom>
        </p:spPr>
        <p:txBody>
          <a:bodyPr lIns="63496" tIns="31748" rIns="63496" bIns="31748"/>
          <a:lstStyle>
            <a:lvl1pPr marL="0" indent="0" algn="ctr">
              <a:buNone/>
              <a:defRPr/>
            </a:lvl1pPr>
            <a:lvl2pPr marL="317480" indent="0" algn="ctr">
              <a:buNone/>
              <a:defRPr/>
            </a:lvl2pPr>
            <a:lvl3pPr marL="634959" indent="0" algn="ctr">
              <a:buNone/>
              <a:defRPr/>
            </a:lvl3pPr>
            <a:lvl4pPr marL="952439" indent="0" algn="ctr">
              <a:buNone/>
              <a:defRPr/>
            </a:lvl4pPr>
            <a:lvl5pPr marL="1269919" indent="0" algn="ctr">
              <a:buNone/>
              <a:defRPr/>
            </a:lvl5pPr>
            <a:lvl6pPr marL="1587398" indent="0" algn="ctr">
              <a:buNone/>
              <a:defRPr/>
            </a:lvl6pPr>
            <a:lvl7pPr marL="1904878" indent="0" algn="ctr">
              <a:buNone/>
              <a:defRPr/>
            </a:lvl7pPr>
            <a:lvl8pPr marL="2222358" indent="0" algn="ctr">
              <a:buNone/>
              <a:defRPr/>
            </a:lvl8pPr>
            <a:lvl9pPr marL="2539837"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7174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71600" y="878681"/>
            <a:ext cx="24688800" cy="3657600"/>
          </a:xfrm>
          <a:prstGeom prst="rect">
            <a:avLst/>
          </a:prstGeom>
        </p:spPr>
        <p:txBody>
          <a:bodyPr lIns="63496" tIns="31748" rIns="63496" bIns="31748"/>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5120879"/>
            <a:ext cx="24688800" cy="14482763"/>
          </a:xfrm>
          <a:prstGeom prst="rect">
            <a:avLst/>
          </a:prstGeom>
        </p:spPr>
        <p:txBody>
          <a:bodyPr vert="eaVert" lIns="63496" tIns="31748" rIns="63496" bIns="3174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369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878682"/>
            <a:ext cx="6172200" cy="18724960"/>
          </a:xfrm>
          <a:prstGeom prst="rect">
            <a:avLst/>
          </a:prstGeom>
        </p:spPr>
        <p:txBody>
          <a:bodyPr vert="eaVert" lIns="63496" tIns="31748" rIns="63496" bIns="31748"/>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878682"/>
            <a:ext cx="18402300" cy="18724960"/>
          </a:xfrm>
          <a:prstGeom prst="rect">
            <a:avLst/>
          </a:prstGeom>
        </p:spPr>
        <p:txBody>
          <a:bodyPr vert="eaVert" lIns="63496" tIns="31748" rIns="63496" bIns="3174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89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878681"/>
            <a:ext cx="24688800" cy="3657600"/>
          </a:xfrm>
          <a:prstGeom prst="rect">
            <a:avLst/>
          </a:prstGeom>
        </p:spPr>
        <p:txBody>
          <a:bodyPr lIns="63496" tIns="31748" rIns="63496" bIns="31748"/>
          <a:lstStyle/>
          <a:p>
            <a:r>
              <a:rPr lang="en-US" smtClean="0"/>
              <a:t>Click to edit Master title style</a:t>
            </a:r>
            <a:endParaRPr lang="en-US"/>
          </a:p>
        </p:txBody>
      </p:sp>
      <p:sp>
        <p:nvSpPr>
          <p:cNvPr id="3" name="Content Placeholder 2"/>
          <p:cNvSpPr>
            <a:spLocks noGrp="1"/>
          </p:cNvSpPr>
          <p:nvPr>
            <p:ph idx="1"/>
          </p:nvPr>
        </p:nvSpPr>
        <p:spPr>
          <a:xfrm>
            <a:off x="1371600" y="5120879"/>
            <a:ext cx="24688800" cy="14482763"/>
          </a:xfrm>
          <a:prstGeom prst="rect">
            <a:avLst/>
          </a:prstGeom>
        </p:spPr>
        <p:txBody>
          <a:bodyPr lIns="63496" tIns="31748" rIns="63496" bIns="3174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786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7" y="14101763"/>
            <a:ext cx="23317200" cy="4358879"/>
          </a:xfrm>
          <a:prstGeom prst="rect">
            <a:avLst/>
          </a:prstGeom>
        </p:spPr>
        <p:txBody>
          <a:bodyPr lIns="63496" tIns="31748" rIns="63496" bIns="31748"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7" y="9301163"/>
            <a:ext cx="23317200" cy="4800600"/>
          </a:xfrm>
          <a:prstGeom prst="rect">
            <a:avLst/>
          </a:prstGeom>
        </p:spPr>
        <p:txBody>
          <a:bodyPr lIns="63496" tIns="31748" rIns="63496" bIns="31748" anchor="b"/>
          <a:lstStyle>
            <a:lvl1pPr marL="0" indent="0">
              <a:buNone/>
              <a:defRPr sz="1400"/>
            </a:lvl1pPr>
            <a:lvl2pPr marL="317480" indent="0">
              <a:buNone/>
              <a:defRPr sz="1200"/>
            </a:lvl2pPr>
            <a:lvl3pPr marL="634959" indent="0">
              <a:buNone/>
              <a:defRPr sz="1100"/>
            </a:lvl3pPr>
            <a:lvl4pPr marL="952439" indent="0">
              <a:buNone/>
              <a:defRPr sz="1000"/>
            </a:lvl4pPr>
            <a:lvl5pPr marL="1269919" indent="0">
              <a:buNone/>
              <a:defRPr sz="1000"/>
            </a:lvl5pPr>
            <a:lvl6pPr marL="1587398" indent="0">
              <a:buNone/>
              <a:defRPr sz="1000"/>
            </a:lvl6pPr>
            <a:lvl7pPr marL="1904878" indent="0">
              <a:buNone/>
              <a:defRPr sz="1000"/>
            </a:lvl7pPr>
            <a:lvl8pPr marL="2222358" indent="0">
              <a:buNone/>
              <a:defRPr sz="1000"/>
            </a:lvl8pPr>
            <a:lvl9pPr marL="2539837" indent="0">
              <a:buNone/>
              <a:defRPr sz="1000"/>
            </a:lvl9pPr>
          </a:lstStyle>
          <a:p>
            <a:pPr lvl="0"/>
            <a:r>
              <a:rPr lang="en-US" smtClean="0"/>
              <a:t>Click to edit Master text styles</a:t>
            </a:r>
          </a:p>
        </p:txBody>
      </p:sp>
    </p:spTree>
    <p:extLst>
      <p:ext uri="{BB962C8B-B14F-4D97-AF65-F5344CB8AC3E}">
        <p14:creationId xmlns:p14="http://schemas.microsoft.com/office/powerpoint/2010/main" val="17292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878681"/>
            <a:ext cx="24688800" cy="3657600"/>
          </a:xfrm>
          <a:prstGeom prst="rect">
            <a:avLst/>
          </a:prstGeom>
        </p:spPr>
        <p:txBody>
          <a:bodyPr lIns="63496" tIns="31748" rIns="63496" bIns="31748"/>
          <a:lstStyle/>
          <a:p>
            <a:r>
              <a:rPr lang="en-US" smtClean="0"/>
              <a:t>Click to edit Master title style</a:t>
            </a:r>
            <a:endParaRPr lang="en-US"/>
          </a:p>
        </p:txBody>
      </p:sp>
      <p:sp>
        <p:nvSpPr>
          <p:cNvPr id="3" name="Content Placeholder 2"/>
          <p:cNvSpPr>
            <a:spLocks noGrp="1"/>
          </p:cNvSpPr>
          <p:nvPr>
            <p:ph sz="half" idx="1"/>
          </p:nvPr>
        </p:nvSpPr>
        <p:spPr>
          <a:xfrm>
            <a:off x="1371600" y="5120879"/>
            <a:ext cx="12287250" cy="14482763"/>
          </a:xfrm>
          <a:prstGeom prst="rect">
            <a:avLst/>
          </a:prstGeom>
        </p:spPr>
        <p:txBody>
          <a:bodyPr lIns="63496" tIns="31748" rIns="63496" bIns="31748"/>
          <a:lstStyle>
            <a:lvl1pPr>
              <a:defRPr sz="1900"/>
            </a:lvl1pPr>
            <a:lvl2pPr>
              <a:defRPr sz="17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773150" y="5120879"/>
            <a:ext cx="12287250" cy="14482763"/>
          </a:xfrm>
          <a:prstGeom prst="rect">
            <a:avLst/>
          </a:prstGeom>
        </p:spPr>
        <p:txBody>
          <a:bodyPr lIns="63496" tIns="31748" rIns="63496" bIns="31748"/>
          <a:lstStyle>
            <a:lvl1pPr>
              <a:defRPr sz="1900"/>
            </a:lvl1pPr>
            <a:lvl2pPr>
              <a:defRPr sz="17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552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878681"/>
            <a:ext cx="24688800" cy="3657600"/>
          </a:xfrm>
          <a:prstGeom prst="rect">
            <a:avLst/>
          </a:prstGeom>
        </p:spPr>
        <p:txBody>
          <a:bodyPr lIns="63496" tIns="31748" rIns="63496" bIns="31748"/>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912520"/>
            <a:ext cx="12120563" cy="2046685"/>
          </a:xfrm>
          <a:prstGeom prst="rect">
            <a:avLst/>
          </a:prstGeom>
        </p:spPr>
        <p:txBody>
          <a:bodyPr lIns="63496" tIns="31748" rIns="63496" bIns="31748" anchor="b"/>
          <a:lstStyle>
            <a:lvl1pPr marL="0" indent="0">
              <a:buNone/>
              <a:defRPr sz="1700" b="1"/>
            </a:lvl1pPr>
            <a:lvl2pPr marL="317480" indent="0">
              <a:buNone/>
              <a:defRPr sz="1400" b="1"/>
            </a:lvl2pPr>
            <a:lvl3pPr marL="634959" indent="0">
              <a:buNone/>
              <a:defRPr sz="1200" b="1"/>
            </a:lvl3pPr>
            <a:lvl4pPr marL="952439" indent="0">
              <a:buNone/>
              <a:defRPr sz="1100" b="1"/>
            </a:lvl4pPr>
            <a:lvl5pPr marL="1269919" indent="0">
              <a:buNone/>
              <a:defRPr sz="1100" b="1"/>
            </a:lvl5pPr>
            <a:lvl6pPr marL="1587398" indent="0">
              <a:buNone/>
              <a:defRPr sz="1100" b="1"/>
            </a:lvl6pPr>
            <a:lvl7pPr marL="1904878" indent="0">
              <a:buNone/>
              <a:defRPr sz="1100" b="1"/>
            </a:lvl7pPr>
            <a:lvl8pPr marL="2222358" indent="0">
              <a:buNone/>
              <a:defRPr sz="1100" b="1"/>
            </a:lvl8pPr>
            <a:lvl9pPr marL="2539837"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371600" y="6959204"/>
            <a:ext cx="12120563" cy="12644437"/>
          </a:xfrm>
          <a:prstGeom prst="rect">
            <a:avLst/>
          </a:prstGeom>
        </p:spPr>
        <p:txBody>
          <a:bodyPr lIns="63496" tIns="31748" rIns="63496" bIns="31748"/>
          <a:lstStyle>
            <a:lvl1pPr>
              <a:defRPr sz="17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5" y="4912520"/>
            <a:ext cx="12125325" cy="2046685"/>
          </a:xfrm>
          <a:prstGeom prst="rect">
            <a:avLst/>
          </a:prstGeom>
        </p:spPr>
        <p:txBody>
          <a:bodyPr lIns="63496" tIns="31748" rIns="63496" bIns="31748" anchor="b"/>
          <a:lstStyle>
            <a:lvl1pPr marL="0" indent="0">
              <a:buNone/>
              <a:defRPr sz="1700" b="1"/>
            </a:lvl1pPr>
            <a:lvl2pPr marL="317480" indent="0">
              <a:buNone/>
              <a:defRPr sz="1400" b="1"/>
            </a:lvl2pPr>
            <a:lvl3pPr marL="634959" indent="0">
              <a:buNone/>
              <a:defRPr sz="1200" b="1"/>
            </a:lvl3pPr>
            <a:lvl4pPr marL="952439" indent="0">
              <a:buNone/>
              <a:defRPr sz="1100" b="1"/>
            </a:lvl4pPr>
            <a:lvl5pPr marL="1269919" indent="0">
              <a:buNone/>
              <a:defRPr sz="1100" b="1"/>
            </a:lvl5pPr>
            <a:lvl6pPr marL="1587398" indent="0">
              <a:buNone/>
              <a:defRPr sz="1100" b="1"/>
            </a:lvl6pPr>
            <a:lvl7pPr marL="1904878" indent="0">
              <a:buNone/>
              <a:defRPr sz="1100" b="1"/>
            </a:lvl7pPr>
            <a:lvl8pPr marL="2222358" indent="0">
              <a:buNone/>
              <a:defRPr sz="1100" b="1"/>
            </a:lvl8pPr>
            <a:lvl9pPr marL="2539837"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13935075" y="6959204"/>
            <a:ext cx="12125325" cy="12644437"/>
          </a:xfrm>
          <a:prstGeom prst="rect">
            <a:avLst/>
          </a:prstGeom>
        </p:spPr>
        <p:txBody>
          <a:bodyPr lIns="63496" tIns="31748" rIns="63496" bIns="31748"/>
          <a:lstStyle>
            <a:lvl1pPr>
              <a:defRPr sz="17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509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1600" y="878681"/>
            <a:ext cx="24688800" cy="3657600"/>
          </a:xfrm>
          <a:prstGeom prst="rect">
            <a:avLst/>
          </a:prstGeom>
        </p:spPr>
        <p:txBody>
          <a:bodyPr lIns="63496" tIns="31748" rIns="63496" bIns="31748"/>
          <a:lstStyle/>
          <a:p>
            <a:r>
              <a:rPr lang="en-US" smtClean="0"/>
              <a:t>Click to edit Master title style</a:t>
            </a:r>
            <a:endParaRPr lang="en-US"/>
          </a:p>
        </p:txBody>
      </p:sp>
    </p:spTree>
    <p:extLst>
      <p:ext uri="{BB962C8B-B14F-4D97-AF65-F5344CB8AC3E}">
        <p14:creationId xmlns:p14="http://schemas.microsoft.com/office/powerpoint/2010/main" val="264602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80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0" y="873919"/>
            <a:ext cx="9024938" cy="3718322"/>
          </a:xfrm>
          <a:prstGeom prst="rect">
            <a:avLst/>
          </a:prstGeom>
        </p:spPr>
        <p:txBody>
          <a:bodyPr lIns="63496" tIns="31748" rIns="63496" bIns="31748"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10725150" y="873919"/>
            <a:ext cx="15335250" cy="18729722"/>
          </a:xfrm>
          <a:prstGeom prst="rect">
            <a:avLst/>
          </a:prstGeom>
        </p:spPr>
        <p:txBody>
          <a:bodyPr lIns="63496" tIns="31748" rIns="63496" bIns="31748"/>
          <a:lstStyle>
            <a:lvl1pPr>
              <a:defRPr sz="2200"/>
            </a:lvl1pPr>
            <a:lvl2pPr>
              <a:defRPr sz="19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0" y="4592242"/>
            <a:ext cx="9024938" cy="15011400"/>
          </a:xfrm>
          <a:prstGeom prst="rect">
            <a:avLst/>
          </a:prstGeom>
        </p:spPr>
        <p:txBody>
          <a:bodyPr lIns="63496" tIns="31748" rIns="63496" bIns="31748"/>
          <a:lstStyle>
            <a:lvl1pPr marL="0" indent="0">
              <a:buNone/>
              <a:defRPr sz="1000"/>
            </a:lvl1pPr>
            <a:lvl2pPr marL="317480" indent="0">
              <a:buNone/>
              <a:defRPr sz="800"/>
            </a:lvl2pPr>
            <a:lvl3pPr marL="634959" indent="0">
              <a:buNone/>
              <a:defRPr sz="700"/>
            </a:lvl3pPr>
            <a:lvl4pPr marL="952439" indent="0">
              <a:buNone/>
              <a:defRPr sz="600"/>
            </a:lvl4pPr>
            <a:lvl5pPr marL="1269919" indent="0">
              <a:buNone/>
              <a:defRPr sz="600"/>
            </a:lvl5pPr>
            <a:lvl6pPr marL="1587398" indent="0">
              <a:buNone/>
              <a:defRPr sz="600"/>
            </a:lvl6pPr>
            <a:lvl7pPr marL="1904878" indent="0">
              <a:buNone/>
              <a:defRPr sz="600"/>
            </a:lvl7pPr>
            <a:lvl8pPr marL="2222358" indent="0">
              <a:buNone/>
              <a:defRPr sz="600"/>
            </a:lvl8pPr>
            <a:lvl9pPr marL="2539837" indent="0">
              <a:buNone/>
              <a:defRPr sz="600"/>
            </a:lvl9pPr>
          </a:lstStyle>
          <a:p>
            <a:pPr lvl="0"/>
            <a:r>
              <a:rPr lang="en-US" smtClean="0"/>
              <a:t>Click to edit Master text styles</a:t>
            </a:r>
          </a:p>
        </p:txBody>
      </p:sp>
    </p:spTree>
    <p:extLst>
      <p:ext uri="{BB962C8B-B14F-4D97-AF65-F5344CB8AC3E}">
        <p14:creationId xmlns:p14="http://schemas.microsoft.com/office/powerpoint/2010/main" val="50259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3" y="15361444"/>
            <a:ext cx="16459200" cy="1814513"/>
          </a:xfrm>
          <a:prstGeom prst="rect">
            <a:avLst/>
          </a:prstGeom>
        </p:spPr>
        <p:txBody>
          <a:bodyPr lIns="63496" tIns="31748" rIns="63496" bIns="31748"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5376863" y="1960960"/>
            <a:ext cx="16459200" cy="13167121"/>
          </a:xfrm>
          <a:prstGeom prst="rect">
            <a:avLst/>
          </a:prstGeom>
        </p:spPr>
        <p:txBody>
          <a:bodyPr lIns="63496" tIns="31748" rIns="63496" bIns="31748"/>
          <a:lstStyle>
            <a:lvl1pPr marL="0" indent="0">
              <a:buNone/>
              <a:defRPr sz="2200"/>
            </a:lvl1pPr>
            <a:lvl2pPr marL="317480" indent="0">
              <a:buNone/>
              <a:defRPr sz="1900"/>
            </a:lvl2pPr>
            <a:lvl3pPr marL="634959" indent="0">
              <a:buNone/>
              <a:defRPr sz="1700"/>
            </a:lvl3pPr>
            <a:lvl4pPr marL="952439" indent="0">
              <a:buNone/>
              <a:defRPr sz="1400"/>
            </a:lvl4pPr>
            <a:lvl5pPr marL="1269919" indent="0">
              <a:buNone/>
              <a:defRPr sz="1400"/>
            </a:lvl5pPr>
            <a:lvl6pPr marL="1587398" indent="0">
              <a:buNone/>
              <a:defRPr sz="1400"/>
            </a:lvl6pPr>
            <a:lvl7pPr marL="1904878" indent="0">
              <a:buNone/>
              <a:defRPr sz="1400"/>
            </a:lvl7pPr>
            <a:lvl8pPr marL="2222358" indent="0">
              <a:buNone/>
              <a:defRPr sz="1400"/>
            </a:lvl8pPr>
            <a:lvl9pPr marL="2539837" indent="0">
              <a:buNone/>
              <a:defRPr sz="1400"/>
            </a:lvl9pPr>
          </a:lstStyle>
          <a:p>
            <a:pPr lvl="0"/>
            <a:endParaRPr lang="en-US" noProof="0" smtClean="0"/>
          </a:p>
        </p:txBody>
      </p:sp>
      <p:sp>
        <p:nvSpPr>
          <p:cNvPr id="4" name="Text Placeholder 3"/>
          <p:cNvSpPr>
            <a:spLocks noGrp="1"/>
          </p:cNvSpPr>
          <p:nvPr>
            <p:ph type="body" sz="half" idx="2"/>
          </p:nvPr>
        </p:nvSpPr>
        <p:spPr>
          <a:xfrm>
            <a:off x="5376863" y="17175957"/>
            <a:ext cx="16459200" cy="2575322"/>
          </a:xfrm>
          <a:prstGeom prst="rect">
            <a:avLst/>
          </a:prstGeom>
        </p:spPr>
        <p:txBody>
          <a:bodyPr lIns="63496" tIns="31748" rIns="63496" bIns="31748"/>
          <a:lstStyle>
            <a:lvl1pPr marL="0" indent="0">
              <a:buNone/>
              <a:defRPr sz="1000"/>
            </a:lvl1pPr>
            <a:lvl2pPr marL="317480" indent="0">
              <a:buNone/>
              <a:defRPr sz="800"/>
            </a:lvl2pPr>
            <a:lvl3pPr marL="634959" indent="0">
              <a:buNone/>
              <a:defRPr sz="700"/>
            </a:lvl3pPr>
            <a:lvl4pPr marL="952439" indent="0">
              <a:buNone/>
              <a:defRPr sz="600"/>
            </a:lvl4pPr>
            <a:lvl5pPr marL="1269919" indent="0">
              <a:buNone/>
              <a:defRPr sz="600"/>
            </a:lvl5pPr>
            <a:lvl6pPr marL="1587398" indent="0">
              <a:buNone/>
              <a:defRPr sz="600"/>
            </a:lvl6pPr>
            <a:lvl7pPr marL="1904878" indent="0">
              <a:buNone/>
              <a:defRPr sz="600"/>
            </a:lvl7pPr>
            <a:lvl8pPr marL="2222358" indent="0">
              <a:buNone/>
              <a:defRPr sz="600"/>
            </a:lvl8pPr>
            <a:lvl9pPr marL="2539837" indent="0">
              <a:buNone/>
              <a:defRPr sz="600"/>
            </a:lvl9pPr>
          </a:lstStyle>
          <a:p>
            <a:pPr lvl="0"/>
            <a:r>
              <a:rPr lang="en-US" smtClean="0"/>
              <a:t>Click to edit Master text styles</a:t>
            </a:r>
          </a:p>
        </p:txBody>
      </p:sp>
    </p:spTree>
    <p:extLst>
      <p:ext uri="{BB962C8B-B14F-4D97-AF65-F5344CB8AC3E}">
        <p14:creationId xmlns:p14="http://schemas.microsoft.com/office/powerpoint/2010/main" val="372003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ChangeArrowheads="1"/>
          </p:cNvSpPr>
          <p:nvPr/>
        </p:nvSpPr>
        <p:spPr bwMode="auto">
          <a:xfrm>
            <a:off x="429817" y="300038"/>
            <a:ext cx="26567606" cy="21375292"/>
          </a:xfrm>
          <a:prstGeom prst="rect">
            <a:avLst/>
          </a:prstGeom>
          <a:noFill/>
          <a:ln w="381000">
            <a:solidFill>
              <a:srgbClr val="FF9900"/>
            </a:solidFill>
            <a:miter lim="800000"/>
            <a:headEnd/>
            <a:tailEnd/>
          </a:ln>
          <a:effectLst/>
        </p:spPr>
        <p:txBody>
          <a:bodyPr wrap="none" lIns="63496" tIns="31748" rIns="63496" bIns="31748" anchor="ctr"/>
          <a:lstStyle/>
          <a:p>
            <a:pPr eaLnBrk="0" hangingPunct="0">
              <a:defRPr/>
            </a:pPr>
            <a:endParaRPr lang="en-US">
              <a:cs typeface="+mn-cs"/>
            </a:endParaRPr>
          </a:p>
        </p:txBody>
      </p:sp>
      <p:sp>
        <p:nvSpPr>
          <p:cNvPr id="1041" name="Rectangle 17"/>
          <p:cNvSpPr>
            <a:spLocks noChangeArrowheads="1"/>
          </p:cNvSpPr>
          <p:nvPr/>
        </p:nvSpPr>
        <p:spPr bwMode="auto">
          <a:xfrm>
            <a:off x="134542" y="0"/>
            <a:ext cx="27162919" cy="21945600"/>
          </a:xfrm>
          <a:prstGeom prst="rect">
            <a:avLst/>
          </a:prstGeom>
          <a:noFill/>
          <a:ln w="381000">
            <a:solidFill>
              <a:srgbClr val="800080"/>
            </a:solidFill>
            <a:miter lim="800000"/>
            <a:headEnd/>
            <a:tailEnd/>
          </a:ln>
          <a:effectLst/>
        </p:spPr>
        <p:txBody>
          <a:bodyPr wrap="none" lIns="241317" tIns="120658" rIns="241317" bIns="120658" anchor="ctr"/>
          <a:lstStyle/>
          <a:p>
            <a:pPr algn="ctr" defTabSz="2414168" eaLnBrk="0" hangingPunct="0">
              <a:defRPr/>
            </a:pPr>
            <a:endParaRPr lang="en-US">
              <a:solidFill>
                <a:srgbClr val="800080"/>
              </a:solidFill>
              <a:cs typeface="+mn-cs"/>
            </a:endParaRPr>
          </a:p>
        </p:txBody>
      </p:sp>
      <p:sp>
        <p:nvSpPr>
          <p:cNvPr id="1048" name="Line 24"/>
          <p:cNvSpPr>
            <a:spLocks noChangeShapeType="1"/>
          </p:cNvSpPr>
          <p:nvPr userDrawn="1"/>
        </p:nvSpPr>
        <p:spPr bwMode="auto">
          <a:xfrm>
            <a:off x="769143" y="1757363"/>
            <a:ext cx="25931813" cy="16669"/>
          </a:xfrm>
          <a:prstGeom prst="line">
            <a:avLst/>
          </a:prstGeom>
          <a:noFill/>
          <a:ln w="76200">
            <a:solidFill>
              <a:srgbClr val="990099"/>
            </a:solidFill>
            <a:round/>
            <a:headEnd/>
            <a:tailEnd/>
          </a:ln>
          <a:effectLst/>
        </p:spPr>
        <p:txBody>
          <a:bodyPr lIns="63496" tIns="31748" rIns="63496" bIns="31748"/>
          <a:lstStyle/>
          <a:p>
            <a:pPr eaLnBrk="0" hangingPunct="0">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2690861" rtl="0" eaLnBrk="0" fontAlgn="base" hangingPunct="0">
        <a:spcBef>
          <a:spcPct val="0"/>
        </a:spcBef>
        <a:spcAft>
          <a:spcPct val="0"/>
        </a:spcAft>
        <a:defRPr sz="12900">
          <a:solidFill>
            <a:schemeClr val="tx2"/>
          </a:solidFill>
          <a:latin typeface="+mj-lt"/>
          <a:ea typeface="+mj-ea"/>
          <a:cs typeface="+mj-cs"/>
        </a:defRPr>
      </a:lvl1pPr>
      <a:lvl2pPr algn="ctr" defTabSz="2690861" rtl="0" eaLnBrk="0" fontAlgn="base" hangingPunct="0">
        <a:spcBef>
          <a:spcPct val="0"/>
        </a:spcBef>
        <a:spcAft>
          <a:spcPct val="0"/>
        </a:spcAft>
        <a:defRPr sz="12900">
          <a:solidFill>
            <a:schemeClr val="tx2"/>
          </a:solidFill>
          <a:latin typeface="Times New Roman" pitchFamily="18" charset="0"/>
        </a:defRPr>
      </a:lvl2pPr>
      <a:lvl3pPr algn="ctr" defTabSz="2690861" rtl="0" eaLnBrk="0" fontAlgn="base" hangingPunct="0">
        <a:spcBef>
          <a:spcPct val="0"/>
        </a:spcBef>
        <a:spcAft>
          <a:spcPct val="0"/>
        </a:spcAft>
        <a:defRPr sz="12900">
          <a:solidFill>
            <a:schemeClr val="tx2"/>
          </a:solidFill>
          <a:latin typeface="Times New Roman" pitchFamily="18" charset="0"/>
        </a:defRPr>
      </a:lvl3pPr>
      <a:lvl4pPr algn="ctr" defTabSz="2690861" rtl="0" eaLnBrk="0" fontAlgn="base" hangingPunct="0">
        <a:spcBef>
          <a:spcPct val="0"/>
        </a:spcBef>
        <a:spcAft>
          <a:spcPct val="0"/>
        </a:spcAft>
        <a:defRPr sz="12900">
          <a:solidFill>
            <a:schemeClr val="tx2"/>
          </a:solidFill>
          <a:latin typeface="Times New Roman" pitchFamily="18" charset="0"/>
        </a:defRPr>
      </a:lvl4pPr>
      <a:lvl5pPr algn="ctr" defTabSz="2690861" rtl="0" eaLnBrk="0" fontAlgn="base" hangingPunct="0">
        <a:spcBef>
          <a:spcPct val="0"/>
        </a:spcBef>
        <a:spcAft>
          <a:spcPct val="0"/>
        </a:spcAft>
        <a:defRPr sz="12900">
          <a:solidFill>
            <a:schemeClr val="tx2"/>
          </a:solidFill>
          <a:latin typeface="Times New Roman" pitchFamily="18" charset="0"/>
        </a:defRPr>
      </a:lvl5pPr>
      <a:lvl6pPr marL="317480" algn="ctr" defTabSz="2690861" rtl="0" eaLnBrk="0" fontAlgn="base" hangingPunct="0">
        <a:spcBef>
          <a:spcPct val="0"/>
        </a:spcBef>
        <a:spcAft>
          <a:spcPct val="0"/>
        </a:spcAft>
        <a:defRPr sz="12900">
          <a:solidFill>
            <a:schemeClr val="tx2"/>
          </a:solidFill>
          <a:latin typeface="Times New Roman" pitchFamily="18" charset="0"/>
        </a:defRPr>
      </a:lvl6pPr>
      <a:lvl7pPr marL="634959" algn="ctr" defTabSz="2690861" rtl="0" eaLnBrk="0" fontAlgn="base" hangingPunct="0">
        <a:spcBef>
          <a:spcPct val="0"/>
        </a:spcBef>
        <a:spcAft>
          <a:spcPct val="0"/>
        </a:spcAft>
        <a:defRPr sz="12900">
          <a:solidFill>
            <a:schemeClr val="tx2"/>
          </a:solidFill>
          <a:latin typeface="Times New Roman" pitchFamily="18" charset="0"/>
        </a:defRPr>
      </a:lvl7pPr>
      <a:lvl8pPr marL="952439" algn="ctr" defTabSz="2690861" rtl="0" eaLnBrk="0" fontAlgn="base" hangingPunct="0">
        <a:spcBef>
          <a:spcPct val="0"/>
        </a:spcBef>
        <a:spcAft>
          <a:spcPct val="0"/>
        </a:spcAft>
        <a:defRPr sz="12900">
          <a:solidFill>
            <a:schemeClr val="tx2"/>
          </a:solidFill>
          <a:latin typeface="Times New Roman" pitchFamily="18" charset="0"/>
        </a:defRPr>
      </a:lvl8pPr>
      <a:lvl9pPr marL="1269919" algn="ctr" defTabSz="2690861" rtl="0" eaLnBrk="0" fontAlgn="base" hangingPunct="0">
        <a:spcBef>
          <a:spcPct val="0"/>
        </a:spcBef>
        <a:spcAft>
          <a:spcPct val="0"/>
        </a:spcAft>
        <a:defRPr sz="12900">
          <a:solidFill>
            <a:schemeClr val="tx2"/>
          </a:solidFill>
          <a:latin typeface="Times New Roman" pitchFamily="18" charset="0"/>
        </a:defRPr>
      </a:lvl9pPr>
    </p:titleStyle>
    <p:bodyStyle>
      <a:lvl1pPr marL="1009762" indent="-1009762" algn="l" defTabSz="2690861" rtl="0" eaLnBrk="0" fontAlgn="base" hangingPunct="0">
        <a:spcBef>
          <a:spcPct val="20000"/>
        </a:spcBef>
        <a:spcAft>
          <a:spcPct val="0"/>
        </a:spcAft>
        <a:buChar char="•"/>
        <a:defRPr sz="9500">
          <a:solidFill>
            <a:schemeClr val="tx1"/>
          </a:solidFill>
          <a:latin typeface="+mn-lt"/>
          <a:ea typeface="+mn-ea"/>
          <a:cs typeface="+mn-cs"/>
        </a:defRPr>
      </a:lvl1pPr>
      <a:lvl2pPr marL="2182673" indent="-837794" algn="l" defTabSz="2690861" rtl="0" eaLnBrk="0" fontAlgn="base" hangingPunct="0">
        <a:spcBef>
          <a:spcPct val="20000"/>
        </a:spcBef>
        <a:spcAft>
          <a:spcPct val="0"/>
        </a:spcAft>
        <a:buChar char="–"/>
        <a:defRPr sz="8200">
          <a:solidFill>
            <a:schemeClr val="tx1"/>
          </a:solidFill>
          <a:latin typeface="+mn-lt"/>
        </a:defRPr>
      </a:lvl2pPr>
      <a:lvl3pPr marL="3359993" indent="-669133" algn="l" defTabSz="2690861" rtl="0" eaLnBrk="0" fontAlgn="base" hangingPunct="0">
        <a:spcBef>
          <a:spcPct val="20000"/>
        </a:spcBef>
        <a:spcAft>
          <a:spcPct val="0"/>
        </a:spcAft>
        <a:buChar char="•"/>
        <a:defRPr sz="7200">
          <a:solidFill>
            <a:schemeClr val="tx1"/>
          </a:solidFill>
          <a:latin typeface="+mn-lt"/>
        </a:defRPr>
      </a:lvl3pPr>
      <a:lvl4pPr marL="4704872" indent="-670235" algn="l" defTabSz="2690861" rtl="0" eaLnBrk="0" fontAlgn="base" hangingPunct="0">
        <a:spcBef>
          <a:spcPct val="20000"/>
        </a:spcBef>
        <a:spcAft>
          <a:spcPct val="0"/>
        </a:spcAft>
        <a:buChar char="–"/>
        <a:defRPr sz="5800">
          <a:solidFill>
            <a:schemeClr val="tx1"/>
          </a:solidFill>
          <a:latin typeface="+mn-lt"/>
        </a:defRPr>
      </a:lvl4pPr>
      <a:lvl5pPr marL="6050854" indent="-671338" algn="l" defTabSz="2690861" rtl="0" eaLnBrk="0" fontAlgn="base" hangingPunct="0">
        <a:spcBef>
          <a:spcPct val="20000"/>
        </a:spcBef>
        <a:spcAft>
          <a:spcPct val="0"/>
        </a:spcAft>
        <a:buChar char="»"/>
        <a:defRPr sz="5800">
          <a:solidFill>
            <a:schemeClr val="tx1"/>
          </a:solidFill>
          <a:latin typeface="+mn-lt"/>
        </a:defRPr>
      </a:lvl5pPr>
      <a:lvl6pPr marL="6368334" indent="-671338" algn="l" defTabSz="2690861" rtl="0" eaLnBrk="0" fontAlgn="base" hangingPunct="0">
        <a:spcBef>
          <a:spcPct val="20000"/>
        </a:spcBef>
        <a:spcAft>
          <a:spcPct val="0"/>
        </a:spcAft>
        <a:buChar char="»"/>
        <a:defRPr sz="5800">
          <a:solidFill>
            <a:schemeClr val="tx1"/>
          </a:solidFill>
          <a:latin typeface="+mn-lt"/>
        </a:defRPr>
      </a:lvl6pPr>
      <a:lvl7pPr marL="6685814" indent="-671338" algn="l" defTabSz="2690861" rtl="0" eaLnBrk="0" fontAlgn="base" hangingPunct="0">
        <a:spcBef>
          <a:spcPct val="20000"/>
        </a:spcBef>
        <a:spcAft>
          <a:spcPct val="0"/>
        </a:spcAft>
        <a:buChar char="»"/>
        <a:defRPr sz="5800">
          <a:solidFill>
            <a:schemeClr val="tx1"/>
          </a:solidFill>
          <a:latin typeface="+mn-lt"/>
        </a:defRPr>
      </a:lvl7pPr>
      <a:lvl8pPr marL="7003293" indent="-671338" algn="l" defTabSz="2690861" rtl="0" eaLnBrk="0" fontAlgn="base" hangingPunct="0">
        <a:spcBef>
          <a:spcPct val="20000"/>
        </a:spcBef>
        <a:spcAft>
          <a:spcPct val="0"/>
        </a:spcAft>
        <a:buChar char="»"/>
        <a:defRPr sz="5800">
          <a:solidFill>
            <a:schemeClr val="tx1"/>
          </a:solidFill>
          <a:latin typeface="+mn-lt"/>
        </a:defRPr>
      </a:lvl8pPr>
      <a:lvl9pPr marL="7320773" indent="-671338" algn="l" defTabSz="2690861" rtl="0" eaLnBrk="0" fontAlgn="base" hangingPunct="0">
        <a:spcBef>
          <a:spcPct val="20000"/>
        </a:spcBef>
        <a:spcAft>
          <a:spcPct val="0"/>
        </a:spcAft>
        <a:buChar char="»"/>
        <a:defRPr sz="5800">
          <a:solidFill>
            <a:schemeClr val="tx1"/>
          </a:solidFill>
          <a:latin typeface="+mn-lt"/>
        </a:defRPr>
      </a:lvl9pPr>
    </p:bodyStyle>
    <p:otherStyle>
      <a:defPPr>
        <a:defRPr lang="en-US"/>
      </a:defPPr>
      <a:lvl1pPr marL="0" algn="l" defTabSz="634959" rtl="0" eaLnBrk="1" latinLnBrk="0" hangingPunct="1">
        <a:defRPr sz="1200" kern="1200">
          <a:solidFill>
            <a:schemeClr val="tx1"/>
          </a:solidFill>
          <a:latin typeface="+mn-lt"/>
          <a:ea typeface="+mn-ea"/>
          <a:cs typeface="+mn-cs"/>
        </a:defRPr>
      </a:lvl1pPr>
      <a:lvl2pPr marL="317480" algn="l" defTabSz="634959" rtl="0" eaLnBrk="1" latinLnBrk="0" hangingPunct="1">
        <a:defRPr sz="1200" kern="1200">
          <a:solidFill>
            <a:schemeClr val="tx1"/>
          </a:solidFill>
          <a:latin typeface="+mn-lt"/>
          <a:ea typeface="+mn-ea"/>
          <a:cs typeface="+mn-cs"/>
        </a:defRPr>
      </a:lvl2pPr>
      <a:lvl3pPr marL="634959" algn="l" defTabSz="634959" rtl="0" eaLnBrk="1" latinLnBrk="0" hangingPunct="1">
        <a:defRPr sz="1200" kern="1200">
          <a:solidFill>
            <a:schemeClr val="tx1"/>
          </a:solidFill>
          <a:latin typeface="+mn-lt"/>
          <a:ea typeface="+mn-ea"/>
          <a:cs typeface="+mn-cs"/>
        </a:defRPr>
      </a:lvl3pPr>
      <a:lvl4pPr marL="952439" algn="l" defTabSz="634959" rtl="0" eaLnBrk="1" latinLnBrk="0" hangingPunct="1">
        <a:defRPr sz="1200" kern="1200">
          <a:solidFill>
            <a:schemeClr val="tx1"/>
          </a:solidFill>
          <a:latin typeface="+mn-lt"/>
          <a:ea typeface="+mn-ea"/>
          <a:cs typeface="+mn-cs"/>
        </a:defRPr>
      </a:lvl4pPr>
      <a:lvl5pPr marL="1269919" algn="l" defTabSz="634959" rtl="0" eaLnBrk="1" latinLnBrk="0" hangingPunct="1">
        <a:defRPr sz="1200" kern="1200">
          <a:solidFill>
            <a:schemeClr val="tx1"/>
          </a:solidFill>
          <a:latin typeface="+mn-lt"/>
          <a:ea typeface="+mn-ea"/>
          <a:cs typeface="+mn-cs"/>
        </a:defRPr>
      </a:lvl5pPr>
      <a:lvl6pPr marL="1587398" algn="l" defTabSz="634959" rtl="0" eaLnBrk="1" latinLnBrk="0" hangingPunct="1">
        <a:defRPr sz="1200" kern="1200">
          <a:solidFill>
            <a:schemeClr val="tx1"/>
          </a:solidFill>
          <a:latin typeface="+mn-lt"/>
          <a:ea typeface="+mn-ea"/>
          <a:cs typeface="+mn-cs"/>
        </a:defRPr>
      </a:lvl6pPr>
      <a:lvl7pPr marL="1904878" algn="l" defTabSz="634959" rtl="0" eaLnBrk="1" latinLnBrk="0" hangingPunct="1">
        <a:defRPr sz="1200" kern="1200">
          <a:solidFill>
            <a:schemeClr val="tx1"/>
          </a:solidFill>
          <a:latin typeface="+mn-lt"/>
          <a:ea typeface="+mn-ea"/>
          <a:cs typeface="+mn-cs"/>
        </a:defRPr>
      </a:lvl7pPr>
      <a:lvl8pPr marL="2222358" algn="l" defTabSz="634959" rtl="0" eaLnBrk="1" latinLnBrk="0" hangingPunct="1">
        <a:defRPr sz="1200" kern="1200">
          <a:solidFill>
            <a:schemeClr val="tx1"/>
          </a:solidFill>
          <a:latin typeface="+mn-lt"/>
          <a:ea typeface="+mn-ea"/>
          <a:cs typeface="+mn-cs"/>
        </a:defRPr>
      </a:lvl8pPr>
      <a:lvl9pPr marL="2539837" algn="l" defTabSz="634959"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32B8D"/>
        </a:solidFill>
        <a:effectLst/>
      </p:bgPr>
    </p:bg>
    <p:spTree>
      <p:nvGrpSpPr>
        <p:cNvPr id="1" name=""/>
        <p:cNvGrpSpPr/>
        <p:nvPr/>
      </p:nvGrpSpPr>
      <p:grpSpPr>
        <a:xfrm>
          <a:off x="0" y="0"/>
          <a:ext cx="0" cy="0"/>
          <a:chOff x="0" y="0"/>
          <a:chExt cx="0" cy="0"/>
        </a:xfrm>
      </p:grpSpPr>
      <p:sp>
        <p:nvSpPr>
          <p:cNvPr id="2" name="Rectangle 1"/>
          <p:cNvSpPr/>
          <p:nvPr/>
        </p:nvSpPr>
        <p:spPr bwMode="auto">
          <a:xfrm>
            <a:off x="320040" y="176729"/>
            <a:ext cx="26791920" cy="3195947"/>
          </a:xfrm>
          <a:prstGeom prst="rect">
            <a:avLst/>
          </a:prstGeom>
          <a:solidFill>
            <a:srgbClr val="FF9933"/>
          </a:solidFill>
          <a:ln w="9525" cap="flat" cmpd="sng" algn="ctr">
            <a:noFill/>
            <a:prstDash val="solid"/>
            <a:round/>
            <a:headEnd type="none" w="med" len="med"/>
            <a:tailEnd type="none" w="med" len="med"/>
          </a:ln>
          <a:effectLst/>
        </p:spPr>
        <p:txBody>
          <a:bodyPr vert="horz" wrap="square" lIns="63496" tIns="31748" rIns="63496" bIns="31748" numCol="1" rtlCol="0" anchor="t" anchorCtr="0" compatLnSpc="1">
            <a:prstTxWarp prst="textNoShape">
              <a:avLst/>
            </a:prstTxWarp>
          </a:bodyPr>
          <a:lstStyle/>
          <a:p>
            <a:pPr defTabSz="2414168" eaLnBrk="0" hangingPunct="0"/>
            <a:endParaRPr lang="en-US">
              <a:solidFill>
                <a:srgbClr val="7030A0"/>
              </a:solidFill>
            </a:endParaRPr>
          </a:p>
        </p:txBody>
      </p:sp>
      <p:sp>
        <p:nvSpPr>
          <p:cNvPr id="1030" name="Rectangle 14"/>
          <p:cNvSpPr>
            <a:spLocks noChangeArrowheads="1"/>
          </p:cNvSpPr>
          <p:nvPr/>
        </p:nvSpPr>
        <p:spPr bwMode="auto">
          <a:xfrm>
            <a:off x="-45720" y="2614970"/>
            <a:ext cx="128297" cy="40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496" tIns="31748" rIns="63496" bIns="31748" anchor="ctr">
            <a:spAutoFit/>
          </a:bodyPr>
          <a:lstStyle/>
          <a:p>
            <a:pPr eaLnBrk="0" hangingPunct="0"/>
            <a:endParaRPr lang="en-US"/>
          </a:p>
        </p:txBody>
      </p:sp>
      <p:sp>
        <p:nvSpPr>
          <p:cNvPr id="1031" name="Rectangle 16"/>
          <p:cNvSpPr>
            <a:spLocks noChangeArrowheads="1"/>
          </p:cNvSpPr>
          <p:nvPr/>
        </p:nvSpPr>
        <p:spPr bwMode="auto">
          <a:xfrm>
            <a:off x="-45720" y="2614970"/>
            <a:ext cx="128297" cy="40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496" tIns="31748" rIns="63496" bIns="31748" anchor="ctr">
            <a:spAutoFit/>
          </a:bodyPr>
          <a:lstStyle/>
          <a:p>
            <a:pPr eaLnBrk="0" hangingPunct="0"/>
            <a:endParaRPr lang="en-US"/>
          </a:p>
        </p:txBody>
      </p:sp>
      <p:sp>
        <p:nvSpPr>
          <p:cNvPr id="1032" name="Rectangle 18"/>
          <p:cNvSpPr>
            <a:spLocks noChangeArrowheads="1"/>
          </p:cNvSpPr>
          <p:nvPr/>
        </p:nvSpPr>
        <p:spPr bwMode="auto">
          <a:xfrm>
            <a:off x="-45720" y="2614970"/>
            <a:ext cx="128297" cy="40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496" tIns="31748" rIns="63496" bIns="31748" anchor="ctr">
            <a:spAutoFit/>
          </a:bodyPr>
          <a:lstStyle/>
          <a:p>
            <a:pPr eaLnBrk="0" hangingPunct="0"/>
            <a:endParaRPr lang="en-US"/>
          </a:p>
        </p:txBody>
      </p:sp>
      <p:sp>
        <p:nvSpPr>
          <p:cNvPr id="1028" name="Text Box 451"/>
          <p:cNvSpPr txBox="1">
            <a:spLocks noChangeArrowheads="1"/>
          </p:cNvSpPr>
          <p:nvPr/>
        </p:nvSpPr>
        <p:spPr bwMode="auto">
          <a:xfrm rot="10800000" flipV="1">
            <a:off x="5747655" y="854201"/>
            <a:ext cx="21364304" cy="987446"/>
          </a:xfrm>
          <a:prstGeom prst="rect">
            <a:avLst/>
          </a:prstGeom>
          <a:noFill/>
          <a:ln>
            <a:noFill/>
          </a:ln>
        </p:spPr>
        <p:txBody>
          <a:bodyPr wrap="square" lIns="63496" tIns="31748" rIns="63496" bIns="31748">
            <a:spAutoFit/>
          </a:bodyPr>
          <a:lstStyle>
            <a:lvl1pPr defTabSz="3476625" eaLnBrk="0" hangingPunct="0">
              <a:defRPr sz="3100">
                <a:solidFill>
                  <a:schemeClr val="tx1"/>
                </a:solidFill>
                <a:latin typeface="Times New Roman" pitchFamily="18" charset="0"/>
                <a:cs typeface="Arial" charset="0"/>
              </a:defRPr>
            </a:lvl1pPr>
            <a:lvl2pPr marL="742950" indent="-285750" defTabSz="3476625" eaLnBrk="0" hangingPunct="0">
              <a:defRPr sz="3100">
                <a:solidFill>
                  <a:schemeClr val="tx1"/>
                </a:solidFill>
                <a:latin typeface="Times New Roman" pitchFamily="18" charset="0"/>
                <a:cs typeface="Arial" charset="0"/>
              </a:defRPr>
            </a:lvl2pPr>
            <a:lvl3pPr marL="1143000" indent="-228600" defTabSz="3476625" eaLnBrk="0" hangingPunct="0">
              <a:defRPr sz="3100">
                <a:solidFill>
                  <a:schemeClr val="tx1"/>
                </a:solidFill>
                <a:latin typeface="Times New Roman" pitchFamily="18" charset="0"/>
                <a:cs typeface="Arial" charset="0"/>
              </a:defRPr>
            </a:lvl3pPr>
            <a:lvl4pPr marL="1600200" indent="-228600" defTabSz="3476625" eaLnBrk="0" hangingPunct="0">
              <a:defRPr sz="3100">
                <a:solidFill>
                  <a:schemeClr val="tx1"/>
                </a:solidFill>
                <a:latin typeface="Times New Roman" pitchFamily="18" charset="0"/>
                <a:cs typeface="Arial" charset="0"/>
              </a:defRPr>
            </a:lvl4pPr>
            <a:lvl5pPr marL="2057400" indent="-228600" defTabSz="3476625" eaLnBrk="0" hangingPunct="0">
              <a:defRPr sz="3100">
                <a:solidFill>
                  <a:schemeClr val="tx1"/>
                </a:solidFill>
                <a:latin typeface="Times New Roman" pitchFamily="18" charset="0"/>
                <a:cs typeface="Arial" charset="0"/>
              </a:defRPr>
            </a:lvl5pPr>
            <a:lvl6pPr marL="2514600" indent="-228600" defTabSz="3476625" eaLnBrk="0" fontAlgn="base" hangingPunct="0">
              <a:spcBef>
                <a:spcPct val="0"/>
              </a:spcBef>
              <a:spcAft>
                <a:spcPct val="0"/>
              </a:spcAft>
              <a:defRPr sz="3100">
                <a:solidFill>
                  <a:schemeClr val="tx1"/>
                </a:solidFill>
                <a:latin typeface="Times New Roman" pitchFamily="18" charset="0"/>
                <a:cs typeface="Arial" charset="0"/>
              </a:defRPr>
            </a:lvl6pPr>
            <a:lvl7pPr marL="2971800" indent="-228600" defTabSz="3476625" eaLnBrk="0" fontAlgn="base" hangingPunct="0">
              <a:spcBef>
                <a:spcPct val="0"/>
              </a:spcBef>
              <a:spcAft>
                <a:spcPct val="0"/>
              </a:spcAft>
              <a:defRPr sz="3100">
                <a:solidFill>
                  <a:schemeClr val="tx1"/>
                </a:solidFill>
                <a:latin typeface="Times New Roman" pitchFamily="18" charset="0"/>
                <a:cs typeface="Arial" charset="0"/>
              </a:defRPr>
            </a:lvl7pPr>
            <a:lvl8pPr marL="3429000" indent="-228600" defTabSz="3476625" eaLnBrk="0" fontAlgn="base" hangingPunct="0">
              <a:spcBef>
                <a:spcPct val="0"/>
              </a:spcBef>
              <a:spcAft>
                <a:spcPct val="0"/>
              </a:spcAft>
              <a:defRPr sz="3100">
                <a:solidFill>
                  <a:schemeClr val="tx1"/>
                </a:solidFill>
                <a:latin typeface="Times New Roman" pitchFamily="18" charset="0"/>
                <a:cs typeface="Arial" charset="0"/>
              </a:defRPr>
            </a:lvl8pPr>
            <a:lvl9pPr marL="3886200" indent="-228600" defTabSz="3476625" eaLnBrk="0" fontAlgn="base" hangingPunct="0">
              <a:spcBef>
                <a:spcPct val="0"/>
              </a:spcBef>
              <a:spcAft>
                <a:spcPct val="0"/>
              </a:spcAft>
              <a:defRPr sz="3100">
                <a:solidFill>
                  <a:schemeClr val="tx1"/>
                </a:solidFill>
                <a:latin typeface="Times New Roman" pitchFamily="18" charset="0"/>
                <a:cs typeface="Arial" charset="0"/>
              </a:defRPr>
            </a:lvl9pPr>
          </a:lstStyle>
          <a:p>
            <a:pPr algn="ctr"/>
            <a:r>
              <a:rPr lang="en-US" sz="6000" b="1" dirty="0" smtClean="0">
                <a:solidFill>
                  <a:srgbClr val="7030A0"/>
                </a:solidFill>
              </a:rPr>
              <a:t>Comparison of Reduced Feeder Model to Detailed Feeder Model</a:t>
            </a:r>
            <a:endParaRPr lang="en-US" sz="6000" b="1" dirty="0">
              <a:solidFill>
                <a:srgbClr val="7030A0"/>
              </a:solidFill>
              <a:ea typeface="宋体" pitchFamily="2" charset="-122"/>
              <a:cs typeface="Times New Roman" pitchFamily="18" charset="0"/>
            </a:endParaRPr>
          </a:p>
        </p:txBody>
      </p:sp>
      <p:sp>
        <p:nvSpPr>
          <p:cNvPr id="3" name="TextBox 2"/>
          <p:cNvSpPr txBox="1"/>
          <p:nvPr/>
        </p:nvSpPr>
        <p:spPr>
          <a:xfrm>
            <a:off x="8838144" y="1842542"/>
            <a:ext cx="15183326" cy="1356778"/>
          </a:xfrm>
          <a:prstGeom prst="rect">
            <a:avLst/>
          </a:prstGeom>
          <a:noFill/>
        </p:spPr>
        <p:txBody>
          <a:bodyPr wrap="square" lIns="63496" tIns="31748" rIns="63496" bIns="31748" rtlCol="0">
            <a:spAutoFit/>
          </a:bodyPr>
          <a:lstStyle/>
          <a:p>
            <a:pPr algn="ctr"/>
            <a:r>
              <a:rPr lang="en-US" sz="2800" b="1" dirty="0" smtClean="0">
                <a:solidFill>
                  <a:srgbClr val="7030A0"/>
                </a:solidFill>
                <a:cs typeface="Times New Roman" pitchFamily="18" charset="0"/>
              </a:rPr>
              <a:t>Joshua Michael Burklew Smith, Undergraduate Research Assistant</a:t>
            </a:r>
          </a:p>
          <a:p>
            <a:pPr algn="ctr"/>
            <a:r>
              <a:rPr lang="en-US" sz="2800" b="1" dirty="0" smtClean="0">
                <a:solidFill>
                  <a:srgbClr val="7030A0"/>
                </a:solidFill>
                <a:cs typeface="Times New Roman" pitchFamily="18" charset="0"/>
              </a:rPr>
              <a:t>Joseph </a:t>
            </a:r>
            <a:r>
              <a:rPr lang="en-US" sz="2800" b="1" dirty="0" err="1" smtClean="0">
                <a:solidFill>
                  <a:srgbClr val="7030A0"/>
                </a:solidFill>
                <a:cs typeface="Times New Roman" pitchFamily="18" charset="0"/>
              </a:rPr>
              <a:t>Lavalliere</a:t>
            </a:r>
            <a:r>
              <a:rPr lang="en-US" sz="2800" b="1" dirty="0" smtClean="0">
                <a:solidFill>
                  <a:srgbClr val="7030A0"/>
                </a:solidFill>
                <a:cs typeface="Times New Roman" pitchFamily="18" charset="0"/>
              </a:rPr>
              <a:t>, Graduate Research Advisor</a:t>
            </a:r>
            <a:endParaRPr lang="en-US" sz="2800" b="1" dirty="0">
              <a:solidFill>
                <a:srgbClr val="7030A0"/>
              </a:solidFill>
              <a:cs typeface="Times New Roman" pitchFamily="18" charset="0"/>
            </a:endParaRPr>
          </a:p>
          <a:p>
            <a:pPr algn="ctr"/>
            <a:r>
              <a:rPr lang="en-US" sz="2800" b="1" dirty="0">
                <a:solidFill>
                  <a:srgbClr val="7030A0"/>
                </a:solidFill>
                <a:cs typeface="Times New Roman" pitchFamily="18" charset="0"/>
              </a:rPr>
              <a:t>The Holcombe Department of Electrical and Computer Engineering, Clemson University</a:t>
            </a:r>
            <a:endParaRPr lang="en-US" sz="2800" dirty="0">
              <a:solidFill>
                <a:srgbClr val="7030A0"/>
              </a:solidFill>
            </a:endParaRPr>
          </a:p>
        </p:txBody>
      </p:sp>
      <p:pic>
        <p:nvPicPr>
          <p:cNvPr id="6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306" y="360949"/>
            <a:ext cx="5131351" cy="2283196"/>
          </a:xfrm>
          <a:prstGeom prst="rect">
            <a:avLst/>
          </a:prstGeom>
          <a:solidFill>
            <a:srgbClr val="FF9933"/>
          </a:solidFill>
          <a:ln>
            <a:noFill/>
          </a:ln>
          <a:effectLst/>
          <a:extLst/>
        </p:spPr>
      </p:pic>
      <p:pic>
        <p:nvPicPr>
          <p:cNvPr id="1112" name="Picture 88" descr="C:\Documents and Settings\Administrator\桌面\paw.gif"/>
          <p:cNvPicPr>
            <a:picLocks noChangeAspect="1" noChangeArrowheads="1"/>
          </p:cNvPicPr>
          <p:nvPr/>
        </p:nvPicPr>
        <p:blipFill>
          <a:blip r:embed="rId4" cstate="print"/>
          <a:srcRect/>
          <a:stretch>
            <a:fillRect/>
          </a:stretch>
        </p:blipFill>
        <p:spPr bwMode="auto">
          <a:xfrm>
            <a:off x="24836642" y="19690143"/>
            <a:ext cx="1914757" cy="1857374"/>
          </a:xfrm>
          <a:prstGeom prst="rect">
            <a:avLst/>
          </a:prstGeom>
          <a:noFill/>
        </p:spPr>
      </p:pic>
      <p:sp>
        <p:nvSpPr>
          <p:cNvPr id="4" name="Rectangle 3"/>
          <p:cNvSpPr/>
          <p:nvPr/>
        </p:nvSpPr>
        <p:spPr>
          <a:xfrm>
            <a:off x="640165" y="4050147"/>
            <a:ext cx="8458200" cy="6740307"/>
          </a:xfrm>
          <a:prstGeom prst="rect">
            <a:avLst/>
          </a:prstGeom>
        </p:spPr>
        <p:txBody>
          <a:bodyPr wrap="square">
            <a:spAutoFit/>
          </a:bodyPr>
          <a:lstStyle/>
          <a:p>
            <a:pPr algn="ctr"/>
            <a:r>
              <a:rPr lang="en-US" sz="2400" u="sng" dirty="0" smtClean="0">
                <a:solidFill>
                  <a:srgbClr val="FFFFE9"/>
                </a:solidFill>
              </a:rPr>
              <a:t>INTRODUCTION</a:t>
            </a:r>
            <a:r>
              <a:rPr lang="en-US" sz="2400" dirty="0">
                <a:solidFill>
                  <a:srgbClr val="FFFFE9"/>
                </a:solidFill>
              </a:rPr>
              <a:t>	</a:t>
            </a:r>
            <a:endParaRPr lang="en-US" sz="2400" dirty="0" smtClean="0">
              <a:solidFill>
                <a:srgbClr val="FFFFE9"/>
              </a:solidFill>
            </a:endParaRPr>
          </a:p>
          <a:p>
            <a:pPr algn="just"/>
            <a:r>
              <a:rPr lang="en-US" sz="2400" dirty="0" smtClean="0">
                <a:solidFill>
                  <a:srgbClr val="FFFFE9"/>
                </a:solidFill>
              </a:rPr>
              <a:t>	The increasing penetration of Distributed Energy Resources (DERs) on the grid requires a new approach to distribution and transmission planning. It took more than a century to plan and build the grid; we have only a fraction of that time to evolve solutions to the challenges of DER penetration. This time restraint, combined with limited planning personal, necessitates a planning tool to streamline our planning process.</a:t>
            </a:r>
          </a:p>
          <a:p>
            <a:pPr algn="just"/>
            <a:endParaRPr lang="en-US" sz="2400" dirty="0" smtClean="0">
              <a:solidFill>
                <a:srgbClr val="FFFFE9"/>
              </a:solidFill>
            </a:endParaRPr>
          </a:p>
          <a:p>
            <a:pPr algn="ctr"/>
            <a:r>
              <a:rPr lang="en-US" sz="2400" dirty="0" smtClean="0">
                <a:solidFill>
                  <a:srgbClr val="FFFFE9"/>
                </a:solidFill>
              </a:rPr>
              <a:t> </a:t>
            </a:r>
            <a:r>
              <a:rPr lang="en-US" sz="2400" u="sng" dirty="0" smtClean="0">
                <a:solidFill>
                  <a:srgbClr val="FFFFE9"/>
                </a:solidFill>
              </a:rPr>
              <a:t>MODEL SIMPLIFICATION</a:t>
            </a:r>
          </a:p>
          <a:p>
            <a:pPr algn="just"/>
            <a:r>
              <a:rPr lang="en-US" sz="2400" i="1" dirty="0" smtClean="0">
                <a:solidFill>
                  <a:srgbClr val="FFFFE9"/>
                </a:solidFill>
              </a:rPr>
              <a:t>Resource Limitations</a:t>
            </a:r>
            <a:r>
              <a:rPr lang="en-US" sz="2400" dirty="0" smtClean="0">
                <a:solidFill>
                  <a:srgbClr val="FFFFE9"/>
                </a:solidFill>
              </a:rPr>
              <a:t>	</a:t>
            </a:r>
          </a:p>
          <a:p>
            <a:pPr algn="just"/>
            <a:r>
              <a:rPr lang="en-US" sz="2400" dirty="0" smtClean="0">
                <a:solidFill>
                  <a:srgbClr val="FFFFE9"/>
                </a:solidFill>
              </a:rPr>
              <a:t>	The greatest impediment to progress is a lack of resources. While software aids limited personal make better use of their limited time, we are limited by our computing resources – hardware. Efficient program design and frugal memory usage are the most economical solutions to the resource problem. The benefits of feeder reduction are summarized in Figure 1.</a:t>
            </a:r>
          </a:p>
          <a:p>
            <a:pPr algn="just"/>
            <a:endParaRPr lang="en-US" sz="2400" dirty="0" smtClean="0">
              <a:solidFill>
                <a:srgbClr val="FFFFE9"/>
              </a:solidFill>
            </a:endParaRPr>
          </a:p>
        </p:txBody>
      </p:sp>
      <p:sp>
        <p:nvSpPr>
          <p:cNvPr id="11" name="Rectangle 10"/>
          <p:cNvSpPr/>
          <p:nvPr/>
        </p:nvSpPr>
        <p:spPr>
          <a:xfrm>
            <a:off x="18333635" y="3966561"/>
            <a:ext cx="8458200" cy="9325630"/>
          </a:xfrm>
          <a:prstGeom prst="rect">
            <a:avLst/>
          </a:prstGeom>
        </p:spPr>
        <p:txBody>
          <a:bodyPr wrap="square">
            <a:spAutoFit/>
          </a:bodyPr>
          <a:lstStyle/>
          <a:p>
            <a:pPr algn="ctr"/>
            <a:r>
              <a:rPr lang="en-US" sz="2400" u="sng" dirty="0" smtClean="0">
                <a:solidFill>
                  <a:srgbClr val="FFFFE9"/>
                </a:solidFill>
              </a:rPr>
              <a:t>CONCLUSION &amp; FUTURE WORK</a:t>
            </a:r>
            <a:endParaRPr lang="en-US" sz="2400" dirty="0">
              <a:solidFill>
                <a:srgbClr val="FFFFE9"/>
              </a:solidFill>
            </a:endParaRPr>
          </a:p>
          <a:p>
            <a:pPr algn="just"/>
            <a:r>
              <a:rPr lang="en-US" sz="2400" dirty="0">
                <a:solidFill>
                  <a:srgbClr val="FFFFE9"/>
                </a:solidFill>
              </a:rPr>
              <a:t>	</a:t>
            </a:r>
            <a:r>
              <a:rPr lang="en-US" sz="2400" dirty="0" smtClean="0">
                <a:solidFill>
                  <a:srgbClr val="FFFFE9"/>
                </a:solidFill>
              </a:rPr>
              <a:t>Feeder 04 was selected because of its size and complexity. The comparison of the results between the detailed model and reduced model suggests that feeder reduction is a viable solution to DER planning efficiency. The error introduced by the simplification is negligible when considering the time savings. </a:t>
            </a:r>
            <a:endParaRPr lang="en-US" sz="2400" dirty="0">
              <a:solidFill>
                <a:srgbClr val="FFFFE9"/>
              </a:solidFill>
            </a:endParaRPr>
          </a:p>
          <a:p>
            <a:pPr algn="just"/>
            <a:r>
              <a:rPr lang="en-US" sz="2400" dirty="0" smtClean="0">
                <a:solidFill>
                  <a:srgbClr val="FFFFE9"/>
                </a:solidFill>
              </a:rPr>
              <a:t>	</a:t>
            </a:r>
            <a:endParaRPr lang="en-US" sz="2400" dirty="0">
              <a:solidFill>
                <a:srgbClr val="FFFFE9"/>
              </a:solidFill>
            </a:endParaRPr>
          </a:p>
          <a:p>
            <a:pPr algn="just"/>
            <a:r>
              <a:rPr lang="en-US" sz="2400" i="1" dirty="0" smtClean="0">
                <a:solidFill>
                  <a:srgbClr val="FFFFE9"/>
                </a:solidFill>
              </a:rPr>
              <a:t>Developments in Python</a:t>
            </a:r>
            <a:endParaRPr lang="en-US" sz="2400" dirty="0" smtClean="0">
              <a:solidFill>
                <a:srgbClr val="FFFFE9"/>
              </a:solidFill>
            </a:endParaRPr>
          </a:p>
          <a:p>
            <a:pPr algn="just"/>
            <a:r>
              <a:rPr lang="en-US" sz="2400" i="1" dirty="0">
                <a:solidFill>
                  <a:srgbClr val="FFFFE9"/>
                </a:solidFill>
              </a:rPr>
              <a:t>	</a:t>
            </a:r>
            <a:r>
              <a:rPr lang="en-US" sz="2400" dirty="0" smtClean="0">
                <a:solidFill>
                  <a:srgbClr val="FFFFE9"/>
                </a:solidFill>
              </a:rPr>
              <a:t>Another resource constraint is funding. Unfortunately, MATLAB keys are relatively expensive. While MATLAB is a powerful </a:t>
            </a:r>
            <a:r>
              <a:rPr lang="en-US" sz="2400" dirty="0" smtClean="0">
                <a:solidFill>
                  <a:srgbClr val="FFFFE9"/>
                </a:solidFill>
              </a:rPr>
              <a:t>tool </a:t>
            </a:r>
            <a:r>
              <a:rPr lang="en-US" sz="2400" dirty="0" smtClean="0">
                <a:solidFill>
                  <a:srgbClr val="FFFFE9"/>
                </a:solidFill>
              </a:rPr>
              <a:t>easily utilized by academia, it is not an economical resource for </a:t>
            </a:r>
            <a:r>
              <a:rPr lang="en-US" sz="2400" dirty="0" smtClean="0">
                <a:solidFill>
                  <a:srgbClr val="FFFFE9"/>
                </a:solidFill>
              </a:rPr>
              <a:t>utilities. </a:t>
            </a:r>
            <a:r>
              <a:rPr lang="en-US" sz="2400" dirty="0" smtClean="0">
                <a:solidFill>
                  <a:srgbClr val="FFFFE9"/>
                </a:solidFill>
              </a:rPr>
              <a:t>In order to increase the accessibility of our DER planning </a:t>
            </a:r>
            <a:r>
              <a:rPr lang="en-US" sz="2400" dirty="0" smtClean="0">
                <a:solidFill>
                  <a:srgbClr val="FFFFE9"/>
                </a:solidFill>
              </a:rPr>
              <a:t>tools, we will migrate away from a MATLAB environment. </a:t>
            </a:r>
            <a:r>
              <a:rPr lang="en-US" sz="2400" dirty="0" smtClean="0">
                <a:solidFill>
                  <a:srgbClr val="FFFFE9"/>
                </a:solidFill>
              </a:rPr>
              <a:t>The plan is to start developing in </a:t>
            </a:r>
            <a:r>
              <a:rPr lang="en-US" sz="2400" dirty="0" smtClean="0">
                <a:solidFill>
                  <a:srgbClr val="FFFFE9"/>
                </a:solidFill>
              </a:rPr>
              <a:t>Python - an open source language with Visual Basic compatibility.</a:t>
            </a:r>
            <a:endParaRPr lang="en-US" sz="2400" dirty="0">
              <a:solidFill>
                <a:srgbClr val="FFFFE9"/>
              </a:solidFill>
            </a:endParaRPr>
          </a:p>
          <a:p>
            <a:pPr algn="just"/>
            <a:r>
              <a:rPr lang="en-US" sz="2400" i="1" dirty="0" smtClean="0">
                <a:solidFill>
                  <a:srgbClr val="FFFFE9"/>
                </a:solidFill>
              </a:rPr>
              <a:t>	</a:t>
            </a:r>
            <a:r>
              <a:rPr lang="en-US" sz="2400" dirty="0">
                <a:solidFill>
                  <a:srgbClr val="FFFFE9"/>
                </a:solidFill>
              </a:rPr>
              <a:t>While most programming languages are built off of the same underlying functions, each language </a:t>
            </a:r>
            <a:r>
              <a:rPr lang="en-US" sz="2400" dirty="0" smtClean="0">
                <a:solidFill>
                  <a:srgbClr val="FFFFE9"/>
                </a:solidFill>
              </a:rPr>
              <a:t>boasts a different forte in regards to </a:t>
            </a:r>
            <a:r>
              <a:rPr lang="en-US" sz="2400" dirty="0">
                <a:solidFill>
                  <a:srgbClr val="FFFFE9"/>
                </a:solidFill>
              </a:rPr>
              <a:t>functionality </a:t>
            </a:r>
            <a:r>
              <a:rPr lang="en-US" sz="2400" dirty="0" smtClean="0">
                <a:solidFill>
                  <a:srgbClr val="FFFFE9"/>
                </a:solidFill>
              </a:rPr>
              <a:t>and efficiency. </a:t>
            </a:r>
            <a:r>
              <a:rPr lang="en-US" sz="2400" dirty="0">
                <a:solidFill>
                  <a:srgbClr val="FFFFE9"/>
                </a:solidFill>
              </a:rPr>
              <a:t>Understanding Python’s functionality will hopefully provide greater efficiency than offered by the MATLAB counterpart of each tool</a:t>
            </a:r>
            <a:r>
              <a:rPr lang="en-US" sz="2400" dirty="0" smtClean="0">
                <a:solidFill>
                  <a:srgbClr val="FFFFE9"/>
                </a:solidFill>
              </a:rPr>
              <a:t>.</a:t>
            </a:r>
          </a:p>
          <a:p>
            <a:pPr algn="just"/>
            <a:endParaRPr lang="en-US" sz="2400" i="1" dirty="0">
              <a:solidFill>
                <a:srgbClr val="FFFFE9"/>
              </a:solidFill>
            </a:endParaRPr>
          </a:p>
          <a:p>
            <a:pPr algn="just"/>
            <a:r>
              <a:rPr lang="en-US" sz="2400" i="1" dirty="0" smtClean="0">
                <a:solidFill>
                  <a:srgbClr val="FFFFE9"/>
                </a:solidFill>
              </a:rPr>
              <a:t>Holistic DER Planning Tool</a:t>
            </a:r>
          </a:p>
          <a:p>
            <a:pPr algn="just"/>
            <a:r>
              <a:rPr lang="en-US" sz="2400" i="1" dirty="0">
                <a:solidFill>
                  <a:srgbClr val="FFFFE9"/>
                </a:solidFill>
              </a:rPr>
              <a:t>	</a:t>
            </a:r>
            <a:r>
              <a:rPr lang="en-US" sz="2400" dirty="0" smtClean="0">
                <a:solidFill>
                  <a:srgbClr val="FFFFE9"/>
                </a:solidFill>
              </a:rPr>
              <a:t>Integrating the planning tools into one user friendly program will improve user efficiency and allow easy addition of functionality. A basic concept is shown in Figure 5.</a:t>
            </a:r>
            <a:endParaRPr lang="en-US" sz="2400" i="1" dirty="0">
              <a:solidFill>
                <a:srgbClr val="FFFFE9"/>
              </a:solidFill>
            </a:endParaRPr>
          </a:p>
        </p:txBody>
      </p:sp>
      <p:grpSp>
        <p:nvGrpSpPr>
          <p:cNvPr id="13" name="Group 12"/>
          <p:cNvGrpSpPr>
            <a:grpSpLocks/>
          </p:cNvGrpSpPr>
          <p:nvPr/>
        </p:nvGrpSpPr>
        <p:grpSpPr>
          <a:xfrm>
            <a:off x="640165" y="17151253"/>
            <a:ext cx="8458200" cy="3657600"/>
            <a:chOff x="0" y="1504950"/>
            <a:chExt cx="9144000" cy="3280479"/>
          </a:xfrm>
        </p:grpSpPr>
        <p:grpSp>
          <p:nvGrpSpPr>
            <p:cNvPr id="14" name="Group 13"/>
            <p:cNvGrpSpPr/>
            <p:nvPr/>
          </p:nvGrpSpPr>
          <p:grpSpPr>
            <a:xfrm>
              <a:off x="4572000" y="1504950"/>
              <a:ext cx="4572000" cy="3280479"/>
              <a:chOff x="4724400" y="1504950"/>
              <a:chExt cx="3200400" cy="3810002"/>
            </a:xfrm>
          </p:grpSpPr>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l="9072" t="3682" r="52825" b="50284"/>
              <a:stretch/>
            </p:blipFill>
            <p:spPr>
              <a:xfrm>
                <a:off x="4724400" y="1504950"/>
                <a:ext cx="3200400" cy="1905001"/>
              </a:xfrm>
              <a:prstGeom prst="rect">
                <a:avLst/>
              </a:prstGeom>
            </p:spPr>
          </p:pic>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l="53526" t="3682" r="8370" b="50284"/>
              <a:stretch/>
            </p:blipFill>
            <p:spPr>
              <a:xfrm>
                <a:off x="4724400" y="3409951"/>
                <a:ext cx="3200400" cy="1905001"/>
              </a:xfrm>
              <a:prstGeom prst="rect">
                <a:avLst/>
              </a:prstGeom>
            </p:spPr>
          </p:pic>
        </p:grpSp>
        <p:grpSp>
          <p:nvGrpSpPr>
            <p:cNvPr id="15" name="Group 14"/>
            <p:cNvGrpSpPr/>
            <p:nvPr/>
          </p:nvGrpSpPr>
          <p:grpSpPr>
            <a:xfrm>
              <a:off x="0" y="1504950"/>
              <a:ext cx="4572000" cy="3276600"/>
              <a:chOff x="534988" y="822722"/>
              <a:chExt cx="3505200" cy="3962400"/>
            </a:xfrm>
          </p:grpSpPr>
          <p:pic>
            <p:nvPicPr>
              <p:cNvPr id="16" name="Picture 15"/>
              <p:cNvPicPr>
                <a:picLocks noChangeAspect="1"/>
              </p:cNvPicPr>
              <p:nvPr/>
            </p:nvPicPr>
            <p:blipFill rotWithShape="1">
              <a:blip r:embed="rId6">
                <a:extLst>
                  <a:ext uri="{28A0092B-C50C-407E-A947-70E740481C1C}">
                    <a14:useLocalDpi xmlns:a14="http://schemas.microsoft.com/office/drawing/2010/main" val="0"/>
                  </a:ext>
                </a:extLst>
              </a:blip>
              <a:srcRect l="9166" t="4335" r="52500" b="51690"/>
              <a:stretch/>
            </p:blipFill>
            <p:spPr>
              <a:xfrm>
                <a:off x="534988" y="822722"/>
                <a:ext cx="3505200" cy="1981200"/>
              </a:xfrm>
              <a:prstGeom prst="rect">
                <a:avLst/>
              </a:prstGeom>
            </p:spPr>
          </p:pic>
          <p:pic>
            <p:nvPicPr>
              <p:cNvPr id="17" name="Picture 16"/>
              <p:cNvPicPr>
                <a:picLocks noChangeAspect="1"/>
              </p:cNvPicPr>
              <p:nvPr/>
            </p:nvPicPr>
            <p:blipFill rotWithShape="1">
              <a:blip r:embed="rId6">
                <a:extLst>
                  <a:ext uri="{28A0092B-C50C-407E-A947-70E740481C1C}">
                    <a14:useLocalDpi xmlns:a14="http://schemas.microsoft.com/office/drawing/2010/main" val="0"/>
                  </a:ext>
                </a:extLst>
              </a:blip>
              <a:srcRect l="53333" t="4335" r="8333" b="51690"/>
              <a:stretch/>
            </p:blipFill>
            <p:spPr>
              <a:xfrm>
                <a:off x="534988" y="2803922"/>
                <a:ext cx="3505200" cy="1981200"/>
              </a:xfrm>
              <a:prstGeom prst="rect">
                <a:avLst/>
              </a:prstGeom>
            </p:spPr>
          </p:pic>
        </p:grpSp>
      </p:grpSp>
      <p:grpSp>
        <p:nvGrpSpPr>
          <p:cNvPr id="20" name="Group 19"/>
          <p:cNvGrpSpPr/>
          <p:nvPr/>
        </p:nvGrpSpPr>
        <p:grpSpPr>
          <a:xfrm>
            <a:off x="9486900" y="7438159"/>
            <a:ext cx="8458200" cy="3657600"/>
            <a:chOff x="9646741" y="7375303"/>
            <a:chExt cx="7315200" cy="3200400"/>
          </a:xfrm>
        </p:grpSpPr>
        <p:pic>
          <p:nvPicPr>
            <p:cNvPr id="27" name="Picture 26"/>
            <p:cNvPicPr>
              <a:picLocks/>
            </p:cNvPicPr>
            <p:nvPr/>
          </p:nvPicPr>
          <p:blipFill rotWithShape="1">
            <a:blip r:embed="rId7">
              <a:extLst>
                <a:ext uri="{28A0092B-C50C-407E-A947-70E740481C1C}">
                  <a14:useLocalDpi xmlns:a14="http://schemas.microsoft.com/office/drawing/2010/main" val="0"/>
                </a:ext>
              </a:extLst>
            </a:blip>
            <a:srcRect l="5799" r="6944"/>
            <a:stretch/>
          </p:blipFill>
          <p:spPr>
            <a:xfrm>
              <a:off x="9646741" y="7375303"/>
              <a:ext cx="3541058" cy="3200400"/>
            </a:xfrm>
            <a:prstGeom prst="rect">
              <a:avLst/>
            </a:prstGeom>
          </p:spPr>
        </p:pic>
        <p:pic>
          <p:nvPicPr>
            <p:cNvPr id="28" name="Content Placeholder 5"/>
            <p:cNvPicPr>
              <a:picLocks/>
            </p:cNvPicPr>
            <p:nvPr/>
          </p:nvPicPr>
          <p:blipFill rotWithShape="1">
            <a:blip r:embed="rId8">
              <a:extLst>
                <a:ext uri="{28A0092B-C50C-407E-A947-70E740481C1C}">
                  <a14:useLocalDpi xmlns:a14="http://schemas.microsoft.com/office/drawing/2010/main" val="0"/>
                </a:ext>
              </a:extLst>
            </a:blip>
            <a:srcRect l="7114" r="7112"/>
            <a:stretch/>
          </p:blipFill>
          <p:spPr>
            <a:xfrm>
              <a:off x="13187799" y="7375303"/>
              <a:ext cx="3774142" cy="3200400"/>
            </a:xfrm>
            <a:prstGeom prst="rect">
              <a:avLst/>
            </a:prstGeom>
          </p:spPr>
        </p:pic>
      </p:grpSp>
      <p:pic>
        <p:nvPicPr>
          <p:cNvPr id="22" name="Content Placeholder 5"/>
          <p:cNvPicPr>
            <a:picLocks/>
          </p:cNvPicPr>
          <p:nvPr/>
        </p:nvPicPr>
        <p:blipFill rotWithShape="1">
          <a:blip r:embed="rId9">
            <a:extLst>
              <a:ext uri="{28A0092B-C50C-407E-A947-70E740481C1C}">
                <a14:useLocalDpi xmlns:a14="http://schemas.microsoft.com/office/drawing/2010/main" val="0"/>
              </a:ext>
            </a:extLst>
          </a:blip>
          <a:srcRect l="8249" r="7770"/>
          <a:stretch/>
        </p:blipFill>
        <p:spPr>
          <a:xfrm>
            <a:off x="9510759" y="16758848"/>
            <a:ext cx="8458200" cy="36576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084495566"/>
              </p:ext>
            </p:extLst>
          </p:nvPr>
        </p:nvGraphicFramePr>
        <p:xfrm>
          <a:off x="640165" y="10434190"/>
          <a:ext cx="8458200" cy="2233224"/>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702619660"/>
                    </a:ext>
                  </a:extLst>
                </a:gridCol>
                <a:gridCol w="2114550">
                  <a:extLst>
                    <a:ext uri="{9D8B030D-6E8A-4147-A177-3AD203B41FA5}">
                      <a16:colId xmlns:a16="http://schemas.microsoft.com/office/drawing/2014/main" val="2593985465"/>
                    </a:ext>
                  </a:extLst>
                </a:gridCol>
                <a:gridCol w="2114550">
                  <a:extLst>
                    <a:ext uri="{9D8B030D-6E8A-4147-A177-3AD203B41FA5}">
                      <a16:colId xmlns:a16="http://schemas.microsoft.com/office/drawing/2014/main" val="348773722"/>
                    </a:ext>
                  </a:extLst>
                </a:gridCol>
                <a:gridCol w="2114550">
                  <a:extLst>
                    <a:ext uri="{9D8B030D-6E8A-4147-A177-3AD203B41FA5}">
                      <a16:colId xmlns:a16="http://schemas.microsoft.com/office/drawing/2014/main" val="3927156763"/>
                    </a:ext>
                  </a:extLst>
                </a:gridCol>
              </a:tblGrid>
              <a:tr h="558306">
                <a:tc>
                  <a:txBody>
                    <a:bodyPr/>
                    <a:lstStyle/>
                    <a:p>
                      <a:pPr algn="ctr"/>
                      <a:r>
                        <a:rPr lang="en-US" sz="2400" dirty="0" smtClean="0"/>
                        <a:t>Model</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sz="2400" dirty="0" smtClean="0"/>
                        <a:t>Lines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sz="2400" dirty="0" smtClean="0"/>
                        <a:t>Loads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sz="2400" dirty="0" smtClean="0"/>
                        <a:t>Run Time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extLst>
                  <a:ext uri="{0D108BD9-81ED-4DB2-BD59-A6C34878D82A}">
                    <a16:rowId xmlns:a16="http://schemas.microsoft.com/office/drawing/2014/main" val="2383715084"/>
                  </a:ext>
                </a:extLst>
              </a:tr>
              <a:tr h="558306">
                <a:tc>
                  <a:txBody>
                    <a:bodyPr/>
                    <a:lstStyle/>
                    <a:p>
                      <a:r>
                        <a:rPr lang="en-US" sz="2400" b="1" dirty="0" smtClean="0"/>
                        <a:t>Detailed</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2196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1047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 2 day / year</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6956409"/>
                  </a:ext>
                </a:extLst>
              </a:tr>
              <a:tr h="558306">
                <a:tc>
                  <a:txBody>
                    <a:bodyPr/>
                    <a:lstStyle/>
                    <a:p>
                      <a:r>
                        <a:rPr lang="en-US" sz="2400" b="1" dirty="0" smtClean="0"/>
                        <a:t>Simplified</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67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78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 16 min / year </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895124"/>
                  </a:ext>
                </a:extLst>
              </a:tr>
              <a:tr h="558306">
                <a:tc>
                  <a:txBody>
                    <a:bodyPr/>
                    <a:lstStyle/>
                    <a:p>
                      <a:r>
                        <a:rPr lang="en-US" sz="2400" b="0" i="1" dirty="0" smtClean="0"/>
                        <a:t>Reduction</a:t>
                      </a:r>
                      <a:endParaRPr lang="en-US" sz="24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96.9%</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92.6%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99.5%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248919"/>
                  </a:ext>
                </a:extLst>
              </a:tr>
            </a:tbl>
          </a:graphicData>
        </a:graphic>
      </p:graphicFrame>
      <p:sp>
        <p:nvSpPr>
          <p:cNvPr id="5" name="TextBox 4"/>
          <p:cNvSpPr txBox="1"/>
          <p:nvPr/>
        </p:nvSpPr>
        <p:spPr>
          <a:xfrm>
            <a:off x="9486900" y="4336916"/>
            <a:ext cx="8458200" cy="3046988"/>
          </a:xfrm>
          <a:prstGeom prst="rect">
            <a:avLst/>
          </a:prstGeom>
          <a:noFill/>
        </p:spPr>
        <p:txBody>
          <a:bodyPr wrap="square" rtlCol="0">
            <a:spAutoFit/>
          </a:bodyPr>
          <a:lstStyle/>
          <a:p>
            <a:pPr algn="just"/>
            <a:r>
              <a:rPr lang="en-US" sz="2400" dirty="0">
                <a:solidFill>
                  <a:srgbClr val="FFFFE9"/>
                </a:solidFill>
              </a:rPr>
              <a:t>	Figure 3</a:t>
            </a:r>
            <a:r>
              <a:rPr lang="en-US" sz="2400" dirty="0" smtClean="0">
                <a:solidFill>
                  <a:srgbClr val="FFFFE9"/>
                </a:solidFill>
              </a:rPr>
              <a:t>a </a:t>
            </a:r>
            <a:r>
              <a:rPr lang="en-US" sz="2400" dirty="0">
                <a:solidFill>
                  <a:srgbClr val="FFFFE9"/>
                </a:solidFill>
              </a:rPr>
              <a:t>demonstrates the accuracy of the simulated (DSS) data, utilizing the reduced model, by comparing the historical data (SCADA). The derived (DER) data is incorporated to illuminate the capacitor operations. Figure 3</a:t>
            </a:r>
            <a:r>
              <a:rPr lang="en-US" sz="2400" dirty="0" smtClean="0">
                <a:solidFill>
                  <a:srgbClr val="FFFFE9"/>
                </a:solidFill>
              </a:rPr>
              <a:t>b </a:t>
            </a:r>
            <a:r>
              <a:rPr lang="en-US" sz="2400" dirty="0">
                <a:solidFill>
                  <a:srgbClr val="FFFFE9"/>
                </a:solidFill>
              </a:rPr>
              <a:t>is included to show the </a:t>
            </a:r>
            <a:r>
              <a:rPr lang="en-US" sz="2400" dirty="0" err="1">
                <a:solidFill>
                  <a:srgbClr val="FFFFE9"/>
                </a:solidFill>
              </a:rPr>
              <a:t>kVAR</a:t>
            </a:r>
            <a:r>
              <a:rPr lang="en-US" sz="2400" dirty="0">
                <a:solidFill>
                  <a:srgbClr val="FFFFE9"/>
                </a:solidFill>
              </a:rPr>
              <a:t> error per phase; the large error surrounding capacitor operations is due to the difference between the time increment for telemetry and the time increment for the simulation. </a:t>
            </a:r>
            <a:endParaRPr lang="en-US" sz="2400" dirty="0" smtClean="0">
              <a:solidFill>
                <a:srgbClr val="FFFFE9"/>
              </a:solidFill>
            </a:endParaRPr>
          </a:p>
          <a:p>
            <a:pPr algn="just"/>
            <a:endParaRPr lang="en-US" sz="2400" dirty="0">
              <a:solidFill>
                <a:srgbClr val="FFFFE9"/>
              </a:solidFill>
            </a:endParaRPr>
          </a:p>
        </p:txBody>
      </p:sp>
      <p:sp>
        <p:nvSpPr>
          <p:cNvPr id="6" name="TextBox 5"/>
          <p:cNvSpPr txBox="1"/>
          <p:nvPr/>
        </p:nvSpPr>
        <p:spPr>
          <a:xfrm>
            <a:off x="596620" y="20808853"/>
            <a:ext cx="8458200" cy="738664"/>
          </a:xfrm>
          <a:prstGeom prst="rect">
            <a:avLst/>
          </a:prstGeom>
          <a:noFill/>
        </p:spPr>
        <p:txBody>
          <a:bodyPr wrap="square" rtlCol="0">
            <a:spAutoFit/>
          </a:bodyPr>
          <a:lstStyle/>
          <a:p>
            <a:pPr algn="ctr"/>
            <a:r>
              <a:rPr lang="en-US" sz="2000" i="1" u="sng" dirty="0">
                <a:solidFill>
                  <a:srgbClr val="FFFFE9"/>
                </a:solidFill>
              </a:rPr>
              <a:t>Figure 1 – Static Power Flow for Detailed Model vs. Reduced Model</a:t>
            </a:r>
          </a:p>
          <a:p>
            <a:endParaRPr lang="en-US" dirty="0"/>
          </a:p>
        </p:txBody>
      </p:sp>
      <p:sp>
        <p:nvSpPr>
          <p:cNvPr id="9" name="TextBox 8"/>
          <p:cNvSpPr txBox="1"/>
          <p:nvPr/>
        </p:nvSpPr>
        <p:spPr>
          <a:xfrm>
            <a:off x="9486900" y="11895978"/>
            <a:ext cx="8458200" cy="4862870"/>
          </a:xfrm>
          <a:prstGeom prst="rect">
            <a:avLst/>
          </a:prstGeom>
          <a:noFill/>
        </p:spPr>
        <p:txBody>
          <a:bodyPr wrap="square" rtlCol="0">
            <a:spAutoFit/>
          </a:bodyPr>
          <a:lstStyle/>
          <a:p>
            <a:pPr algn="just"/>
            <a:r>
              <a:rPr lang="en-US" sz="2400" i="1" dirty="0" smtClean="0">
                <a:solidFill>
                  <a:srgbClr val="FFFFE9"/>
                </a:solidFill>
              </a:rPr>
              <a:t>VOLT </a:t>
            </a:r>
            <a:r>
              <a:rPr lang="en-US" sz="2400" i="1" dirty="0">
                <a:solidFill>
                  <a:srgbClr val="FFFFE9"/>
                </a:solidFill>
              </a:rPr>
              <a:t>/ VAR Control</a:t>
            </a:r>
            <a:endParaRPr lang="en-US" sz="2400" dirty="0">
              <a:solidFill>
                <a:srgbClr val="FFFFE9"/>
              </a:solidFill>
            </a:endParaRPr>
          </a:p>
          <a:p>
            <a:pPr algn="just"/>
            <a:r>
              <a:rPr lang="en-US" sz="2400" i="1" dirty="0">
                <a:solidFill>
                  <a:srgbClr val="FFFFE9"/>
                </a:solidFill>
              </a:rPr>
              <a:t>	</a:t>
            </a:r>
            <a:r>
              <a:rPr lang="en-US" sz="2400" dirty="0">
                <a:solidFill>
                  <a:srgbClr val="FFFFE9"/>
                </a:solidFill>
              </a:rPr>
              <a:t>Freeing up memory will allow introduction of more parameters and longer periods of study - thereby offering more insight into system response. As technology improves, we are experiencing increases in the penetration of DER’s, EV’s, batteries, etc. Including these parameters in the detailed model would make the long runtime exponentially worse. Introducing these parameters to the simplified model will increase the runtime by only a fraction of the increase experienced by the detailed model. </a:t>
            </a:r>
            <a:r>
              <a:rPr lang="en-US" sz="2400" dirty="0" smtClean="0">
                <a:solidFill>
                  <a:srgbClr val="FFFFE9"/>
                </a:solidFill>
              </a:rPr>
              <a:t> Figure 4 demonstrates the ability to utilize capacitor operations in the QSTS program; this suggests that we can utilize </a:t>
            </a:r>
            <a:r>
              <a:rPr lang="en-US" sz="2400" dirty="0" err="1" smtClean="0">
                <a:solidFill>
                  <a:srgbClr val="FFFFE9"/>
                </a:solidFill>
              </a:rPr>
              <a:t>OpenDSS</a:t>
            </a:r>
            <a:r>
              <a:rPr lang="en-US" sz="2400" dirty="0" smtClean="0">
                <a:solidFill>
                  <a:srgbClr val="FFFFE9"/>
                </a:solidFill>
              </a:rPr>
              <a:t> to analyze VOLT / VAR Controls.</a:t>
            </a:r>
            <a:endParaRPr lang="en-US" sz="2400" dirty="0">
              <a:solidFill>
                <a:srgbClr val="FFFFE9"/>
              </a:solidFill>
            </a:endParaRPr>
          </a:p>
          <a:p>
            <a:endParaRPr lang="en-US" dirty="0"/>
          </a:p>
        </p:txBody>
      </p:sp>
      <p:sp>
        <p:nvSpPr>
          <p:cNvPr id="12" name="TextBox 11"/>
          <p:cNvSpPr txBox="1"/>
          <p:nvPr/>
        </p:nvSpPr>
        <p:spPr>
          <a:xfrm>
            <a:off x="9463040" y="11097170"/>
            <a:ext cx="4216908" cy="738664"/>
          </a:xfrm>
          <a:prstGeom prst="rect">
            <a:avLst/>
          </a:prstGeom>
          <a:noFill/>
        </p:spPr>
        <p:txBody>
          <a:bodyPr wrap="square" rtlCol="0">
            <a:spAutoFit/>
          </a:bodyPr>
          <a:lstStyle/>
          <a:p>
            <a:pPr algn="ctr"/>
            <a:r>
              <a:rPr lang="en-US" sz="2000" i="1" u="sng" dirty="0">
                <a:solidFill>
                  <a:schemeClr val="bg1"/>
                </a:solidFill>
              </a:rPr>
              <a:t>Figure 3</a:t>
            </a:r>
            <a:r>
              <a:rPr lang="en-US" sz="2000" i="1" u="sng" dirty="0" smtClean="0">
                <a:solidFill>
                  <a:schemeClr val="bg1"/>
                </a:solidFill>
              </a:rPr>
              <a:t>a </a:t>
            </a:r>
            <a:r>
              <a:rPr lang="en-US" sz="2000" i="1" u="sng" dirty="0">
                <a:solidFill>
                  <a:schemeClr val="bg1"/>
                </a:solidFill>
              </a:rPr>
              <a:t>– 24 Hour QSTS</a:t>
            </a:r>
          </a:p>
          <a:p>
            <a:endParaRPr lang="en-US" dirty="0"/>
          </a:p>
        </p:txBody>
      </p:sp>
      <p:sp>
        <p:nvSpPr>
          <p:cNvPr id="21" name="TextBox 20"/>
          <p:cNvSpPr txBox="1"/>
          <p:nvPr/>
        </p:nvSpPr>
        <p:spPr>
          <a:xfrm>
            <a:off x="13679948" y="11110952"/>
            <a:ext cx="4265152" cy="738664"/>
          </a:xfrm>
          <a:prstGeom prst="rect">
            <a:avLst/>
          </a:prstGeom>
          <a:noFill/>
        </p:spPr>
        <p:txBody>
          <a:bodyPr wrap="square" rtlCol="0">
            <a:spAutoFit/>
          </a:bodyPr>
          <a:lstStyle/>
          <a:p>
            <a:pPr algn="ctr"/>
            <a:r>
              <a:rPr lang="en-US" sz="2000" i="1" u="sng" dirty="0" smtClean="0">
                <a:solidFill>
                  <a:schemeClr val="bg1"/>
                </a:solidFill>
              </a:rPr>
              <a:t>Figure 3b – 24 Hour QSTS Error</a:t>
            </a:r>
          </a:p>
          <a:p>
            <a:pPr algn="ctr"/>
            <a:endParaRPr lang="en-US" dirty="0">
              <a:solidFill>
                <a:schemeClr val="bg1"/>
              </a:solidFill>
            </a:endParaRPr>
          </a:p>
        </p:txBody>
      </p:sp>
      <p:sp>
        <p:nvSpPr>
          <p:cNvPr id="23" name="TextBox 22"/>
          <p:cNvSpPr txBox="1"/>
          <p:nvPr/>
        </p:nvSpPr>
        <p:spPr>
          <a:xfrm>
            <a:off x="9486900" y="20426273"/>
            <a:ext cx="8458200" cy="738664"/>
          </a:xfrm>
          <a:prstGeom prst="rect">
            <a:avLst/>
          </a:prstGeom>
          <a:noFill/>
        </p:spPr>
        <p:txBody>
          <a:bodyPr wrap="none" rtlCol="0">
            <a:spAutoFit/>
          </a:bodyPr>
          <a:lstStyle/>
          <a:p>
            <a:pPr algn="ctr"/>
            <a:r>
              <a:rPr lang="en-US" sz="2000" i="1" u="sng" dirty="0">
                <a:solidFill>
                  <a:schemeClr val="bg1"/>
                </a:solidFill>
              </a:rPr>
              <a:t>Figure 4 – 1 Week QSTS with Capacitor Operations</a:t>
            </a:r>
          </a:p>
          <a:p>
            <a:endParaRPr lang="en-US" dirty="0"/>
          </a:p>
        </p:txBody>
      </p:sp>
      <p:sp>
        <p:nvSpPr>
          <p:cNvPr id="24" name="TextBox 23"/>
          <p:cNvSpPr txBox="1"/>
          <p:nvPr/>
        </p:nvSpPr>
        <p:spPr>
          <a:xfrm>
            <a:off x="616306" y="12669576"/>
            <a:ext cx="8458200" cy="4401205"/>
          </a:xfrm>
          <a:prstGeom prst="rect">
            <a:avLst/>
          </a:prstGeom>
          <a:noFill/>
        </p:spPr>
        <p:txBody>
          <a:bodyPr wrap="square" rtlCol="0">
            <a:spAutoFit/>
          </a:bodyPr>
          <a:lstStyle/>
          <a:p>
            <a:pPr algn="ctr"/>
            <a:r>
              <a:rPr lang="en-US" sz="2000" i="1" u="sng" dirty="0" smtClean="0">
                <a:solidFill>
                  <a:srgbClr val="FFFFE9"/>
                </a:solidFill>
              </a:rPr>
              <a:t>Figure 1 – Reduction Summarization</a:t>
            </a:r>
          </a:p>
          <a:p>
            <a:pPr algn="ctr"/>
            <a:endParaRPr lang="en-US" sz="2000" i="1" u="sng" dirty="0" smtClean="0">
              <a:solidFill>
                <a:srgbClr val="FFFFE9"/>
              </a:solidFill>
            </a:endParaRPr>
          </a:p>
          <a:p>
            <a:pPr algn="just"/>
            <a:r>
              <a:rPr lang="en-US" sz="2400" i="1" dirty="0" err="1" smtClean="0">
                <a:solidFill>
                  <a:srgbClr val="FFFFE9"/>
                </a:solidFill>
              </a:rPr>
              <a:t>Quasistatic</a:t>
            </a:r>
            <a:r>
              <a:rPr lang="en-US" sz="2400" i="1" dirty="0" smtClean="0">
                <a:solidFill>
                  <a:srgbClr val="FFFFE9"/>
                </a:solidFill>
              </a:rPr>
              <a:t> </a:t>
            </a:r>
            <a:r>
              <a:rPr lang="en-US" sz="2400" i="1" dirty="0">
                <a:solidFill>
                  <a:srgbClr val="FFFFE9"/>
                </a:solidFill>
              </a:rPr>
              <a:t>Time Series (QSTS) Analysis</a:t>
            </a:r>
          </a:p>
          <a:p>
            <a:pPr algn="just"/>
            <a:r>
              <a:rPr lang="en-US" sz="2400" dirty="0">
                <a:solidFill>
                  <a:srgbClr val="FFFFE9"/>
                </a:solidFill>
              </a:rPr>
              <a:t>	A tool was developed in MATLAB to perform </a:t>
            </a:r>
            <a:r>
              <a:rPr lang="en-US" sz="2400" dirty="0" err="1">
                <a:solidFill>
                  <a:srgbClr val="FFFFE9"/>
                </a:solidFill>
              </a:rPr>
              <a:t>Quasistatic</a:t>
            </a:r>
            <a:r>
              <a:rPr lang="en-US" sz="2400" dirty="0">
                <a:solidFill>
                  <a:srgbClr val="FFFFE9"/>
                </a:solidFill>
              </a:rPr>
              <a:t> Time Series analysis through a communication with </a:t>
            </a:r>
            <a:r>
              <a:rPr lang="en-US" sz="2400" dirty="0" err="1">
                <a:solidFill>
                  <a:srgbClr val="FFFFE9"/>
                </a:solidFill>
              </a:rPr>
              <a:t>OpenDSS</a:t>
            </a:r>
            <a:r>
              <a:rPr lang="en-US" sz="2400" dirty="0">
                <a:solidFill>
                  <a:srgbClr val="FFFFE9"/>
                </a:solidFill>
              </a:rPr>
              <a:t>. The tool accurately predicts feeder response as determined by a comparison of the detailed model to historical data. By simplifying the detailed model, we can reduce the runtime without losing performance. The static power flow of each model, shown in Figure </a:t>
            </a:r>
            <a:r>
              <a:rPr lang="en-US" sz="2400" dirty="0" smtClean="0">
                <a:solidFill>
                  <a:srgbClr val="FFFFE9"/>
                </a:solidFill>
              </a:rPr>
              <a:t>2, </a:t>
            </a:r>
            <a:r>
              <a:rPr lang="en-US" sz="2400" dirty="0">
                <a:solidFill>
                  <a:srgbClr val="FFFFE9"/>
                </a:solidFill>
              </a:rPr>
              <a:t>show that the reduced feeder accurately portrays the kW and </a:t>
            </a:r>
            <a:r>
              <a:rPr lang="en-US" sz="2400" dirty="0" err="1">
                <a:solidFill>
                  <a:srgbClr val="FFFFE9"/>
                </a:solidFill>
              </a:rPr>
              <a:t>kVAR</a:t>
            </a:r>
            <a:r>
              <a:rPr lang="en-US" sz="2400" dirty="0">
                <a:solidFill>
                  <a:srgbClr val="FFFFE9"/>
                </a:solidFill>
              </a:rPr>
              <a:t> characteristics of the detailed model as a function of distance from the substation. </a:t>
            </a:r>
          </a:p>
        </p:txBody>
      </p:sp>
      <p:sp>
        <p:nvSpPr>
          <p:cNvPr id="10" name="TextBox 9"/>
          <p:cNvSpPr txBox="1"/>
          <p:nvPr/>
        </p:nvSpPr>
        <p:spPr>
          <a:xfrm flipH="1">
            <a:off x="18349205" y="19507263"/>
            <a:ext cx="8458200" cy="400110"/>
          </a:xfrm>
          <a:prstGeom prst="rect">
            <a:avLst/>
          </a:prstGeom>
          <a:noFill/>
        </p:spPr>
        <p:txBody>
          <a:bodyPr wrap="square" rtlCol="0">
            <a:spAutoFit/>
          </a:bodyPr>
          <a:lstStyle/>
          <a:p>
            <a:pPr algn="ctr"/>
            <a:r>
              <a:rPr lang="en-US" sz="2000" i="1" u="sng" dirty="0" smtClean="0">
                <a:solidFill>
                  <a:schemeClr val="bg1"/>
                </a:solidFill>
              </a:rPr>
              <a:t>Figure 5 – Holistic DER Planning Tool </a:t>
            </a:r>
            <a:endParaRPr lang="en-US" sz="2000" i="1" u="sng" dirty="0">
              <a:solidFill>
                <a:schemeClr val="bg1"/>
              </a:solidFill>
            </a:endParaRPr>
          </a:p>
        </p:txBody>
      </p:sp>
      <p:pic>
        <p:nvPicPr>
          <p:cNvPr id="25" name="Picture 24"/>
          <p:cNvPicPr>
            <a:picLocks noChangeAspect="1"/>
          </p:cNvPicPr>
          <p:nvPr/>
        </p:nvPicPr>
        <p:blipFill>
          <a:blip r:embed="rId10"/>
          <a:stretch>
            <a:fillRect/>
          </a:stretch>
        </p:blipFill>
        <p:spPr>
          <a:xfrm>
            <a:off x="18405211" y="13151702"/>
            <a:ext cx="8402193" cy="635556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76625" rtl="0" eaLnBrk="0" fontAlgn="base" latinLnBrk="0" hangingPunct="0">
          <a:lnSpc>
            <a:spcPct val="100000"/>
          </a:lnSpc>
          <a:spcBef>
            <a:spcPct val="0"/>
          </a:spcBef>
          <a:spcAft>
            <a:spcPct val="0"/>
          </a:spcAft>
          <a:buClrTx/>
          <a:buSzTx/>
          <a:buFontTx/>
          <a:buNone/>
          <a:tabLst/>
          <a:defRPr kumimoji="0" lang="en-US" sz="31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76625" rtl="0" eaLnBrk="0" fontAlgn="base" latinLnBrk="0" hangingPunct="0">
          <a:lnSpc>
            <a:spcPct val="100000"/>
          </a:lnSpc>
          <a:spcBef>
            <a:spcPct val="0"/>
          </a:spcBef>
          <a:spcAft>
            <a:spcPct val="0"/>
          </a:spcAft>
          <a:buClrTx/>
          <a:buSzTx/>
          <a:buFontTx/>
          <a:buNone/>
          <a:tabLst/>
          <a:defRPr kumimoji="0" lang="en-US" sz="31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13911</TotalTime>
  <Words>126</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SimSun</vt:lpstr>
      <vt:lpstr>Arial</vt:lpstr>
      <vt:lpstr>Garamond</vt:lpstr>
      <vt:lpstr>Times New Roman</vt:lpstr>
      <vt:lpstr>Default Design</vt:lpstr>
      <vt:lpstr>PowerPoint Presentation</vt:lpstr>
    </vt:vector>
  </TitlesOfParts>
  <Company>Clemson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Jason Stamp</dc:creator>
  <cp:lastModifiedBy>Joshua Michael Burklew Smith</cp:lastModifiedBy>
  <cp:revision>650</cp:revision>
  <cp:lastPrinted>2013-07-15T20:03:56Z</cp:lastPrinted>
  <dcterms:created xsi:type="dcterms:W3CDTF">1998-02-25T22:19:44Z</dcterms:created>
  <dcterms:modified xsi:type="dcterms:W3CDTF">2016-07-14T22:02:08Z</dcterms:modified>
</cp:coreProperties>
</file>