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FFFFFF"/>
    <a:srgbClr val="FF0000"/>
    <a:srgbClr val="CC0000"/>
    <a:srgbClr val="00703C"/>
    <a:srgbClr val="EA6A20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3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9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520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456" y="0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r">
              <a:defRPr sz="1200"/>
            </a:lvl1pPr>
          </a:lstStyle>
          <a:p>
            <a:fld id="{85292355-EE37-4EC4-90EC-568BAF79238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0" tIns="45135" rIns="90270" bIns="451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67" y="4386506"/>
            <a:ext cx="5609267" cy="4156549"/>
          </a:xfrm>
          <a:prstGeom prst="rect">
            <a:avLst/>
          </a:prstGeom>
        </p:spPr>
        <p:txBody>
          <a:bodyPr vert="horz" lIns="90270" tIns="45135" rIns="90270" bIns="4513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012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456" y="8773012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r">
              <a:defRPr sz="1200"/>
            </a:lvl1pPr>
          </a:lstStyle>
          <a:p>
            <a:fld id="{02FA1B3D-2C4A-421D-85A5-3C241C51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getherweteach.com/TWTIC/uscity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levationma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10800000">
            <a:off x="7192370" y="-560"/>
            <a:ext cx="1951630" cy="17015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 rot="5400000">
            <a:off x="7549859" y="-182159"/>
            <a:ext cx="1411983" cy="1776299"/>
          </a:xfrm>
          <a:prstGeom prst="diagStripe">
            <a:avLst>
              <a:gd name="adj" fmla="val 60420"/>
            </a:avLst>
          </a:prstGeom>
          <a:solidFill>
            <a:srgbClr val="EA6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5400000">
            <a:off x="6934463" y="-251256"/>
            <a:ext cx="1958841" cy="2460233"/>
          </a:xfrm>
          <a:prstGeom prst="diagStripe">
            <a:avLst>
              <a:gd name="adj" fmla="val 70830"/>
            </a:avLst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iagonal Stripe 8"/>
          <p:cNvSpPr/>
          <p:nvPr/>
        </p:nvSpPr>
        <p:spPr>
          <a:xfrm rot="5400000">
            <a:off x="6345961" y="-364689"/>
            <a:ext cx="2433350" cy="3162729"/>
          </a:xfrm>
          <a:prstGeom prst="diagStripe">
            <a:avLst>
              <a:gd name="adj" fmla="val 7760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57150"/>
            <a:ext cx="5486400" cy="20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11500" dirty="0">
                <a:solidFill>
                  <a:srgbClr val="000000"/>
                </a:solidFill>
                <a:effectLst/>
                <a:latin typeface="Arial"/>
                <a:ea typeface="Adobe Gothic Std B"/>
              </a:rPr>
              <a:t>C   PER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1647252" cy="13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8445" y="1443279"/>
            <a:ext cx="8627110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3600" b="1" dirty="0">
                <a:effectLst/>
                <a:latin typeface="Arial"/>
                <a:ea typeface="Adobe Gothic Std B"/>
              </a:rPr>
              <a:t>Center for Advanced Power Engineering Research</a:t>
            </a:r>
            <a:endParaRPr lang="en-US" sz="2000" dirty="0">
              <a:effectLst/>
              <a:latin typeface="Times New Roman"/>
              <a:ea typeface="SimSu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739551"/>
            <a:ext cx="862711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Presented By:</a:t>
            </a:r>
          </a:p>
          <a:p>
            <a:pPr marL="0" marR="0" algn="ctr"/>
            <a:endParaRPr lang="en-US" sz="20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400" b="1" dirty="0" smtClean="0">
                <a:latin typeface="Arial"/>
                <a:ea typeface="SimSun"/>
              </a:rPr>
              <a:t>Morey Agnew</a:t>
            </a:r>
          </a:p>
          <a:p>
            <a:pPr marL="0" marR="0" algn="ctr"/>
            <a:endParaRPr lang="en-US" sz="24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Clemson University</a:t>
            </a:r>
          </a:p>
        </p:txBody>
      </p:sp>
    </p:spTree>
    <p:extLst>
      <p:ext uri="{BB962C8B-B14F-4D97-AF65-F5344CB8AC3E}">
        <p14:creationId xmlns:p14="http://schemas.microsoft.com/office/powerpoint/2010/main" val="2547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153400" cy="312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From the PV Interconnection Request excel file I used only the requests that met certain criteria.</a:t>
            </a:r>
          </a:p>
          <a:p>
            <a:pPr marL="685800" lvl="1"/>
            <a:r>
              <a:rPr lang="en-US" dirty="0"/>
              <a:t>Distribution</a:t>
            </a:r>
          </a:p>
          <a:p>
            <a:pPr marL="685800" lvl="1"/>
            <a:r>
              <a:rPr lang="en-US" dirty="0"/>
              <a:t>Solar</a:t>
            </a:r>
          </a:p>
          <a:p>
            <a:pPr marL="685800" lvl="1"/>
            <a:r>
              <a:rPr lang="en-US" dirty="0"/>
              <a:t>Approved/Connected/Pending/On Hold/”Blanks”</a:t>
            </a:r>
          </a:p>
          <a:p>
            <a:r>
              <a:rPr lang="en-US" dirty="0" smtClean="0"/>
              <a:t> 385 cities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 found 2010 census for population of both NC and SC. Then I found the average growth/decline of each county that the cities were in that I could not find a recorded 2014 population. </a:t>
            </a:r>
          </a:p>
          <a:p>
            <a:r>
              <a:rPr lang="en-US" sz="2000" dirty="0">
                <a:hlinkClick r:id="rId2"/>
              </a:rPr>
              <a:t>http://www.togetherweteach.com/TWTIC/uscityinfo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altitudes of the cities I mainly used an elevation map which finds the elevation at the center of the address you enter. 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://elevationmap.net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KW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sum of all of the Power in each city by using </a:t>
            </a:r>
            <a:r>
              <a:rPr lang="en-US" dirty="0" err="1" smtClean="0"/>
              <a:t>Matlab</a:t>
            </a:r>
            <a:r>
              <a:rPr lang="en-US" dirty="0" smtClean="0"/>
              <a:t> and then putting it into excel.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2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Each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 am still trying to find a way to find area in each city. The most probable way of doing so seems to be to use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3 different ways that we are going to find the number of substations in the area</a:t>
            </a:r>
          </a:p>
          <a:p>
            <a:pPr lvl="1"/>
            <a:r>
              <a:rPr lang="en-US" dirty="0" smtClean="0"/>
              <a:t>By city</a:t>
            </a:r>
          </a:p>
          <a:p>
            <a:pPr lvl="1"/>
            <a:r>
              <a:rPr lang="en-US" dirty="0" smtClean="0"/>
              <a:t>By county</a:t>
            </a:r>
          </a:p>
          <a:p>
            <a:pPr lvl="1"/>
            <a:r>
              <a:rPr lang="en-US" dirty="0" err="1" smtClean="0"/>
              <a:t>Haversine</a:t>
            </a:r>
            <a:r>
              <a:rPr lang="en-US" dirty="0" smtClean="0"/>
              <a:t> Distance Formula (5, 10, 20 or more miles)</a:t>
            </a:r>
          </a:p>
          <a:p>
            <a:r>
              <a:rPr lang="en-US" dirty="0" smtClean="0"/>
              <a:t>All three will be ran in R and we will find which as the best correlation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13719</TotalTime>
  <Words>228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SimSun</vt:lpstr>
      <vt:lpstr>Adobe Gothic Std B</vt:lpstr>
      <vt:lpstr>Arial</vt:lpstr>
      <vt:lpstr>Calibri</vt:lpstr>
      <vt:lpstr>Times New Roman</vt:lpstr>
      <vt:lpstr>Office Theme</vt:lpstr>
      <vt:lpstr>PowerPoint Presentation</vt:lpstr>
      <vt:lpstr>Criteria Used </vt:lpstr>
      <vt:lpstr>Population</vt:lpstr>
      <vt:lpstr>Altitude</vt:lpstr>
      <vt:lpstr>Total KW</vt:lpstr>
      <vt:lpstr>Area of Each City</vt:lpstr>
      <vt:lpstr>Substations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Morey</cp:lastModifiedBy>
  <cp:revision>177</cp:revision>
  <cp:lastPrinted>2014-07-21T17:14:12Z</cp:lastPrinted>
  <dcterms:created xsi:type="dcterms:W3CDTF">2014-06-09T14:40:13Z</dcterms:created>
  <dcterms:modified xsi:type="dcterms:W3CDTF">2016-05-18T13:46:41Z</dcterms:modified>
</cp:coreProperties>
</file>