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80A6-C94B-4088-8B07-36479AF17CC3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205A-23E9-4E9E-BA61-3781163A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352" y="169152"/>
            <a:ext cx="2777659" cy="4252072"/>
            <a:chOff x="404812" y="436469"/>
            <a:chExt cx="3152775" cy="5124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436469"/>
              <a:ext cx="3152775" cy="51244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107" y="3621741"/>
              <a:ext cx="1845608" cy="1013012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12563" y="2561403"/>
              <a:ext cx="1830152" cy="1060338"/>
            </a:xfrm>
            <a:prstGeom prst="rect">
              <a:avLst/>
            </a:prstGeom>
          </p:spPr>
        </p:pic>
      </p:grpSp>
      <p:sp>
        <p:nvSpPr>
          <p:cNvPr id="16" name="Right Brace 15"/>
          <p:cNvSpPr/>
          <p:nvPr/>
        </p:nvSpPr>
        <p:spPr>
          <a:xfrm>
            <a:off x="2929011" y="770965"/>
            <a:ext cx="441718" cy="878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57753" y="887506"/>
            <a:ext cx="25101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Tool: converts binary to DSS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1"/>
            <a:endCxn id="17" idx="1"/>
          </p:cNvCxnSpPr>
          <p:nvPr/>
        </p:nvCxnSpPr>
        <p:spPr>
          <a:xfrm>
            <a:off x="3370729" y="1210236"/>
            <a:ext cx="687024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7753" y="2372255"/>
            <a:ext cx="2510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Produce Feeder Plots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24" idx="0"/>
          </p:cNvCxnSpPr>
          <p:nvPr/>
        </p:nvCxnSpPr>
        <p:spPr>
          <a:xfrm>
            <a:off x="5312851" y="1533837"/>
            <a:ext cx="0" cy="838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</p:cNvCxnSpPr>
          <p:nvPr/>
        </p:nvCxnSpPr>
        <p:spPr>
          <a:xfrm flipH="1" flipV="1">
            <a:off x="2929011" y="2556387"/>
            <a:ext cx="1128742" cy="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7753" y="3578942"/>
            <a:ext cx="2510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2929011" y="3763608"/>
            <a:ext cx="1128742" cy="1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63846" y="3951132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Hosting Capacity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63846" y="4295261"/>
            <a:ext cx="294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Deployment of PV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48668" y="466459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63846" y="5033925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57753" y="5403257"/>
            <a:ext cx="2510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Quasistatic Time Series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63846" y="5806366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48668" y="617569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63846" y="6525032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N</a:t>
            </a:r>
            <a:endParaRPr lang="en-US" dirty="0"/>
          </a:p>
        </p:txBody>
      </p:sp>
      <p:cxnSp>
        <p:nvCxnSpPr>
          <p:cNvPr id="54" name="Elbow Connector 53"/>
          <p:cNvCxnSpPr>
            <a:endCxn id="47" idx="1"/>
          </p:cNvCxnSpPr>
          <p:nvPr/>
        </p:nvCxnSpPr>
        <p:spPr>
          <a:xfrm rot="16200000" flipH="1">
            <a:off x="2869399" y="4399569"/>
            <a:ext cx="1812336" cy="5643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6" idx="1"/>
          </p:cNvCxnSpPr>
          <p:nvPr/>
        </p:nvCxnSpPr>
        <p:spPr>
          <a:xfrm rot="16200000" flipH="1">
            <a:off x="3625641" y="4380385"/>
            <a:ext cx="1270317" cy="406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3" idx="1"/>
          </p:cNvCxnSpPr>
          <p:nvPr/>
        </p:nvCxnSpPr>
        <p:spPr>
          <a:xfrm>
            <a:off x="4057753" y="4135798"/>
            <a:ext cx="406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4" idx="1"/>
          </p:cNvCxnSpPr>
          <p:nvPr/>
        </p:nvCxnSpPr>
        <p:spPr>
          <a:xfrm>
            <a:off x="4057753" y="4479927"/>
            <a:ext cx="406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057753" y="4849259"/>
            <a:ext cx="406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0" idx="1"/>
          </p:cNvCxnSpPr>
          <p:nvPr/>
        </p:nvCxnSpPr>
        <p:spPr>
          <a:xfrm rot="16200000" flipH="1">
            <a:off x="3792245" y="6038096"/>
            <a:ext cx="937109" cy="406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8" idx="1"/>
          </p:cNvCxnSpPr>
          <p:nvPr/>
        </p:nvCxnSpPr>
        <p:spPr>
          <a:xfrm>
            <a:off x="4057753" y="5991032"/>
            <a:ext cx="406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057753" y="6360364"/>
            <a:ext cx="406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/>
          <p:cNvSpPr/>
          <p:nvPr/>
        </p:nvSpPr>
        <p:spPr>
          <a:xfrm rot="16200000">
            <a:off x="4768286" y="-1088156"/>
            <a:ext cx="357923" cy="3477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663453" y="57052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0" name="Right Brace 79"/>
          <p:cNvSpPr/>
          <p:nvPr/>
        </p:nvSpPr>
        <p:spPr>
          <a:xfrm rot="5400000">
            <a:off x="1235127" y="3481754"/>
            <a:ext cx="889655" cy="30572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43401" y="558127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965" y="8965"/>
            <a:ext cx="12192000" cy="6858000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-80682" y="17888"/>
            <a:ext cx="2035659" cy="1712300"/>
          </a:xfrm>
          <a:custGeom>
            <a:avLst/>
            <a:gdLst>
              <a:gd name="connsiteX0" fmla="*/ 869576 w 2035659"/>
              <a:gd name="connsiteY0" fmla="*/ 134512 h 1712300"/>
              <a:gd name="connsiteX1" fmla="*/ 788894 w 2035659"/>
              <a:gd name="connsiteY1" fmla="*/ 161406 h 1712300"/>
              <a:gd name="connsiteX2" fmla="*/ 600635 w 2035659"/>
              <a:gd name="connsiteY2" fmla="*/ 224159 h 1712300"/>
              <a:gd name="connsiteX3" fmla="*/ 421341 w 2035659"/>
              <a:gd name="connsiteY3" fmla="*/ 251053 h 1712300"/>
              <a:gd name="connsiteX4" fmla="*/ 242047 w 2035659"/>
              <a:gd name="connsiteY4" fmla="*/ 295877 h 1712300"/>
              <a:gd name="connsiteX5" fmla="*/ 134470 w 2035659"/>
              <a:gd name="connsiteY5" fmla="*/ 322771 h 1712300"/>
              <a:gd name="connsiteX6" fmla="*/ 71717 w 2035659"/>
              <a:gd name="connsiteY6" fmla="*/ 349665 h 1712300"/>
              <a:gd name="connsiteX7" fmla="*/ 8964 w 2035659"/>
              <a:gd name="connsiteY7" fmla="*/ 466206 h 1712300"/>
              <a:gd name="connsiteX8" fmla="*/ 0 w 2035659"/>
              <a:gd name="connsiteY8" fmla="*/ 555853 h 1712300"/>
              <a:gd name="connsiteX9" fmla="*/ 17929 w 2035659"/>
              <a:gd name="connsiteY9" fmla="*/ 1147524 h 1712300"/>
              <a:gd name="connsiteX10" fmla="*/ 71717 w 2035659"/>
              <a:gd name="connsiteY10" fmla="*/ 1255100 h 1712300"/>
              <a:gd name="connsiteX11" fmla="*/ 107576 w 2035659"/>
              <a:gd name="connsiteY11" fmla="*/ 1326818 h 1712300"/>
              <a:gd name="connsiteX12" fmla="*/ 143435 w 2035659"/>
              <a:gd name="connsiteY12" fmla="*/ 1425430 h 1712300"/>
              <a:gd name="connsiteX13" fmla="*/ 206188 w 2035659"/>
              <a:gd name="connsiteY13" fmla="*/ 1452324 h 1712300"/>
              <a:gd name="connsiteX14" fmla="*/ 286870 w 2035659"/>
              <a:gd name="connsiteY14" fmla="*/ 1479218 h 1712300"/>
              <a:gd name="connsiteX15" fmla="*/ 340658 w 2035659"/>
              <a:gd name="connsiteY15" fmla="*/ 1497147 h 1712300"/>
              <a:gd name="connsiteX16" fmla="*/ 600635 w 2035659"/>
              <a:gd name="connsiteY16" fmla="*/ 1515077 h 1712300"/>
              <a:gd name="connsiteX17" fmla="*/ 636494 w 2035659"/>
              <a:gd name="connsiteY17" fmla="*/ 1533006 h 1712300"/>
              <a:gd name="connsiteX18" fmla="*/ 654423 w 2035659"/>
              <a:gd name="connsiteY18" fmla="*/ 1550936 h 1712300"/>
              <a:gd name="connsiteX19" fmla="*/ 690282 w 2035659"/>
              <a:gd name="connsiteY19" fmla="*/ 1568865 h 1712300"/>
              <a:gd name="connsiteX20" fmla="*/ 717176 w 2035659"/>
              <a:gd name="connsiteY20" fmla="*/ 1595759 h 1712300"/>
              <a:gd name="connsiteX21" fmla="*/ 770964 w 2035659"/>
              <a:gd name="connsiteY21" fmla="*/ 1667477 h 1712300"/>
              <a:gd name="connsiteX22" fmla="*/ 797858 w 2035659"/>
              <a:gd name="connsiteY22" fmla="*/ 1685406 h 1712300"/>
              <a:gd name="connsiteX23" fmla="*/ 842682 w 2035659"/>
              <a:gd name="connsiteY23" fmla="*/ 1703336 h 1712300"/>
              <a:gd name="connsiteX24" fmla="*/ 887506 w 2035659"/>
              <a:gd name="connsiteY24" fmla="*/ 1712300 h 1712300"/>
              <a:gd name="connsiteX25" fmla="*/ 1057835 w 2035659"/>
              <a:gd name="connsiteY25" fmla="*/ 1694371 h 1712300"/>
              <a:gd name="connsiteX26" fmla="*/ 1129553 w 2035659"/>
              <a:gd name="connsiteY26" fmla="*/ 1667477 h 1712300"/>
              <a:gd name="connsiteX27" fmla="*/ 1192306 w 2035659"/>
              <a:gd name="connsiteY27" fmla="*/ 1649547 h 1712300"/>
              <a:gd name="connsiteX28" fmla="*/ 1264023 w 2035659"/>
              <a:gd name="connsiteY28" fmla="*/ 1631618 h 1712300"/>
              <a:gd name="connsiteX29" fmla="*/ 1326776 w 2035659"/>
              <a:gd name="connsiteY29" fmla="*/ 1604724 h 1712300"/>
              <a:gd name="connsiteX30" fmla="*/ 1371600 w 2035659"/>
              <a:gd name="connsiteY30" fmla="*/ 1586794 h 1712300"/>
              <a:gd name="connsiteX31" fmla="*/ 1389529 w 2035659"/>
              <a:gd name="connsiteY31" fmla="*/ 1559900 h 1712300"/>
              <a:gd name="connsiteX32" fmla="*/ 1452282 w 2035659"/>
              <a:gd name="connsiteY32" fmla="*/ 1541971 h 1712300"/>
              <a:gd name="connsiteX33" fmla="*/ 1559858 w 2035659"/>
              <a:gd name="connsiteY33" fmla="*/ 1479218 h 1712300"/>
              <a:gd name="connsiteX34" fmla="*/ 1595717 w 2035659"/>
              <a:gd name="connsiteY34" fmla="*/ 1461288 h 1712300"/>
              <a:gd name="connsiteX35" fmla="*/ 1631576 w 2035659"/>
              <a:gd name="connsiteY35" fmla="*/ 1434394 h 1712300"/>
              <a:gd name="connsiteX36" fmla="*/ 1748117 w 2035659"/>
              <a:gd name="connsiteY36" fmla="*/ 1353712 h 1712300"/>
              <a:gd name="connsiteX37" fmla="*/ 1864658 w 2035659"/>
              <a:gd name="connsiteY37" fmla="*/ 1201312 h 1712300"/>
              <a:gd name="connsiteX38" fmla="*/ 1936376 w 2035659"/>
              <a:gd name="connsiteY38" fmla="*/ 1120630 h 1712300"/>
              <a:gd name="connsiteX39" fmla="*/ 1954306 w 2035659"/>
              <a:gd name="connsiteY39" fmla="*/ 1066841 h 1712300"/>
              <a:gd name="connsiteX40" fmla="*/ 1990164 w 2035659"/>
              <a:gd name="connsiteY40" fmla="*/ 986159 h 1712300"/>
              <a:gd name="connsiteX41" fmla="*/ 2008094 w 2035659"/>
              <a:gd name="connsiteY41" fmla="*/ 914441 h 1712300"/>
              <a:gd name="connsiteX42" fmla="*/ 2034988 w 2035659"/>
              <a:gd name="connsiteY42" fmla="*/ 842724 h 1712300"/>
              <a:gd name="connsiteX43" fmla="*/ 2017058 w 2035659"/>
              <a:gd name="connsiteY43" fmla="*/ 654465 h 1712300"/>
              <a:gd name="connsiteX44" fmla="*/ 1999129 w 2035659"/>
              <a:gd name="connsiteY44" fmla="*/ 627571 h 1712300"/>
              <a:gd name="connsiteX45" fmla="*/ 1963270 w 2035659"/>
              <a:gd name="connsiteY45" fmla="*/ 591712 h 1712300"/>
              <a:gd name="connsiteX46" fmla="*/ 1945341 w 2035659"/>
              <a:gd name="connsiteY46" fmla="*/ 555853 h 1712300"/>
              <a:gd name="connsiteX47" fmla="*/ 1873623 w 2035659"/>
              <a:gd name="connsiteY47" fmla="*/ 493100 h 1712300"/>
              <a:gd name="connsiteX48" fmla="*/ 1819835 w 2035659"/>
              <a:gd name="connsiteY48" fmla="*/ 457241 h 1712300"/>
              <a:gd name="connsiteX49" fmla="*/ 1783976 w 2035659"/>
              <a:gd name="connsiteY49" fmla="*/ 430347 h 1712300"/>
              <a:gd name="connsiteX50" fmla="*/ 1667435 w 2035659"/>
              <a:gd name="connsiteY50" fmla="*/ 376559 h 1712300"/>
              <a:gd name="connsiteX51" fmla="*/ 1559858 w 2035659"/>
              <a:gd name="connsiteY51" fmla="*/ 313806 h 1712300"/>
              <a:gd name="connsiteX52" fmla="*/ 1416423 w 2035659"/>
              <a:gd name="connsiteY52" fmla="*/ 268983 h 1712300"/>
              <a:gd name="connsiteX53" fmla="*/ 1362635 w 2035659"/>
              <a:gd name="connsiteY53" fmla="*/ 242088 h 1712300"/>
              <a:gd name="connsiteX54" fmla="*/ 1290917 w 2035659"/>
              <a:gd name="connsiteY54" fmla="*/ 215194 h 1712300"/>
              <a:gd name="connsiteX55" fmla="*/ 1237129 w 2035659"/>
              <a:gd name="connsiteY55" fmla="*/ 188300 h 1712300"/>
              <a:gd name="connsiteX56" fmla="*/ 1192306 w 2035659"/>
              <a:gd name="connsiteY56" fmla="*/ 170371 h 1712300"/>
              <a:gd name="connsiteX57" fmla="*/ 1120588 w 2035659"/>
              <a:gd name="connsiteY57" fmla="*/ 152441 h 1712300"/>
              <a:gd name="connsiteX58" fmla="*/ 1084729 w 2035659"/>
              <a:gd name="connsiteY58" fmla="*/ 134512 h 1712300"/>
              <a:gd name="connsiteX59" fmla="*/ 1021976 w 2035659"/>
              <a:gd name="connsiteY59" fmla="*/ 98653 h 1712300"/>
              <a:gd name="connsiteX60" fmla="*/ 968188 w 2035659"/>
              <a:gd name="connsiteY60" fmla="*/ 80724 h 1712300"/>
              <a:gd name="connsiteX61" fmla="*/ 914400 w 2035659"/>
              <a:gd name="connsiteY61" fmla="*/ 53830 h 1712300"/>
              <a:gd name="connsiteX62" fmla="*/ 851647 w 2035659"/>
              <a:gd name="connsiteY62" fmla="*/ 35900 h 1712300"/>
              <a:gd name="connsiteX63" fmla="*/ 806823 w 2035659"/>
              <a:gd name="connsiteY63" fmla="*/ 26936 h 1712300"/>
              <a:gd name="connsiteX64" fmla="*/ 753035 w 2035659"/>
              <a:gd name="connsiteY64" fmla="*/ 9006 h 1712300"/>
              <a:gd name="connsiteX65" fmla="*/ 690282 w 2035659"/>
              <a:gd name="connsiteY65" fmla="*/ 41 h 17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035659" h="1712300">
                <a:moveTo>
                  <a:pt x="869576" y="134512"/>
                </a:moveTo>
                <a:lnTo>
                  <a:pt x="788894" y="161406"/>
                </a:lnTo>
                <a:cubicBezTo>
                  <a:pt x="697850" y="193539"/>
                  <a:pt x="711762" y="195170"/>
                  <a:pt x="600635" y="224159"/>
                </a:cubicBezTo>
                <a:cubicBezTo>
                  <a:pt x="526607" y="243471"/>
                  <a:pt x="496899" y="243497"/>
                  <a:pt x="421341" y="251053"/>
                </a:cubicBezTo>
                <a:cubicBezTo>
                  <a:pt x="254915" y="317624"/>
                  <a:pt x="409343" y="265459"/>
                  <a:pt x="242047" y="295877"/>
                </a:cubicBezTo>
                <a:cubicBezTo>
                  <a:pt x="205681" y="302489"/>
                  <a:pt x="167531" y="306241"/>
                  <a:pt x="134470" y="322771"/>
                </a:cubicBezTo>
                <a:cubicBezTo>
                  <a:pt x="90159" y="344926"/>
                  <a:pt x="111289" y="336474"/>
                  <a:pt x="71717" y="349665"/>
                </a:cubicBezTo>
                <a:cubicBezTo>
                  <a:pt x="54950" y="376492"/>
                  <a:pt x="16481" y="428623"/>
                  <a:pt x="8964" y="466206"/>
                </a:cubicBezTo>
                <a:cubicBezTo>
                  <a:pt x="3074" y="495654"/>
                  <a:pt x="2988" y="525971"/>
                  <a:pt x="0" y="555853"/>
                </a:cubicBezTo>
                <a:cubicBezTo>
                  <a:pt x="5976" y="753077"/>
                  <a:pt x="-2203" y="951239"/>
                  <a:pt x="17929" y="1147524"/>
                </a:cubicBezTo>
                <a:cubicBezTo>
                  <a:pt x="22019" y="1187406"/>
                  <a:pt x="61993" y="1216206"/>
                  <a:pt x="71717" y="1255100"/>
                </a:cubicBezTo>
                <a:cubicBezTo>
                  <a:pt x="84306" y="1305454"/>
                  <a:pt x="73290" y="1281102"/>
                  <a:pt x="107576" y="1326818"/>
                </a:cubicBezTo>
                <a:cubicBezTo>
                  <a:pt x="116073" y="1360807"/>
                  <a:pt x="117104" y="1399099"/>
                  <a:pt x="143435" y="1425430"/>
                </a:cubicBezTo>
                <a:cubicBezTo>
                  <a:pt x="168868" y="1450863"/>
                  <a:pt x="173271" y="1439980"/>
                  <a:pt x="206188" y="1452324"/>
                </a:cubicBezTo>
                <a:cubicBezTo>
                  <a:pt x="352284" y="1507109"/>
                  <a:pt x="118793" y="1433379"/>
                  <a:pt x="286870" y="1479218"/>
                </a:cubicBezTo>
                <a:cubicBezTo>
                  <a:pt x="305103" y="1484191"/>
                  <a:pt x="321824" y="1495577"/>
                  <a:pt x="340658" y="1497147"/>
                </a:cubicBezTo>
                <a:cubicBezTo>
                  <a:pt x="498947" y="1510338"/>
                  <a:pt x="412314" y="1503999"/>
                  <a:pt x="600635" y="1515077"/>
                </a:cubicBezTo>
                <a:cubicBezTo>
                  <a:pt x="612588" y="1521053"/>
                  <a:pt x="625375" y="1525593"/>
                  <a:pt x="636494" y="1533006"/>
                </a:cubicBezTo>
                <a:cubicBezTo>
                  <a:pt x="643527" y="1537694"/>
                  <a:pt x="647390" y="1546248"/>
                  <a:pt x="654423" y="1550936"/>
                </a:cubicBezTo>
                <a:cubicBezTo>
                  <a:pt x="665542" y="1558349"/>
                  <a:pt x="678329" y="1562889"/>
                  <a:pt x="690282" y="1568865"/>
                </a:cubicBezTo>
                <a:cubicBezTo>
                  <a:pt x="699247" y="1577830"/>
                  <a:pt x="709392" y="1585752"/>
                  <a:pt x="717176" y="1595759"/>
                </a:cubicBezTo>
                <a:cubicBezTo>
                  <a:pt x="740786" y="1626115"/>
                  <a:pt x="744442" y="1646259"/>
                  <a:pt x="770964" y="1667477"/>
                </a:cubicBezTo>
                <a:cubicBezTo>
                  <a:pt x="779377" y="1674208"/>
                  <a:pt x="788221" y="1680588"/>
                  <a:pt x="797858" y="1685406"/>
                </a:cubicBezTo>
                <a:cubicBezTo>
                  <a:pt x="812251" y="1692603"/>
                  <a:pt x="827268" y="1698712"/>
                  <a:pt x="842682" y="1703336"/>
                </a:cubicBezTo>
                <a:cubicBezTo>
                  <a:pt x="857277" y="1707714"/>
                  <a:pt x="872565" y="1709312"/>
                  <a:pt x="887506" y="1712300"/>
                </a:cubicBezTo>
                <a:cubicBezTo>
                  <a:pt x="944282" y="1706324"/>
                  <a:pt x="1001699" y="1704766"/>
                  <a:pt x="1057835" y="1694371"/>
                </a:cubicBezTo>
                <a:cubicBezTo>
                  <a:pt x="1082940" y="1689722"/>
                  <a:pt x="1105332" y="1675551"/>
                  <a:pt x="1129553" y="1667477"/>
                </a:cubicBezTo>
                <a:cubicBezTo>
                  <a:pt x="1150191" y="1660597"/>
                  <a:pt x="1171286" y="1655152"/>
                  <a:pt x="1192306" y="1649547"/>
                </a:cubicBezTo>
                <a:cubicBezTo>
                  <a:pt x="1216115" y="1643198"/>
                  <a:pt x="1240646" y="1639411"/>
                  <a:pt x="1264023" y="1631618"/>
                </a:cubicBezTo>
                <a:cubicBezTo>
                  <a:pt x="1319260" y="1613205"/>
                  <a:pt x="1260312" y="1634264"/>
                  <a:pt x="1326776" y="1604724"/>
                </a:cubicBezTo>
                <a:cubicBezTo>
                  <a:pt x="1341481" y="1598188"/>
                  <a:pt x="1356659" y="1592771"/>
                  <a:pt x="1371600" y="1586794"/>
                </a:cubicBezTo>
                <a:cubicBezTo>
                  <a:pt x="1377576" y="1577829"/>
                  <a:pt x="1381116" y="1566630"/>
                  <a:pt x="1389529" y="1559900"/>
                </a:cubicBezTo>
                <a:cubicBezTo>
                  <a:pt x="1396153" y="1554601"/>
                  <a:pt x="1448926" y="1543369"/>
                  <a:pt x="1452282" y="1541971"/>
                </a:cubicBezTo>
                <a:cubicBezTo>
                  <a:pt x="1564769" y="1495101"/>
                  <a:pt x="1487298" y="1524569"/>
                  <a:pt x="1559858" y="1479218"/>
                </a:cubicBezTo>
                <a:cubicBezTo>
                  <a:pt x="1571191" y="1472135"/>
                  <a:pt x="1584384" y="1468371"/>
                  <a:pt x="1595717" y="1461288"/>
                </a:cubicBezTo>
                <a:cubicBezTo>
                  <a:pt x="1608387" y="1453369"/>
                  <a:pt x="1619370" y="1443010"/>
                  <a:pt x="1631576" y="1434394"/>
                </a:cubicBezTo>
                <a:cubicBezTo>
                  <a:pt x="1670176" y="1407147"/>
                  <a:pt x="1748117" y="1353712"/>
                  <a:pt x="1748117" y="1353712"/>
                </a:cubicBezTo>
                <a:cubicBezTo>
                  <a:pt x="1839423" y="1216754"/>
                  <a:pt x="1707480" y="1410876"/>
                  <a:pt x="1864658" y="1201312"/>
                </a:cubicBezTo>
                <a:cubicBezTo>
                  <a:pt x="1904231" y="1148549"/>
                  <a:pt x="1880988" y="1176018"/>
                  <a:pt x="1936376" y="1120630"/>
                </a:cubicBezTo>
                <a:cubicBezTo>
                  <a:pt x="1942353" y="1102700"/>
                  <a:pt x="1945854" y="1083745"/>
                  <a:pt x="1954306" y="1066841"/>
                </a:cubicBezTo>
                <a:cubicBezTo>
                  <a:pt x="1968027" y="1039399"/>
                  <a:pt x="1981006" y="1015923"/>
                  <a:pt x="1990164" y="986159"/>
                </a:cubicBezTo>
                <a:cubicBezTo>
                  <a:pt x="1997411" y="962607"/>
                  <a:pt x="1997074" y="936481"/>
                  <a:pt x="2008094" y="914441"/>
                </a:cubicBezTo>
                <a:cubicBezTo>
                  <a:pt x="2031533" y="867563"/>
                  <a:pt x="2022782" y="891547"/>
                  <a:pt x="2034988" y="842724"/>
                </a:cubicBezTo>
                <a:cubicBezTo>
                  <a:pt x="2034762" y="838665"/>
                  <a:pt x="2041434" y="703217"/>
                  <a:pt x="2017058" y="654465"/>
                </a:cubicBezTo>
                <a:cubicBezTo>
                  <a:pt x="2012240" y="644828"/>
                  <a:pt x="2006141" y="635751"/>
                  <a:pt x="1999129" y="627571"/>
                </a:cubicBezTo>
                <a:cubicBezTo>
                  <a:pt x="1988128" y="614736"/>
                  <a:pt x="1975223" y="603665"/>
                  <a:pt x="1963270" y="591712"/>
                </a:cubicBezTo>
                <a:cubicBezTo>
                  <a:pt x="1957294" y="579759"/>
                  <a:pt x="1953108" y="566728"/>
                  <a:pt x="1945341" y="555853"/>
                </a:cubicBezTo>
                <a:cubicBezTo>
                  <a:pt x="1930537" y="535127"/>
                  <a:pt x="1889680" y="507150"/>
                  <a:pt x="1873623" y="493100"/>
                </a:cubicBezTo>
                <a:cubicBezTo>
                  <a:pt x="1832298" y="456941"/>
                  <a:pt x="1864532" y="472141"/>
                  <a:pt x="1819835" y="457241"/>
                </a:cubicBezTo>
                <a:cubicBezTo>
                  <a:pt x="1807882" y="448276"/>
                  <a:pt x="1797093" y="437502"/>
                  <a:pt x="1783976" y="430347"/>
                </a:cubicBezTo>
                <a:cubicBezTo>
                  <a:pt x="1683165" y="375359"/>
                  <a:pt x="1758872" y="431421"/>
                  <a:pt x="1667435" y="376559"/>
                </a:cubicBezTo>
                <a:cubicBezTo>
                  <a:pt x="1598458" y="335173"/>
                  <a:pt x="1665934" y="353584"/>
                  <a:pt x="1559858" y="313806"/>
                </a:cubicBezTo>
                <a:cubicBezTo>
                  <a:pt x="1329750" y="227516"/>
                  <a:pt x="1649663" y="368944"/>
                  <a:pt x="1416423" y="268983"/>
                </a:cubicBezTo>
                <a:cubicBezTo>
                  <a:pt x="1397998" y="261087"/>
                  <a:pt x="1381060" y="249984"/>
                  <a:pt x="1362635" y="242088"/>
                </a:cubicBezTo>
                <a:cubicBezTo>
                  <a:pt x="1339168" y="232031"/>
                  <a:pt x="1314384" y="225251"/>
                  <a:pt x="1290917" y="215194"/>
                </a:cubicBezTo>
                <a:cubicBezTo>
                  <a:pt x="1272492" y="207298"/>
                  <a:pt x="1255378" y="196595"/>
                  <a:pt x="1237129" y="188300"/>
                </a:cubicBezTo>
                <a:cubicBezTo>
                  <a:pt x="1222479" y="181641"/>
                  <a:pt x="1207686" y="175103"/>
                  <a:pt x="1192306" y="170371"/>
                </a:cubicBezTo>
                <a:cubicBezTo>
                  <a:pt x="1168754" y="163124"/>
                  <a:pt x="1142628" y="163461"/>
                  <a:pt x="1120588" y="152441"/>
                </a:cubicBezTo>
                <a:cubicBezTo>
                  <a:pt x="1108635" y="146465"/>
                  <a:pt x="1096461" y="140911"/>
                  <a:pt x="1084729" y="134512"/>
                </a:cubicBezTo>
                <a:cubicBezTo>
                  <a:pt x="1063579" y="122976"/>
                  <a:pt x="1043851" y="108749"/>
                  <a:pt x="1021976" y="98653"/>
                </a:cubicBezTo>
                <a:cubicBezTo>
                  <a:pt x="1004816" y="90733"/>
                  <a:pt x="985092" y="89176"/>
                  <a:pt x="968188" y="80724"/>
                </a:cubicBezTo>
                <a:cubicBezTo>
                  <a:pt x="950259" y="71759"/>
                  <a:pt x="932718" y="61971"/>
                  <a:pt x="914400" y="53830"/>
                </a:cubicBezTo>
                <a:cubicBezTo>
                  <a:pt x="899425" y="47174"/>
                  <a:pt x="865893" y="39066"/>
                  <a:pt x="851647" y="35900"/>
                </a:cubicBezTo>
                <a:cubicBezTo>
                  <a:pt x="836773" y="32595"/>
                  <a:pt x="821523" y="30945"/>
                  <a:pt x="806823" y="26936"/>
                </a:cubicBezTo>
                <a:cubicBezTo>
                  <a:pt x="788590" y="21963"/>
                  <a:pt x="771268" y="13979"/>
                  <a:pt x="753035" y="9006"/>
                </a:cubicBezTo>
                <a:cubicBezTo>
                  <a:pt x="715867" y="-1131"/>
                  <a:pt x="718147" y="41"/>
                  <a:pt x="690282" y="41"/>
                </a:cubicBezTo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886635" y="1990165"/>
            <a:ext cx="1918447" cy="1577788"/>
          </a:xfrm>
          <a:custGeom>
            <a:avLst/>
            <a:gdLst>
              <a:gd name="connsiteX0" fmla="*/ 717177 w 1918447"/>
              <a:gd name="connsiteY0" fmla="*/ 421341 h 1577788"/>
              <a:gd name="connsiteX1" fmla="*/ 708212 w 1918447"/>
              <a:gd name="connsiteY1" fmla="*/ 331694 h 1577788"/>
              <a:gd name="connsiteX2" fmla="*/ 663389 w 1918447"/>
              <a:gd name="connsiteY2" fmla="*/ 242047 h 1577788"/>
              <a:gd name="connsiteX3" fmla="*/ 645459 w 1918447"/>
              <a:gd name="connsiteY3" fmla="*/ 215153 h 1577788"/>
              <a:gd name="connsiteX4" fmla="*/ 618565 w 1918447"/>
              <a:gd name="connsiteY4" fmla="*/ 197223 h 1577788"/>
              <a:gd name="connsiteX5" fmla="*/ 582706 w 1918447"/>
              <a:gd name="connsiteY5" fmla="*/ 152400 h 1577788"/>
              <a:gd name="connsiteX6" fmla="*/ 537883 w 1918447"/>
              <a:gd name="connsiteY6" fmla="*/ 98611 h 1577788"/>
              <a:gd name="connsiteX7" fmla="*/ 484094 w 1918447"/>
              <a:gd name="connsiteY7" fmla="*/ 62753 h 1577788"/>
              <a:gd name="connsiteX8" fmla="*/ 448236 w 1918447"/>
              <a:gd name="connsiteY8" fmla="*/ 44823 h 1577788"/>
              <a:gd name="connsiteX9" fmla="*/ 430306 w 1918447"/>
              <a:gd name="connsiteY9" fmla="*/ 26894 h 1577788"/>
              <a:gd name="connsiteX10" fmla="*/ 340659 w 1918447"/>
              <a:gd name="connsiteY10" fmla="*/ 0 h 1577788"/>
              <a:gd name="connsiteX11" fmla="*/ 242047 w 1918447"/>
              <a:gd name="connsiteY11" fmla="*/ 8964 h 1577788"/>
              <a:gd name="connsiteX12" fmla="*/ 152400 w 1918447"/>
              <a:gd name="connsiteY12" fmla="*/ 44823 h 1577788"/>
              <a:gd name="connsiteX13" fmla="*/ 89647 w 1918447"/>
              <a:gd name="connsiteY13" fmla="*/ 62753 h 1577788"/>
              <a:gd name="connsiteX14" fmla="*/ 62753 w 1918447"/>
              <a:gd name="connsiteY14" fmla="*/ 80682 h 1577788"/>
              <a:gd name="connsiteX15" fmla="*/ 17930 w 1918447"/>
              <a:gd name="connsiteY15" fmla="*/ 134470 h 1577788"/>
              <a:gd name="connsiteX16" fmla="*/ 0 w 1918447"/>
              <a:gd name="connsiteY16" fmla="*/ 170329 h 1577788"/>
              <a:gd name="connsiteX17" fmla="*/ 26894 w 1918447"/>
              <a:gd name="connsiteY17" fmla="*/ 331694 h 1577788"/>
              <a:gd name="connsiteX18" fmla="*/ 62753 w 1918447"/>
              <a:gd name="connsiteY18" fmla="*/ 376517 h 1577788"/>
              <a:gd name="connsiteX19" fmla="*/ 89647 w 1918447"/>
              <a:gd name="connsiteY19" fmla="*/ 421341 h 1577788"/>
              <a:gd name="connsiteX20" fmla="*/ 125506 w 1918447"/>
              <a:gd name="connsiteY20" fmla="*/ 457200 h 1577788"/>
              <a:gd name="connsiteX21" fmla="*/ 143436 w 1918447"/>
              <a:gd name="connsiteY21" fmla="*/ 475129 h 1577788"/>
              <a:gd name="connsiteX22" fmla="*/ 161365 w 1918447"/>
              <a:gd name="connsiteY22" fmla="*/ 493059 h 1577788"/>
              <a:gd name="connsiteX23" fmla="*/ 188259 w 1918447"/>
              <a:gd name="connsiteY23" fmla="*/ 510988 h 1577788"/>
              <a:gd name="connsiteX24" fmla="*/ 197224 w 1918447"/>
              <a:gd name="connsiteY24" fmla="*/ 537882 h 1577788"/>
              <a:gd name="connsiteX25" fmla="*/ 259977 w 1918447"/>
              <a:gd name="connsiteY25" fmla="*/ 591670 h 1577788"/>
              <a:gd name="connsiteX26" fmla="*/ 277906 w 1918447"/>
              <a:gd name="connsiteY26" fmla="*/ 654423 h 1577788"/>
              <a:gd name="connsiteX27" fmla="*/ 295836 w 1918447"/>
              <a:gd name="connsiteY27" fmla="*/ 681317 h 1577788"/>
              <a:gd name="connsiteX28" fmla="*/ 304800 w 1918447"/>
              <a:gd name="connsiteY28" fmla="*/ 1308847 h 1577788"/>
              <a:gd name="connsiteX29" fmla="*/ 322730 w 1918447"/>
              <a:gd name="connsiteY29" fmla="*/ 1326776 h 1577788"/>
              <a:gd name="connsiteX30" fmla="*/ 358589 w 1918447"/>
              <a:gd name="connsiteY30" fmla="*/ 1353670 h 1577788"/>
              <a:gd name="connsiteX31" fmla="*/ 385483 w 1918447"/>
              <a:gd name="connsiteY31" fmla="*/ 1371600 h 1577788"/>
              <a:gd name="connsiteX32" fmla="*/ 448236 w 1918447"/>
              <a:gd name="connsiteY32" fmla="*/ 1443317 h 1577788"/>
              <a:gd name="connsiteX33" fmla="*/ 484094 w 1918447"/>
              <a:gd name="connsiteY33" fmla="*/ 1461247 h 1577788"/>
              <a:gd name="connsiteX34" fmla="*/ 555812 w 1918447"/>
              <a:gd name="connsiteY34" fmla="*/ 1488141 h 1577788"/>
              <a:gd name="connsiteX35" fmla="*/ 582706 w 1918447"/>
              <a:gd name="connsiteY35" fmla="*/ 1506070 h 1577788"/>
              <a:gd name="connsiteX36" fmla="*/ 645459 w 1918447"/>
              <a:gd name="connsiteY36" fmla="*/ 1524000 h 1577788"/>
              <a:gd name="connsiteX37" fmla="*/ 744071 w 1918447"/>
              <a:gd name="connsiteY37" fmla="*/ 1559859 h 1577788"/>
              <a:gd name="connsiteX38" fmla="*/ 815789 w 1918447"/>
              <a:gd name="connsiteY38" fmla="*/ 1577788 h 1577788"/>
              <a:gd name="connsiteX39" fmla="*/ 1452283 w 1918447"/>
              <a:gd name="connsiteY39" fmla="*/ 1559859 h 1577788"/>
              <a:gd name="connsiteX40" fmla="*/ 1532965 w 1918447"/>
              <a:gd name="connsiteY40" fmla="*/ 1532964 h 1577788"/>
              <a:gd name="connsiteX41" fmla="*/ 1568824 w 1918447"/>
              <a:gd name="connsiteY41" fmla="*/ 1524000 h 1577788"/>
              <a:gd name="connsiteX42" fmla="*/ 1622612 w 1918447"/>
              <a:gd name="connsiteY42" fmla="*/ 1479176 h 1577788"/>
              <a:gd name="connsiteX43" fmla="*/ 1649506 w 1918447"/>
              <a:gd name="connsiteY43" fmla="*/ 1461247 h 1577788"/>
              <a:gd name="connsiteX44" fmla="*/ 1685365 w 1918447"/>
              <a:gd name="connsiteY44" fmla="*/ 1434353 h 1577788"/>
              <a:gd name="connsiteX45" fmla="*/ 1703294 w 1918447"/>
              <a:gd name="connsiteY45" fmla="*/ 1416423 h 1577788"/>
              <a:gd name="connsiteX46" fmla="*/ 1730189 w 1918447"/>
              <a:gd name="connsiteY46" fmla="*/ 1398494 h 1577788"/>
              <a:gd name="connsiteX47" fmla="*/ 1783977 w 1918447"/>
              <a:gd name="connsiteY47" fmla="*/ 1317811 h 1577788"/>
              <a:gd name="connsiteX48" fmla="*/ 1801906 w 1918447"/>
              <a:gd name="connsiteY48" fmla="*/ 1290917 h 1577788"/>
              <a:gd name="connsiteX49" fmla="*/ 1828800 w 1918447"/>
              <a:gd name="connsiteY49" fmla="*/ 1264023 h 1577788"/>
              <a:gd name="connsiteX50" fmla="*/ 1837765 w 1918447"/>
              <a:gd name="connsiteY50" fmla="*/ 1237129 h 1577788"/>
              <a:gd name="connsiteX51" fmla="*/ 1846730 w 1918447"/>
              <a:gd name="connsiteY51" fmla="*/ 1192306 h 1577788"/>
              <a:gd name="connsiteX52" fmla="*/ 1864659 w 1918447"/>
              <a:gd name="connsiteY52" fmla="*/ 1165411 h 1577788"/>
              <a:gd name="connsiteX53" fmla="*/ 1873624 w 1918447"/>
              <a:gd name="connsiteY53" fmla="*/ 1093694 h 1577788"/>
              <a:gd name="connsiteX54" fmla="*/ 1900518 w 1918447"/>
              <a:gd name="connsiteY54" fmla="*/ 1030941 h 1577788"/>
              <a:gd name="connsiteX55" fmla="*/ 1918447 w 1918447"/>
              <a:gd name="connsiteY55" fmla="*/ 977153 h 1577788"/>
              <a:gd name="connsiteX56" fmla="*/ 1891553 w 1918447"/>
              <a:gd name="connsiteY56" fmla="*/ 806823 h 1577788"/>
              <a:gd name="connsiteX57" fmla="*/ 1864659 w 1918447"/>
              <a:gd name="connsiteY57" fmla="*/ 753035 h 1577788"/>
              <a:gd name="connsiteX58" fmla="*/ 1846730 w 1918447"/>
              <a:gd name="connsiteY58" fmla="*/ 717176 h 1577788"/>
              <a:gd name="connsiteX59" fmla="*/ 1837765 w 1918447"/>
              <a:gd name="connsiteY59" fmla="*/ 690282 h 1577788"/>
              <a:gd name="connsiteX60" fmla="*/ 1775012 w 1918447"/>
              <a:gd name="connsiteY60" fmla="*/ 663388 h 1577788"/>
              <a:gd name="connsiteX61" fmla="*/ 1524000 w 1918447"/>
              <a:gd name="connsiteY61" fmla="*/ 672353 h 1577788"/>
              <a:gd name="connsiteX62" fmla="*/ 1479177 w 1918447"/>
              <a:gd name="connsiteY62" fmla="*/ 690282 h 1577788"/>
              <a:gd name="connsiteX63" fmla="*/ 1398494 w 1918447"/>
              <a:gd name="connsiteY63" fmla="*/ 708211 h 1577788"/>
              <a:gd name="connsiteX64" fmla="*/ 1344706 w 1918447"/>
              <a:gd name="connsiteY64" fmla="*/ 726141 h 1577788"/>
              <a:gd name="connsiteX65" fmla="*/ 1308847 w 1918447"/>
              <a:gd name="connsiteY65" fmla="*/ 735106 h 1577788"/>
              <a:gd name="connsiteX66" fmla="*/ 1272989 w 1918447"/>
              <a:gd name="connsiteY66" fmla="*/ 753035 h 1577788"/>
              <a:gd name="connsiteX67" fmla="*/ 1183341 w 1918447"/>
              <a:gd name="connsiteY67" fmla="*/ 779929 h 1577788"/>
              <a:gd name="connsiteX68" fmla="*/ 986118 w 1918447"/>
              <a:gd name="connsiteY68" fmla="*/ 770964 h 1577788"/>
              <a:gd name="connsiteX69" fmla="*/ 887506 w 1918447"/>
              <a:gd name="connsiteY69" fmla="*/ 717176 h 1577788"/>
              <a:gd name="connsiteX70" fmla="*/ 860612 w 1918447"/>
              <a:gd name="connsiteY70" fmla="*/ 690282 h 1577788"/>
              <a:gd name="connsiteX71" fmla="*/ 842683 w 1918447"/>
              <a:gd name="connsiteY71" fmla="*/ 663388 h 1577788"/>
              <a:gd name="connsiteX72" fmla="*/ 753036 w 1918447"/>
              <a:gd name="connsiteY72" fmla="*/ 555811 h 1577788"/>
              <a:gd name="connsiteX73" fmla="*/ 735106 w 1918447"/>
              <a:gd name="connsiteY73" fmla="*/ 475129 h 1577788"/>
              <a:gd name="connsiteX74" fmla="*/ 726141 w 1918447"/>
              <a:gd name="connsiteY74" fmla="*/ 448235 h 1577788"/>
              <a:gd name="connsiteX75" fmla="*/ 717177 w 1918447"/>
              <a:gd name="connsiteY75" fmla="*/ 421341 h 157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918447" h="1577788">
                <a:moveTo>
                  <a:pt x="717177" y="421341"/>
                </a:moveTo>
                <a:cubicBezTo>
                  <a:pt x="714189" y="401918"/>
                  <a:pt x="716841" y="360459"/>
                  <a:pt x="708212" y="331694"/>
                </a:cubicBezTo>
                <a:cubicBezTo>
                  <a:pt x="698612" y="299694"/>
                  <a:pt x="681922" y="269845"/>
                  <a:pt x="663389" y="242047"/>
                </a:cubicBezTo>
                <a:cubicBezTo>
                  <a:pt x="657412" y="233082"/>
                  <a:pt x="653078" y="222772"/>
                  <a:pt x="645459" y="215153"/>
                </a:cubicBezTo>
                <a:cubicBezTo>
                  <a:pt x="637840" y="207534"/>
                  <a:pt x="627530" y="203200"/>
                  <a:pt x="618565" y="197223"/>
                </a:cubicBezTo>
                <a:cubicBezTo>
                  <a:pt x="601112" y="144865"/>
                  <a:pt x="623256" y="192950"/>
                  <a:pt x="582706" y="152400"/>
                </a:cubicBezTo>
                <a:cubicBezTo>
                  <a:pt x="558501" y="128195"/>
                  <a:pt x="561987" y="116689"/>
                  <a:pt x="537883" y="98611"/>
                </a:cubicBezTo>
                <a:cubicBezTo>
                  <a:pt x="520644" y="85682"/>
                  <a:pt x="503367" y="72390"/>
                  <a:pt x="484094" y="62753"/>
                </a:cubicBezTo>
                <a:cubicBezTo>
                  <a:pt x="472141" y="56776"/>
                  <a:pt x="459355" y="52236"/>
                  <a:pt x="448236" y="44823"/>
                </a:cubicBezTo>
                <a:cubicBezTo>
                  <a:pt x="441203" y="40135"/>
                  <a:pt x="437866" y="30674"/>
                  <a:pt x="430306" y="26894"/>
                </a:cubicBezTo>
                <a:cubicBezTo>
                  <a:pt x="408474" y="15978"/>
                  <a:pt x="366401" y="6435"/>
                  <a:pt x="340659" y="0"/>
                </a:cubicBezTo>
                <a:cubicBezTo>
                  <a:pt x="307788" y="2988"/>
                  <a:pt x="274551" y="3228"/>
                  <a:pt x="242047" y="8964"/>
                </a:cubicBezTo>
                <a:cubicBezTo>
                  <a:pt x="181124" y="19715"/>
                  <a:pt x="201244" y="26507"/>
                  <a:pt x="152400" y="44823"/>
                </a:cubicBezTo>
                <a:cubicBezTo>
                  <a:pt x="129420" y="53441"/>
                  <a:pt x="111321" y="51916"/>
                  <a:pt x="89647" y="62753"/>
                </a:cubicBezTo>
                <a:cubicBezTo>
                  <a:pt x="80010" y="67571"/>
                  <a:pt x="71030" y="73785"/>
                  <a:pt x="62753" y="80682"/>
                </a:cubicBezTo>
                <a:cubicBezTo>
                  <a:pt x="42525" y="97538"/>
                  <a:pt x="30752" y="112032"/>
                  <a:pt x="17930" y="134470"/>
                </a:cubicBezTo>
                <a:cubicBezTo>
                  <a:pt x="11300" y="146073"/>
                  <a:pt x="5977" y="158376"/>
                  <a:pt x="0" y="170329"/>
                </a:cubicBezTo>
                <a:cubicBezTo>
                  <a:pt x="8965" y="224117"/>
                  <a:pt x="11017" y="279526"/>
                  <a:pt x="26894" y="331694"/>
                </a:cubicBezTo>
                <a:cubicBezTo>
                  <a:pt x="32465" y="349999"/>
                  <a:pt x="51780" y="360842"/>
                  <a:pt x="62753" y="376517"/>
                </a:cubicBezTo>
                <a:cubicBezTo>
                  <a:pt x="72745" y="390792"/>
                  <a:pt x="78950" y="407587"/>
                  <a:pt x="89647" y="421341"/>
                </a:cubicBezTo>
                <a:cubicBezTo>
                  <a:pt x="100025" y="434684"/>
                  <a:pt x="113553" y="445247"/>
                  <a:pt x="125506" y="457200"/>
                </a:cubicBezTo>
                <a:lnTo>
                  <a:pt x="143436" y="475129"/>
                </a:lnTo>
                <a:cubicBezTo>
                  <a:pt x="149413" y="481106"/>
                  <a:pt x="154332" y="488371"/>
                  <a:pt x="161365" y="493059"/>
                </a:cubicBezTo>
                <a:lnTo>
                  <a:pt x="188259" y="510988"/>
                </a:lnTo>
                <a:cubicBezTo>
                  <a:pt x="191247" y="519953"/>
                  <a:pt x="191982" y="530019"/>
                  <a:pt x="197224" y="537882"/>
                </a:cubicBezTo>
                <a:cubicBezTo>
                  <a:pt x="209711" y="556612"/>
                  <a:pt x="243406" y="579242"/>
                  <a:pt x="259977" y="591670"/>
                </a:cubicBezTo>
                <a:cubicBezTo>
                  <a:pt x="262850" y="603164"/>
                  <a:pt x="271474" y="641559"/>
                  <a:pt x="277906" y="654423"/>
                </a:cubicBezTo>
                <a:cubicBezTo>
                  <a:pt x="282725" y="664060"/>
                  <a:pt x="289859" y="672352"/>
                  <a:pt x="295836" y="681317"/>
                </a:cubicBezTo>
                <a:cubicBezTo>
                  <a:pt x="298824" y="890494"/>
                  <a:pt x="296091" y="1099830"/>
                  <a:pt x="304800" y="1308847"/>
                </a:cubicBezTo>
                <a:cubicBezTo>
                  <a:pt x="305152" y="1317292"/>
                  <a:pt x="316237" y="1321365"/>
                  <a:pt x="322730" y="1326776"/>
                </a:cubicBezTo>
                <a:cubicBezTo>
                  <a:pt x="334208" y="1336341"/>
                  <a:pt x="346431" y="1344986"/>
                  <a:pt x="358589" y="1353670"/>
                </a:cubicBezTo>
                <a:cubicBezTo>
                  <a:pt x="367356" y="1359932"/>
                  <a:pt x="376518" y="1365623"/>
                  <a:pt x="385483" y="1371600"/>
                </a:cubicBezTo>
                <a:cubicBezTo>
                  <a:pt x="401764" y="1396022"/>
                  <a:pt x="422012" y="1430204"/>
                  <a:pt x="448236" y="1443317"/>
                </a:cubicBezTo>
                <a:cubicBezTo>
                  <a:pt x="460189" y="1449294"/>
                  <a:pt x="471811" y="1455983"/>
                  <a:pt x="484094" y="1461247"/>
                </a:cubicBezTo>
                <a:cubicBezTo>
                  <a:pt x="538431" y="1484534"/>
                  <a:pt x="481482" y="1450975"/>
                  <a:pt x="555812" y="1488141"/>
                </a:cubicBezTo>
                <a:cubicBezTo>
                  <a:pt x="565449" y="1492959"/>
                  <a:pt x="573069" y="1501252"/>
                  <a:pt x="582706" y="1506070"/>
                </a:cubicBezTo>
                <a:cubicBezTo>
                  <a:pt x="595568" y="1512501"/>
                  <a:pt x="633968" y="1521127"/>
                  <a:pt x="645459" y="1524000"/>
                </a:cubicBezTo>
                <a:cubicBezTo>
                  <a:pt x="692856" y="1555597"/>
                  <a:pt x="661902" y="1539317"/>
                  <a:pt x="744071" y="1559859"/>
                </a:cubicBezTo>
                <a:lnTo>
                  <a:pt x="815789" y="1577788"/>
                </a:lnTo>
                <a:lnTo>
                  <a:pt x="1452283" y="1559859"/>
                </a:lnTo>
                <a:cubicBezTo>
                  <a:pt x="1476694" y="1558883"/>
                  <a:pt x="1512044" y="1539938"/>
                  <a:pt x="1532965" y="1532964"/>
                </a:cubicBezTo>
                <a:cubicBezTo>
                  <a:pt x="1544654" y="1529068"/>
                  <a:pt x="1556871" y="1526988"/>
                  <a:pt x="1568824" y="1524000"/>
                </a:cubicBezTo>
                <a:cubicBezTo>
                  <a:pt x="1645756" y="1485533"/>
                  <a:pt x="1571926" y="1529862"/>
                  <a:pt x="1622612" y="1479176"/>
                </a:cubicBezTo>
                <a:cubicBezTo>
                  <a:pt x="1630230" y="1471558"/>
                  <a:pt x="1640739" y="1467509"/>
                  <a:pt x="1649506" y="1461247"/>
                </a:cubicBezTo>
                <a:cubicBezTo>
                  <a:pt x="1661664" y="1452563"/>
                  <a:pt x="1673887" y="1443918"/>
                  <a:pt x="1685365" y="1434353"/>
                </a:cubicBezTo>
                <a:cubicBezTo>
                  <a:pt x="1691858" y="1428942"/>
                  <a:pt x="1696694" y="1421703"/>
                  <a:pt x="1703294" y="1416423"/>
                </a:cubicBezTo>
                <a:cubicBezTo>
                  <a:pt x="1711707" y="1409692"/>
                  <a:pt x="1721224" y="1404470"/>
                  <a:pt x="1730189" y="1398494"/>
                </a:cubicBezTo>
                <a:lnTo>
                  <a:pt x="1783977" y="1317811"/>
                </a:lnTo>
                <a:cubicBezTo>
                  <a:pt x="1789953" y="1308846"/>
                  <a:pt x="1794288" y="1298535"/>
                  <a:pt x="1801906" y="1290917"/>
                </a:cubicBezTo>
                <a:lnTo>
                  <a:pt x="1828800" y="1264023"/>
                </a:lnTo>
                <a:cubicBezTo>
                  <a:pt x="1831788" y="1255058"/>
                  <a:pt x="1835473" y="1246296"/>
                  <a:pt x="1837765" y="1237129"/>
                </a:cubicBezTo>
                <a:cubicBezTo>
                  <a:pt x="1841461" y="1222347"/>
                  <a:pt x="1841380" y="1206573"/>
                  <a:pt x="1846730" y="1192306"/>
                </a:cubicBezTo>
                <a:cubicBezTo>
                  <a:pt x="1850513" y="1182218"/>
                  <a:pt x="1858683" y="1174376"/>
                  <a:pt x="1864659" y="1165411"/>
                </a:cubicBezTo>
                <a:cubicBezTo>
                  <a:pt x="1867647" y="1141505"/>
                  <a:pt x="1869314" y="1117397"/>
                  <a:pt x="1873624" y="1093694"/>
                </a:cubicBezTo>
                <a:cubicBezTo>
                  <a:pt x="1878433" y="1067244"/>
                  <a:pt x="1890217" y="1056694"/>
                  <a:pt x="1900518" y="1030941"/>
                </a:cubicBezTo>
                <a:cubicBezTo>
                  <a:pt x="1907537" y="1013394"/>
                  <a:pt x="1918447" y="977153"/>
                  <a:pt x="1918447" y="977153"/>
                </a:cubicBezTo>
                <a:cubicBezTo>
                  <a:pt x="1901102" y="751644"/>
                  <a:pt x="1925167" y="941289"/>
                  <a:pt x="1891553" y="806823"/>
                </a:cubicBezTo>
                <a:cubicBezTo>
                  <a:pt x="1880539" y="762764"/>
                  <a:pt x="1891301" y="779676"/>
                  <a:pt x="1864659" y="753035"/>
                </a:cubicBezTo>
                <a:cubicBezTo>
                  <a:pt x="1858683" y="741082"/>
                  <a:pt x="1851994" y="729459"/>
                  <a:pt x="1846730" y="717176"/>
                </a:cubicBezTo>
                <a:cubicBezTo>
                  <a:pt x="1843008" y="708490"/>
                  <a:pt x="1844447" y="696964"/>
                  <a:pt x="1837765" y="690282"/>
                </a:cubicBezTo>
                <a:cubicBezTo>
                  <a:pt x="1826688" y="679206"/>
                  <a:pt x="1791084" y="668745"/>
                  <a:pt x="1775012" y="663388"/>
                </a:cubicBezTo>
                <a:cubicBezTo>
                  <a:pt x="1691341" y="666376"/>
                  <a:pt x="1607380" y="664773"/>
                  <a:pt x="1524000" y="672353"/>
                </a:cubicBezTo>
                <a:cubicBezTo>
                  <a:pt x="1507974" y="673810"/>
                  <a:pt x="1494244" y="684632"/>
                  <a:pt x="1479177" y="690282"/>
                </a:cubicBezTo>
                <a:cubicBezTo>
                  <a:pt x="1443864" y="703525"/>
                  <a:pt x="1444629" y="700522"/>
                  <a:pt x="1398494" y="708211"/>
                </a:cubicBezTo>
                <a:cubicBezTo>
                  <a:pt x="1380565" y="714188"/>
                  <a:pt x="1363041" y="721557"/>
                  <a:pt x="1344706" y="726141"/>
                </a:cubicBezTo>
                <a:cubicBezTo>
                  <a:pt x="1332753" y="729129"/>
                  <a:pt x="1320383" y="730780"/>
                  <a:pt x="1308847" y="735106"/>
                </a:cubicBezTo>
                <a:cubicBezTo>
                  <a:pt x="1296334" y="739798"/>
                  <a:pt x="1285397" y="748072"/>
                  <a:pt x="1272989" y="753035"/>
                </a:cubicBezTo>
                <a:cubicBezTo>
                  <a:pt x="1236617" y="767583"/>
                  <a:pt x="1218561" y="771124"/>
                  <a:pt x="1183341" y="779929"/>
                </a:cubicBezTo>
                <a:cubicBezTo>
                  <a:pt x="1117600" y="776941"/>
                  <a:pt x="1051032" y="781783"/>
                  <a:pt x="986118" y="770964"/>
                </a:cubicBezTo>
                <a:cubicBezTo>
                  <a:pt x="975906" y="769262"/>
                  <a:pt x="907960" y="734221"/>
                  <a:pt x="887506" y="717176"/>
                </a:cubicBezTo>
                <a:cubicBezTo>
                  <a:pt x="877767" y="709060"/>
                  <a:pt x="868728" y="700022"/>
                  <a:pt x="860612" y="690282"/>
                </a:cubicBezTo>
                <a:cubicBezTo>
                  <a:pt x="853715" y="682005"/>
                  <a:pt x="849841" y="671441"/>
                  <a:pt x="842683" y="663388"/>
                </a:cubicBezTo>
                <a:cubicBezTo>
                  <a:pt x="816047" y="633423"/>
                  <a:pt x="766934" y="597504"/>
                  <a:pt x="753036" y="555811"/>
                </a:cubicBezTo>
                <a:cubicBezTo>
                  <a:pt x="732854" y="495269"/>
                  <a:pt x="756143" y="569793"/>
                  <a:pt x="735106" y="475129"/>
                </a:cubicBezTo>
                <a:cubicBezTo>
                  <a:pt x="733056" y="465904"/>
                  <a:pt x="731383" y="456098"/>
                  <a:pt x="726141" y="448235"/>
                </a:cubicBezTo>
                <a:cubicBezTo>
                  <a:pt x="695021" y="401555"/>
                  <a:pt x="720165" y="440764"/>
                  <a:pt x="717177" y="421341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669741" y="3307976"/>
            <a:ext cx="1039906" cy="959224"/>
          </a:xfrm>
          <a:custGeom>
            <a:avLst/>
            <a:gdLst>
              <a:gd name="connsiteX0" fmla="*/ 672353 w 1039906"/>
              <a:gd name="connsiteY0" fmla="*/ 35859 h 959224"/>
              <a:gd name="connsiteX1" fmla="*/ 582706 w 1039906"/>
              <a:gd name="connsiteY1" fmla="*/ 53789 h 959224"/>
              <a:gd name="connsiteX2" fmla="*/ 510988 w 1039906"/>
              <a:gd name="connsiteY2" fmla="*/ 107577 h 959224"/>
              <a:gd name="connsiteX3" fmla="*/ 484094 w 1039906"/>
              <a:gd name="connsiteY3" fmla="*/ 125506 h 959224"/>
              <a:gd name="connsiteX4" fmla="*/ 466165 w 1039906"/>
              <a:gd name="connsiteY4" fmla="*/ 143436 h 959224"/>
              <a:gd name="connsiteX5" fmla="*/ 448235 w 1039906"/>
              <a:gd name="connsiteY5" fmla="*/ 170330 h 959224"/>
              <a:gd name="connsiteX6" fmla="*/ 421341 w 1039906"/>
              <a:gd name="connsiteY6" fmla="*/ 179295 h 959224"/>
              <a:gd name="connsiteX7" fmla="*/ 394447 w 1039906"/>
              <a:gd name="connsiteY7" fmla="*/ 197224 h 959224"/>
              <a:gd name="connsiteX8" fmla="*/ 340659 w 1039906"/>
              <a:gd name="connsiteY8" fmla="*/ 215153 h 959224"/>
              <a:gd name="connsiteX9" fmla="*/ 251012 w 1039906"/>
              <a:gd name="connsiteY9" fmla="*/ 268942 h 959224"/>
              <a:gd name="connsiteX10" fmla="*/ 215153 w 1039906"/>
              <a:gd name="connsiteY10" fmla="*/ 277906 h 959224"/>
              <a:gd name="connsiteX11" fmla="*/ 134471 w 1039906"/>
              <a:gd name="connsiteY11" fmla="*/ 313765 h 959224"/>
              <a:gd name="connsiteX12" fmla="*/ 98612 w 1039906"/>
              <a:gd name="connsiteY12" fmla="*/ 358589 h 959224"/>
              <a:gd name="connsiteX13" fmla="*/ 80683 w 1039906"/>
              <a:gd name="connsiteY13" fmla="*/ 394448 h 959224"/>
              <a:gd name="connsiteX14" fmla="*/ 53788 w 1039906"/>
              <a:gd name="connsiteY14" fmla="*/ 430306 h 959224"/>
              <a:gd name="connsiteX15" fmla="*/ 17930 w 1039906"/>
              <a:gd name="connsiteY15" fmla="*/ 510989 h 959224"/>
              <a:gd name="connsiteX16" fmla="*/ 0 w 1039906"/>
              <a:gd name="connsiteY16" fmla="*/ 582706 h 959224"/>
              <a:gd name="connsiteX17" fmla="*/ 8965 w 1039906"/>
              <a:gd name="connsiteY17" fmla="*/ 735106 h 959224"/>
              <a:gd name="connsiteX18" fmla="*/ 26894 w 1039906"/>
              <a:gd name="connsiteY18" fmla="*/ 788895 h 959224"/>
              <a:gd name="connsiteX19" fmla="*/ 53788 w 1039906"/>
              <a:gd name="connsiteY19" fmla="*/ 815789 h 959224"/>
              <a:gd name="connsiteX20" fmla="*/ 71718 w 1039906"/>
              <a:gd name="connsiteY20" fmla="*/ 851648 h 959224"/>
              <a:gd name="connsiteX21" fmla="*/ 125506 w 1039906"/>
              <a:gd name="connsiteY21" fmla="*/ 887506 h 959224"/>
              <a:gd name="connsiteX22" fmla="*/ 134471 w 1039906"/>
              <a:gd name="connsiteY22" fmla="*/ 914400 h 959224"/>
              <a:gd name="connsiteX23" fmla="*/ 170330 w 1039906"/>
              <a:gd name="connsiteY23" fmla="*/ 932330 h 959224"/>
              <a:gd name="connsiteX24" fmla="*/ 224118 w 1039906"/>
              <a:gd name="connsiteY24" fmla="*/ 959224 h 959224"/>
              <a:gd name="connsiteX25" fmla="*/ 358588 w 1039906"/>
              <a:gd name="connsiteY25" fmla="*/ 950259 h 959224"/>
              <a:gd name="connsiteX26" fmla="*/ 403412 w 1039906"/>
              <a:gd name="connsiteY26" fmla="*/ 923365 h 959224"/>
              <a:gd name="connsiteX27" fmla="*/ 439271 w 1039906"/>
              <a:gd name="connsiteY27" fmla="*/ 905436 h 959224"/>
              <a:gd name="connsiteX28" fmla="*/ 457200 w 1039906"/>
              <a:gd name="connsiteY28" fmla="*/ 887506 h 959224"/>
              <a:gd name="connsiteX29" fmla="*/ 510988 w 1039906"/>
              <a:gd name="connsiteY29" fmla="*/ 851648 h 959224"/>
              <a:gd name="connsiteX30" fmla="*/ 600635 w 1039906"/>
              <a:gd name="connsiteY30" fmla="*/ 753036 h 959224"/>
              <a:gd name="connsiteX31" fmla="*/ 636494 w 1039906"/>
              <a:gd name="connsiteY31" fmla="*/ 717177 h 959224"/>
              <a:gd name="connsiteX32" fmla="*/ 717177 w 1039906"/>
              <a:gd name="connsiteY32" fmla="*/ 636495 h 959224"/>
              <a:gd name="connsiteX33" fmla="*/ 744071 w 1039906"/>
              <a:gd name="connsiteY33" fmla="*/ 600636 h 959224"/>
              <a:gd name="connsiteX34" fmla="*/ 762000 w 1039906"/>
              <a:gd name="connsiteY34" fmla="*/ 573742 h 959224"/>
              <a:gd name="connsiteX35" fmla="*/ 815788 w 1039906"/>
              <a:gd name="connsiteY35" fmla="*/ 502024 h 959224"/>
              <a:gd name="connsiteX36" fmla="*/ 860612 w 1039906"/>
              <a:gd name="connsiteY36" fmla="*/ 448236 h 959224"/>
              <a:gd name="connsiteX37" fmla="*/ 869577 w 1039906"/>
              <a:gd name="connsiteY37" fmla="*/ 421342 h 959224"/>
              <a:gd name="connsiteX38" fmla="*/ 887506 w 1039906"/>
              <a:gd name="connsiteY38" fmla="*/ 403412 h 959224"/>
              <a:gd name="connsiteX39" fmla="*/ 932330 w 1039906"/>
              <a:gd name="connsiteY39" fmla="*/ 349624 h 959224"/>
              <a:gd name="connsiteX40" fmla="*/ 959224 w 1039906"/>
              <a:gd name="connsiteY40" fmla="*/ 295836 h 959224"/>
              <a:gd name="connsiteX41" fmla="*/ 977153 w 1039906"/>
              <a:gd name="connsiteY41" fmla="*/ 259977 h 959224"/>
              <a:gd name="connsiteX42" fmla="*/ 995083 w 1039906"/>
              <a:gd name="connsiteY42" fmla="*/ 242048 h 959224"/>
              <a:gd name="connsiteX43" fmla="*/ 1039906 w 1039906"/>
              <a:gd name="connsiteY43" fmla="*/ 188259 h 959224"/>
              <a:gd name="connsiteX44" fmla="*/ 1004047 w 1039906"/>
              <a:gd name="connsiteY44" fmla="*/ 62753 h 959224"/>
              <a:gd name="connsiteX45" fmla="*/ 977153 w 1039906"/>
              <a:gd name="connsiteY45" fmla="*/ 26895 h 959224"/>
              <a:gd name="connsiteX46" fmla="*/ 950259 w 1039906"/>
              <a:gd name="connsiteY46" fmla="*/ 17930 h 959224"/>
              <a:gd name="connsiteX47" fmla="*/ 923365 w 1039906"/>
              <a:gd name="connsiteY47" fmla="*/ 0 h 959224"/>
              <a:gd name="connsiteX48" fmla="*/ 681318 w 1039906"/>
              <a:gd name="connsiteY48" fmla="*/ 26895 h 959224"/>
              <a:gd name="connsiteX49" fmla="*/ 672353 w 1039906"/>
              <a:gd name="connsiteY49" fmla="*/ 35859 h 95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39906" h="959224">
                <a:moveTo>
                  <a:pt x="672353" y="35859"/>
                </a:moveTo>
                <a:cubicBezTo>
                  <a:pt x="655918" y="40341"/>
                  <a:pt x="604371" y="41753"/>
                  <a:pt x="582706" y="53789"/>
                </a:cubicBezTo>
                <a:cubicBezTo>
                  <a:pt x="480349" y="110655"/>
                  <a:pt x="560447" y="68011"/>
                  <a:pt x="510988" y="107577"/>
                </a:cubicBezTo>
                <a:cubicBezTo>
                  <a:pt x="502575" y="114307"/>
                  <a:pt x="492507" y="118775"/>
                  <a:pt x="484094" y="125506"/>
                </a:cubicBezTo>
                <a:cubicBezTo>
                  <a:pt x="477494" y="130786"/>
                  <a:pt x="471445" y="136836"/>
                  <a:pt x="466165" y="143436"/>
                </a:cubicBezTo>
                <a:cubicBezTo>
                  <a:pt x="459434" y="151849"/>
                  <a:pt x="456648" y="163599"/>
                  <a:pt x="448235" y="170330"/>
                </a:cubicBezTo>
                <a:cubicBezTo>
                  <a:pt x="440856" y="176233"/>
                  <a:pt x="429793" y="175069"/>
                  <a:pt x="421341" y="179295"/>
                </a:cubicBezTo>
                <a:cubicBezTo>
                  <a:pt x="411704" y="184113"/>
                  <a:pt x="404293" y="192848"/>
                  <a:pt x="394447" y="197224"/>
                </a:cubicBezTo>
                <a:cubicBezTo>
                  <a:pt x="377177" y="204900"/>
                  <a:pt x="340659" y="215153"/>
                  <a:pt x="340659" y="215153"/>
                </a:cubicBezTo>
                <a:cubicBezTo>
                  <a:pt x="313854" y="233023"/>
                  <a:pt x="282514" y="257129"/>
                  <a:pt x="251012" y="268942"/>
                </a:cubicBezTo>
                <a:cubicBezTo>
                  <a:pt x="239476" y="273268"/>
                  <a:pt x="226842" y="274010"/>
                  <a:pt x="215153" y="277906"/>
                </a:cubicBezTo>
                <a:cubicBezTo>
                  <a:pt x="180823" y="289349"/>
                  <a:pt x="165705" y="298148"/>
                  <a:pt x="134471" y="313765"/>
                </a:cubicBezTo>
                <a:cubicBezTo>
                  <a:pt x="114837" y="333399"/>
                  <a:pt x="113690" y="332201"/>
                  <a:pt x="98612" y="358589"/>
                </a:cubicBezTo>
                <a:cubicBezTo>
                  <a:pt x="91982" y="370192"/>
                  <a:pt x="87766" y="383116"/>
                  <a:pt x="80683" y="394448"/>
                </a:cubicBezTo>
                <a:cubicBezTo>
                  <a:pt x="72764" y="407118"/>
                  <a:pt x="62753" y="418353"/>
                  <a:pt x="53788" y="430306"/>
                </a:cubicBezTo>
                <a:cubicBezTo>
                  <a:pt x="7536" y="569066"/>
                  <a:pt x="60546" y="425757"/>
                  <a:pt x="17930" y="510989"/>
                </a:cubicBezTo>
                <a:cubicBezTo>
                  <a:pt x="8741" y="529367"/>
                  <a:pt x="3410" y="565656"/>
                  <a:pt x="0" y="582706"/>
                </a:cubicBezTo>
                <a:cubicBezTo>
                  <a:pt x="2988" y="633506"/>
                  <a:pt x="2383" y="684646"/>
                  <a:pt x="8965" y="735106"/>
                </a:cubicBezTo>
                <a:cubicBezTo>
                  <a:pt x="11409" y="753847"/>
                  <a:pt x="13530" y="775531"/>
                  <a:pt x="26894" y="788895"/>
                </a:cubicBezTo>
                <a:cubicBezTo>
                  <a:pt x="35859" y="797860"/>
                  <a:pt x="46419" y="805473"/>
                  <a:pt x="53788" y="815789"/>
                </a:cubicBezTo>
                <a:cubicBezTo>
                  <a:pt x="61556" y="826664"/>
                  <a:pt x="62268" y="842198"/>
                  <a:pt x="71718" y="851648"/>
                </a:cubicBezTo>
                <a:cubicBezTo>
                  <a:pt x="86955" y="866885"/>
                  <a:pt x="125506" y="887506"/>
                  <a:pt x="125506" y="887506"/>
                </a:cubicBezTo>
                <a:cubicBezTo>
                  <a:pt x="128494" y="896471"/>
                  <a:pt x="127789" y="907718"/>
                  <a:pt x="134471" y="914400"/>
                </a:cubicBezTo>
                <a:cubicBezTo>
                  <a:pt x="143921" y="923850"/>
                  <a:pt x="158727" y="925700"/>
                  <a:pt x="170330" y="932330"/>
                </a:cubicBezTo>
                <a:cubicBezTo>
                  <a:pt x="218988" y="960135"/>
                  <a:pt x="174811" y="942788"/>
                  <a:pt x="224118" y="959224"/>
                </a:cubicBezTo>
                <a:cubicBezTo>
                  <a:pt x="268941" y="956236"/>
                  <a:pt x="314538" y="959069"/>
                  <a:pt x="358588" y="950259"/>
                </a:cubicBezTo>
                <a:cubicBezTo>
                  <a:pt x="375674" y="946842"/>
                  <a:pt x="388180" y="931827"/>
                  <a:pt x="403412" y="923365"/>
                </a:cubicBezTo>
                <a:cubicBezTo>
                  <a:pt x="415094" y="916875"/>
                  <a:pt x="427318" y="911412"/>
                  <a:pt x="439271" y="905436"/>
                </a:cubicBezTo>
                <a:cubicBezTo>
                  <a:pt x="445247" y="899459"/>
                  <a:pt x="450438" y="892577"/>
                  <a:pt x="457200" y="887506"/>
                </a:cubicBezTo>
                <a:cubicBezTo>
                  <a:pt x="474439" y="874577"/>
                  <a:pt x="497527" y="868474"/>
                  <a:pt x="510988" y="851648"/>
                </a:cubicBezTo>
                <a:cubicBezTo>
                  <a:pt x="562687" y="787024"/>
                  <a:pt x="533317" y="820354"/>
                  <a:pt x="600635" y="753036"/>
                </a:cubicBezTo>
                <a:cubicBezTo>
                  <a:pt x="612588" y="741083"/>
                  <a:pt x="627797" y="731672"/>
                  <a:pt x="636494" y="717177"/>
                </a:cubicBezTo>
                <a:cubicBezTo>
                  <a:pt x="674475" y="653875"/>
                  <a:pt x="648890" y="682018"/>
                  <a:pt x="717177" y="636495"/>
                </a:cubicBezTo>
                <a:cubicBezTo>
                  <a:pt x="726142" y="624542"/>
                  <a:pt x="735387" y="612794"/>
                  <a:pt x="744071" y="600636"/>
                </a:cubicBezTo>
                <a:cubicBezTo>
                  <a:pt x="750333" y="591869"/>
                  <a:pt x="755663" y="582455"/>
                  <a:pt x="762000" y="573742"/>
                </a:cubicBezTo>
                <a:cubicBezTo>
                  <a:pt x="779576" y="549575"/>
                  <a:pt x="794657" y="523153"/>
                  <a:pt x="815788" y="502024"/>
                </a:cubicBezTo>
                <a:cubicBezTo>
                  <a:pt x="844283" y="473530"/>
                  <a:pt x="828647" y="490857"/>
                  <a:pt x="860612" y="448236"/>
                </a:cubicBezTo>
                <a:cubicBezTo>
                  <a:pt x="863600" y="439271"/>
                  <a:pt x="864715" y="429445"/>
                  <a:pt x="869577" y="421342"/>
                </a:cubicBezTo>
                <a:cubicBezTo>
                  <a:pt x="873925" y="414094"/>
                  <a:pt x="882226" y="410012"/>
                  <a:pt x="887506" y="403412"/>
                </a:cubicBezTo>
                <a:cubicBezTo>
                  <a:pt x="937420" y="341018"/>
                  <a:pt x="868454" y="413497"/>
                  <a:pt x="932330" y="349624"/>
                </a:cubicBezTo>
                <a:cubicBezTo>
                  <a:pt x="951111" y="274494"/>
                  <a:pt x="927253" y="343791"/>
                  <a:pt x="959224" y="295836"/>
                </a:cubicBezTo>
                <a:cubicBezTo>
                  <a:pt x="966637" y="284717"/>
                  <a:pt x="969740" y="271096"/>
                  <a:pt x="977153" y="259977"/>
                </a:cubicBezTo>
                <a:cubicBezTo>
                  <a:pt x="981841" y="252944"/>
                  <a:pt x="989803" y="248648"/>
                  <a:pt x="995083" y="242048"/>
                </a:cubicBezTo>
                <a:cubicBezTo>
                  <a:pt x="1045012" y="179636"/>
                  <a:pt x="976014" y="252151"/>
                  <a:pt x="1039906" y="188259"/>
                </a:cubicBezTo>
                <a:cubicBezTo>
                  <a:pt x="1012769" y="25431"/>
                  <a:pt x="1049501" y="117296"/>
                  <a:pt x="1004047" y="62753"/>
                </a:cubicBezTo>
                <a:cubicBezTo>
                  <a:pt x="994482" y="51275"/>
                  <a:pt x="988631" y="36460"/>
                  <a:pt x="977153" y="26895"/>
                </a:cubicBezTo>
                <a:cubicBezTo>
                  <a:pt x="969894" y="20846"/>
                  <a:pt x="958711" y="22156"/>
                  <a:pt x="950259" y="17930"/>
                </a:cubicBezTo>
                <a:cubicBezTo>
                  <a:pt x="940622" y="13111"/>
                  <a:pt x="932330" y="5977"/>
                  <a:pt x="923365" y="0"/>
                </a:cubicBezTo>
                <a:cubicBezTo>
                  <a:pt x="660962" y="43735"/>
                  <a:pt x="988625" y="-7250"/>
                  <a:pt x="681318" y="26895"/>
                </a:cubicBezTo>
                <a:cubicBezTo>
                  <a:pt x="651589" y="30198"/>
                  <a:pt x="688788" y="31377"/>
                  <a:pt x="672353" y="35859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681882" y="4742329"/>
            <a:ext cx="1565006" cy="825748"/>
          </a:xfrm>
          <a:custGeom>
            <a:avLst/>
            <a:gdLst>
              <a:gd name="connsiteX0" fmla="*/ 322730 w 1565006"/>
              <a:gd name="connsiteY0" fmla="*/ 89647 h 825748"/>
              <a:gd name="connsiteX1" fmla="*/ 277906 w 1565006"/>
              <a:gd name="connsiteY1" fmla="*/ 107577 h 825748"/>
              <a:gd name="connsiteX2" fmla="*/ 188259 w 1565006"/>
              <a:gd name="connsiteY2" fmla="*/ 152400 h 825748"/>
              <a:gd name="connsiteX3" fmla="*/ 89647 w 1565006"/>
              <a:gd name="connsiteY3" fmla="*/ 268942 h 825748"/>
              <a:gd name="connsiteX4" fmla="*/ 35859 w 1565006"/>
              <a:gd name="connsiteY4" fmla="*/ 412377 h 825748"/>
              <a:gd name="connsiteX5" fmla="*/ 26894 w 1565006"/>
              <a:gd name="connsiteY5" fmla="*/ 448236 h 825748"/>
              <a:gd name="connsiteX6" fmla="*/ 8965 w 1565006"/>
              <a:gd name="connsiteY6" fmla="*/ 502024 h 825748"/>
              <a:gd name="connsiteX7" fmla="*/ 0 w 1565006"/>
              <a:gd name="connsiteY7" fmla="*/ 555812 h 825748"/>
              <a:gd name="connsiteX8" fmla="*/ 8965 w 1565006"/>
              <a:gd name="connsiteY8" fmla="*/ 699247 h 825748"/>
              <a:gd name="connsiteX9" fmla="*/ 44824 w 1565006"/>
              <a:gd name="connsiteY9" fmla="*/ 717177 h 825748"/>
              <a:gd name="connsiteX10" fmla="*/ 89647 w 1565006"/>
              <a:gd name="connsiteY10" fmla="*/ 753036 h 825748"/>
              <a:gd name="connsiteX11" fmla="*/ 116542 w 1565006"/>
              <a:gd name="connsiteY11" fmla="*/ 762000 h 825748"/>
              <a:gd name="connsiteX12" fmla="*/ 313765 w 1565006"/>
              <a:gd name="connsiteY12" fmla="*/ 797859 h 825748"/>
              <a:gd name="connsiteX13" fmla="*/ 385483 w 1565006"/>
              <a:gd name="connsiteY13" fmla="*/ 815789 h 825748"/>
              <a:gd name="connsiteX14" fmla="*/ 762000 w 1565006"/>
              <a:gd name="connsiteY14" fmla="*/ 815789 h 825748"/>
              <a:gd name="connsiteX15" fmla="*/ 860612 w 1565006"/>
              <a:gd name="connsiteY15" fmla="*/ 788895 h 825748"/>
              <a:gd name="connsiteX16" fmla="*/ 932330 w 1565006"/>
              <a:gd name="connsiteY16" fmla="*/ 770965 h 825748"/>
              <a:gd name="connsiteX17" fmla="*/ 1004047 w 1565006"/>
              <a:gd name="connsiteY17" fmla="*/ 744071 h 825748"/>
              <a:gd name="connsiteX18" fmla="*/ 1039906 w 1565006"/>
              <a:gd name="connsiteY18" fmla="*/ 717177 h 825748"/>
              <a:gd name="connsiteX19" fmla="*/ 1084730 w 1565006"/>
              <a:gd name="connsiteY19" fmla="*/ 708212 h 825748"/>
              <a:gd name="connsiteX20" fmla="*/ 1183342 w 1565006"/>
              <a:gd name="connsiteY20" fmla="*/ 681318 h 825748"/>
              <a:gd name="connsiteX21" fmla="*/ 1281953 w 1565006"/>
              <a:gd name="connsiteY21" fmla="*/ 636495 h 825748"/>
              <a:gd name="connsiteX22" fmla="*/ 1317812 w 1565006"/>
              <a:gd name="connsiteY22" fmla="*/ 609600 h 825748"/>
              <a:gd name="connsiteX23" fmla="*/ 1389530 w 1565006"/>
              <a:gd name="connsiteY23" fmla="*/ 582706 h 825748"/>
              <a:gd name="connsiteX24" fmla="*/ 1479177 w 1565006"/>
              <a:gd name="connsiteY24" fmla="*/ 519953 h 825748"/>
              <a:gd name="connsiteX25" fmla="*/ 1541930 w 1565006"/>
              <a:gd name="connsiteY25" fmla="*/ 457200 h 825748"/>
              <a:gd name="connsiteX26" fmla="*/ 1550894 w 1565006"/>
              <a:gd name="connsiteY26" fmla="*/ 206189 h 825748"/>
              <a:gd name="connsiteX27" fmla="*/ 1532965 w 1565006"/>
              <a:gd name="connsiteY27" fmla="*/ 179295 h 825748"/>
              <a:gd name="connsiteX28" fmla="*/ 1407459 w 1565006"/>
              <a:gd name="connsiteY28" fmla="*/ 98612 h 825748"/>
              <a:gd name="connsiteX29" fmla="*/ 1210236 w 1565006"/>
              <a:gd name="connsiteY29" fmla="*/ 44824 h 825748"/>
              <a:gd name="connsiteX30" fmla="*/ 1093694 w 1565006"/>
              <a:gd name="connsiteY30" fmla="*/ 26895 h 825748"/>
              <a:gd name="connsiteX31" fmla="*/ 1048871 w 1565006"/>
              <a:gd name="connsiteY31" fmla="*/ 17930 h 825748"/>
              <a:gd name="connsiteX32" fmla="*/ 941294 w 1565006"/>
              <a:gd name="connsiteY32" fmla="*/ 0 h 825748"/>
              <a:gd name="connsiteX33" fmla="*/ 609600 w 1565006"/>
              <a:gd name="connsiteY33" fmla="*/ 8965 h 825748"/>
              <a:gd name="connsiteX34" fmla="*/ 528918 w 1565006"/>
              <a:gd name="connsiteY34" fmla="*/ 26895 h 825748"/>
              <a:gd name="connsiteX35" fmla="*/ 475130 w 1565006"/>
              <a:gd name="connsiteY35" fmla="*/ 44824 h 825748"/>
              <a:gd name="connsiteX36" fmla="*/ 394447 w 1565006"/>
              <a:gd name="connsiteY36" fmla="*/ 62753 h 825748"/>
              <a:gd name="connsiteX37" fmla="*/ 367553 w 1565006"/>
              <a:gd name="connsiteY37" fmla="*/ 80683 h 825748"/>
              <a:gd name="connsiteX38" fmla="*/ 331694 w 1565006"/>
              <a:gd name="connsiteY38" fmla="*/ 89647 h 825748"/>
              <a:gd name="connsiteX39" fmla="*/ 304800 w 1565006"/>
              <a:gd name="connsiteY39" fmla="*/ 98612 h 825748"/>
              <a:gd name="connsiteX40" fmla="*/ 224118 w 1565006"/>
              <a:gd name="connsiteY40" fmla="*/ 107577 h 8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565006" h="825748">
                <a:moveTo>
                  <a:pt x="322730" y="89647"/>
                </a:moveTo>
                <a:cubicBezTo>
                  <a:pt x="307789" y="95624"/>
                  <a:pt x="293173" y="102488"/>
                  <a:pt x="277906" y="107577"/>
                </a:cubicBezTo>
                <a:cubicBezTo>
                  <a:pt x="232356" y="122761"/>
                  <a:pt x="232687" y="107972"/>
                  <a:pt x="188259" y="152400"/>
                </a:cubicBezTo>
                <a:cubicBezTo>
                  <a:pt x="152276" y="188383"/>
                  <a:pt x="89647" y="268942"/>
                  <a:pt x="89647" y="268942"/>
                </a:cubicBezTo>
                <a:cubicBezTo>
                  <a:pt x="71718" y="316754"/>
                  <a:pt x="48244" y="362839"/>
                  <a:pt x="35859" y="412377"/>
                </a:cubicBezTo>
                <a:cubicBezTo>
                  <a:pt x="32871" y="424330"/>
                  <a:pt x="30434" y="436435"/>
                  <a:pt x="26894" y="448236"/>
                </a:cubicBezTo>
                <a:cubicBezTo>
                  <a:pt x="21463" y="466338"/>
                  <a:pt x="13549" y="483689"/>
                  <a:pt x="8965" y="502024"/>
                </a:cubicBezTo>
                <a:cubicBezTo>
                  <a:pt x="4557" y="519658"/>
                  <a:pt x="2988" y="537883"/>
                  <a:pt x="0" y="555812"/>
                </a:cubicBezTo>
                <a:cubicBezTo>
                  <a:pt x="2988" y="603624"/>
                  <a:pt x="-3857" y="653090"/>
                  <a:pt x="8965" y="699247"/>
                </a:cubicBezTo>
                <a:cubicBezTo>
                  <a:pt x="12542" y="712123"/>
                  <a:pt x="33705" y="709764"/>
                  <a:pt x="44824" y="717177"/>
                </a:cubicBezTo>
                <a:cubicBezTo>
                  <a:pt x="60744" y="727791"/>
                  <a:pt x="73421" y="742895"/>
                  <a:pt x="89647" y="753036"/>
                </a:cubicBezTo>
                <a:cubicBezTo>
                  <a:pt x="97660" y="758044"/>
                  <a:pt x="107411" y="759565"/>
                  <a:pt x="116542" y="762000"/>
                </a:cubicBezTo>
                <a:cubicBezTo>
                  <a:pt x="239589" y="794813"/>
                  <a:pt x="198440" y="786327"/>
                  <a:pt x="313765" y="797859"/>
                </a:cubicBezTo>
                <a:cubicBezTo>
                  <a:pt x="337671" y="803836"/>
                  <a:pt x="361176" y="811738"/>
                  <a:pt x="385483" y="815789"/>
                </a:cubicBezTo>
                <a:cubicBezTo>
                  <a:pt x="508055" y="836218"/>
                  <a:pt x="643485" y="819492"/>
                  <a:pt x="762000" y="815789"/>
                </a:cubicBezTo>
                <a:cubicBezTo>
                  <a:pt x="877277" y="796576"/>
                  <a:pt x="758529" y="820305"/>
                  <a:pt x="860612" y="788895"/>
                </a:cubicBezTo>
                <a:cubicBezTo>
                  <a:pt x="884164" y="781648"/>
                  <a:pt x="908953" y="778757"/>
                  <a:pt x="932330" y="770965"/>
                </a:cubicBezTo>
                <a:cubicBezTo>
                  <a:pt x="1072975" y="724083"/>
                  <a:pt x="868778" y="777890"/>
                  <a:pt x="1004047" y="744071"/>
                </a:cubicBezTo>
                <a:cubicBezTo>
                  <a:pt x="1016000" y="735106"/>
                  <a:pt x="1026253" y="723245"/>
                  <a:pt x="1039906" y="717177"/>
                </a:cubicBezTo>
                <a:cubicBezTo>
                  <a:pt x="1053830" y="710989"/>
                  <a:pt x="1069948" y="711908"/>
                  <a:pt x="1084730" y="708212"/>
                </a:cubicBezTo>
                <a:cubicBezTo>
                  <a:pt x="1117784" y="699949"/>
                  <a:pt x="1150822" y="691480"/>
                  <a:pt x="1183342" y="681318"/>
                </a:cubicBezTo>
                <a:cubicBezTo>
                  <a:pt x="1208433" y="673477"/>
                  <a:pt x="1261537" y="648745"/>
                  <a:pt x="1281953" y="636495"/>
                </a:cubicBezTo>
                <a:cubicBezTo>
                  <a:pt x="1294765" y="628808"/>
                  <a:pt x="1305142" y="617519"/>
                  <a:pt x="1317812" y="609600"/>
                </a:cubicBezTo>
                <a:cubicBezTo>
                  <a:pt x="1349062" y="590068"/>
                  <a:pt x="1355115" y="591310"/>
                  <a:pt x="1389530" y="582706"/>
                </a:cubicBezTo>
                <a:cubicBezTo>
                  <a:pt x="1405492" y="572065"/>
                  <a:pt x="1460927" y="536544"/>
                  <a:pt x="1479177" y="519953"/>
                </a:cubicBezTo>
                <a:cubicBezTo>
                  <a:pt x="1501066" y="500054"/>
                  <a:pt x="1541930" y="457200"/>
                  <a:pt x="1541930" y="457200"/>
                </a:cubicBezTo>
                <a:cubicBezTo>
                  <a:pt x="1569934" y="345183"/>
                  <a:pt x="1571867" y="366983"/>
                  <a:pt x="1550894" y="206189"/>
                </a:cubicBezTo>
                <a:cubicBezTo>
                  <a:pt x="1549500" y="195505"/>
                  <a:pt x="1539429" y="187914"/>
                  <a:pt x="1532965" y="179295"/>
                </a:cubicBezTo>
                <a:cubicBezTo>
                  <a:pt x="1465945" y="89934"/>
                  <a:pt x="1533468" y="174218"/>
                  <a:pt x="1407459" y="98612"/>
                </a:cubicBezTo>
                <a:cubicBezTo>
                  <a:pt x="1322613" y="47704"/>
                  <a:pt x="1367329" y="67267"/>
                  <a:pt x="1210236" y="44824"/>
                </a:cubicBezTo>
                <a:cubicBezTo>
                  <a:pt x="1163260" y="38113"/>
                  <a:pt x="1139275" y="35182"/>
                  <a:pt x="1093694" y="26895"/>
                </a:cubicBezTo>
                <a:cubicBezTo>
                  <a:pt x="1078703" y="24169"/>
                  <a:pt x="1063876" y="20578"/>
                  <a:pt x="1048871" y="17930"/>
                </a:cubicBezTo>
                <a:lnTo>
                  <a:pt x="941294" y="0"/>
                </a:lnTo>
                <a:cubicBezTo>
                  <a:pt x="830729" y="2988"/>
                  <a:pt x="720080" y="3704"/>
                  <a:pt x="609600" y="8965"/>
                </a:cubicBezTo>
                <a:cubicBezTo>
                  <a:pt x="599460" y="9448"/>
                  <a:pt x="541744" y="23047"/>
                  <a:pt x="528918" y="26895"/>
                </a:cubicBezTo>
                <a:cubicBezTo>
                  <a:pt x="510816" y="32326"/>
                  <a:pt x="493662" y="41117"/>
                  <a:pt x="475130" y="44824"/>
                </a:cubicBezTo>
                <a:cubicBezTo>
                  <a:pt x="418224" y="56205"/>
                  <a:pt x="445088" y="50094"/>
                  <a:pt x="394447" y="62753"/>
                </a:cubicBezTo>
                <a:cubicBezTo>
                  <a:pt x="385482" y="68730"/>
                  <a:pt x="377456" y="76439"/>
                  <a:pt x="367553" y="80683"/>
                </a:cubicBezTo>
                <a:cubicBezTo>
                  <a:pt x="356228" y="85536"/>
                  <a:pt x="343541" y="86262"/>
                  <a:pt x="331694" y="89647"/>
                </a:cubicBezTo>
                <a:cubicBezTo>
                  <a:pt x="322608" y="92243"/>
                  <a:pt x="314066" y="96759"/>
                  <a:pt x="304800" y="98612"/>
                </a:cubicBezTo>
                <a:cubicBezTo>
                  <a:pt x="255751" y="108422"/>
                  <a:pt x="257628" y="107577"/>
                  <a:pt x="224118" y="107577"/>
                </a:cubicBezTo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1270" y="1246095"/>
            <a:ext cx="242048" cy="242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9295" y="3030071"/>
            <a:ext cx="564776" cy="398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488874">
            <a:off x="6811258" y="3539834"/>
            <a:ext cx="680847" cy="41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11146">
            <a:off x="9890645" y="4890743"/>
            <a:ext cx="1147482" cy="528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3" idx="33"/>
          </p:cNvCxnSpPr>
          <p:nvPr/>
        </p:nvCxnSpPr>
        <p:spPr>
          <a:xfrm>
            <a:off x="1479176" y="1497106"/>
            <a:ext cx="735106" cy="14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54071" y="3429000"/>
            <a:ext cx="1156447" cy="358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463553" y="4115300"/>
            <a:ext cx="528918" cy="45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58956" y="4583904"/>
            <a:ext cx="163585" cy="36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Michael Burklew Smith</dc:creator>
  <cp:lastModifiedBy>Joshua Michael Burklew Smith</cp:lastModifiedBy>
  <cp:revision>15</cp:revision>
  <dcterms:created xsi:type="dcterms:W3CDTF">2016-07-14T18:17:16Z</dcterms:created>
  <dcterms:modified xsi:type="dcterms:W3CDTF">2016-07-15T15:51:57Z</dcterms:modified>
</cp:coreProperties>
</file>