
<file path=[Content_Types].xml><?xml version="1.0" encoding="utf-8"?>
<Types xmlns="http://schemas.openxmlformats.org/package/2006/content-types">
  <Default Extension="png" ContentType="image/png"/>
  <Default Extension="fig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1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48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38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34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5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2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63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71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5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0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79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fi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08547"/>
            <a:ext cx="7766936" cy="3842289"/>
          </a:xfrm>
        </p:spPr>
        <p:txBody>
          <a:bodyPr>
            <a:normAutofit/>
          </a:bodyPr>
          <a:lstStyle/>
          <a:p>
            <a:r>
              <a:rPr lang="en-US" sz="16600" dirty="0" smtClean="0"/>
              <a:t>CAPER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smtClean="0"/>
              <a:t>Center for Advanced Power Engineering 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JOSHUA SMITH</a:t>
            </a:r>
          </a:p>
          <a:p>
            <a:r>
              <a:rPr lang="en-US" sz="2400" dirty="0" smtClean="0"/>
              <a:t>Clemson University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727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cyme file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Simplified feeder</a:t>
            </a:r>
            <a:endParaRPr lang="en-US" dirty="0"/>
          </a:p>
        </p:txBody>
      </p:sp>
      <p:pic>
        <p:nvPicPr>
          <p:cNvPr id="9" name="Content Placeholder 8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"/>
          <a:stretch>
            <a:fillRect/>
          </a:stretch>
        </p:blipFill>
        <p:spPr bwMode="auto">
          <a:xfrm>
            <a:off x="1096963" y="2691026"/>
            <a:ext cx="4938712" cy="3269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Content Placeholder 9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2691026"/>
            <a:ext cx="4937125" cy="3269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110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Circuit Development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 smtClean="0"/>
              <a:t>LinesByPhase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Error: 2</a:t>
            </a:r>
            <a:r>
              <a:rPr lang="el-GR" dirty="0" smtClean="0"/>
              <a:t>φ</a:t>
            </a:r>
            <a:r>
              <a:rPr lang="en-US" dirty="0" smtClean="0"/>
              <a:t> line to 3</a:t>
            </a:r>
            <a:r>
              <a:rPr lang="el-GR" dirty="0" smtClean="0"/>
              <a:t>φ</a:t>
            </a:r>
            <a:r>
              <a:rPr lang="en-US" dirty="0" smtClean="0"/>
              <a:t> line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Loads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Master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Simulation using </a:t>
            </a:r>
            <a:r>
              <a:rPr lang="en-US" dirty="0" err="1" smtClean="0"/>
              <a:t>Matlab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Simplified Circuit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Full DSS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Coordinates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 smtClean="0"/>
              <a:t>OpenDSS</a:t>
            </a:r>
            <a:r>
              <a:rPr lang="en-US" dirty="0" smtClean="0"/>
              <a:t> Help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006204"/>
            <a:ext cx="4937125" cy="3702843"/>
          </a:xfrm>
        </p:spPr>
      </p:pic>
    </p:spTree>
    <p:extLst>
      <p:ext uri="{BB962C8B-B14F-4D97-AF65-F5344CB8AC3E}">
        <p14:creationId xmlns:p14="http://schemas.microsoft.com/office/powerpoint/2010/main" val="28908857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2">
      <a:dk1>
        <a:sysClr val="windowText" lastClr="000000"/>
      </a:dk1>
      <a:lt1>
        <a:sysClr val="window" lastClr="FFFFFF"/>
      </a:lt1>
      <a:dk2>
        <a:srgbClr val="2C3C43"/>
      </a:dk2>
      <a:lt2>
        <a:srgbClr val="E76618"/>
      </a:lt2>
      <a:accent1>
        <a:srgbClr val="680068"/>
      </a:accent1>
      <a:accent2>
        <a:srgbClr val="E76618"/>
      </a:accent2>
      <a:accent3>
        <a:srgbClr val="680068"/>
      </a:accent3>
      <a:accent4>
        <a:srgbClr val="E76618"/>
      </a:accent4>
      <a:accent5>
        <a:srgbClr val="680068"/>
      </a:accent5>
      <a:accent6>
        <a:srgbClr val="E76618"/>
      </a:accent6>
      <a:hlink>
        <a:srgbClr val="E76618"/>
      </a:hlink>
      <a:folHlink>
        <a:srgbClr val="E76618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</TotalTime>
  <Words>43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Retrospect</vt:lpstr>
      <vt:lpstr>CAPER Center for Advanced Power Engineering Research</vt:lpstr>
      <vt:lpstr>Introduction</vt:lpstr>
      <vt:lpstr>Simplified Circuit Development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CAPER Center for Advanced Power Engineering Research</dc:title>
  <dc:creator>Joshua Michael Burklew Smith</dc:creator>
  <cp:lastModifiedBy>Joshua Michael Burklew Smith</cp:lastModifiedBy>
  <cp:revision>8</cp:revision>
  <dcterms:created xsi:type="dcterms:W3CDTF">2016-02-23T13:20:30Z</dcterms:created>
  <dcterms:modified xsi:type="dcterms:W3CDTF">2016-02-23T15:14:38Z</dcterms:modified>
</cp:coreProperties>
</file>