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51" r:id="rId2"/>
    <p:sldId id="419" r:id="rId3"/>
    <p:sldId id="460" r:id="rId4"/>
    <p:sldId id="461" r:id="rId5"/>
    <p:sldId id="463" r:id="rId6"/>
    <p:sldId id="462" r:id="rId7"/>
    <p:sldId id="464" r:id="rId8"/>
    <p:sldId id="466" r:id="rId9"/>
    <p:sldId id="467" r:id="rId10"/>
    <p:sldId id="468" r:id="rId11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9E7D73-D456-48E6-97E7-6D28700BE64C}">
          <p14:sldIdLst>
            <p14:sldId id="451"/>
            <p14:sldId id="419"/>
            <p14:sldId id="460"/>
            <p14:sldId id="461"/>
            <p14:sldId id="463"/>
            <p14:sldId id="462"/>
            <p14:sldId id="464"/>
            <p14:sldId id="466"/>
            <p14:sldId id="467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m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A6A20"/>
    <a:srgbClr val="00703C"/>
    <a:srgbClr val="F7E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6" autoAdjust="0"/>
    <p:restoredTop sz="84551" autoAdjust="0"/>
  </p:normalViewPr>
  <p:slideViewPr>
    <p:cSldViewPr>
      <p:cViewPr>
        <p:scale>
          <a:sx n="100" d="100"/>
          <a:sy n="100" d="100"/>
        </p:scale>
        <p:origin x="658" y="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0"/>
    </p:cViewPr>
  </p:sorterViewPr>
  <p:notesViewPr>
    <p:cSldViewPr>
      <p:cViewPr varScale="1">
        <p:scale>
          <a:sx n="65" d="100"/>
          <a:sy n="65" d="100"/>
        </p:scale>
        <p:origin x="-60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5525B-8250-49B5-AF6F-FC0335F44E3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53F07-BF64-4D1F-8687-F222B5E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7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8" name="Picture 17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7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7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4772161"/>
            <a:ext cx="9144000" cy="361705"/>
            <a:chOff x="0" y="4781794"/>
            <a:chExt cx="9144000" cy="361705"/>
          </a:xfrm>
        </p:grpSpPr>
        <p:sp>
          <p:nvSpPr>
            <p:cNvPr id="18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9" name="Picture 18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6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0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1" name="Picture 10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42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1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2" name="Picture 11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7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7" name="Picture 6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6" name="Picture 5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7262"/>
            <a:ext cx="9144000" cy="3762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15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153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1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4642514" y="1657350"/>
            <a:ext cx="3815685" cy="3200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153400" cy="857250"/>
          </a:xfrm>
        </p:spPr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cxnSp>
        <p:nvCxnSpPr>
          <p:cNvPr id="8" name="Straight Arrow Connector 7"/>
          <p:cNvCxnSpPr>
            <a:endCxn id="25" idx="1"/>
          </p:cNvCxnSpPr>
          <p:nvPr/>
        </p:nvCxnSpPr>
        <p:spPr>
          <a:xfrm>
            <a:off x="2011339" y="1590674"/>
            <a:ext cx="7961" cy="241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Extract 10"/>
          <p:cNvSpPr/>
          <p:nvPr/>
        </p:nvSpPr>
        <p:spPr>
          <a:xfrm>
            <a:off x="1249339" y="2828706"/>
            <a:ext cx="1524000" cy="1143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25" idx="4"/>
            <a:endCxn id="11" idx="0"/>
          </p:cNvCxnSpPr>
          <p:nvPr/>
        </p:nvCxnSpPr>
        <p:spPr>
          <a:xfrm flipH="1">
            <a:off x="2011339" y="2552263"/>
            <a:ext cx="7961" cy="276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Extract 15"/>
          <p:cNvSpPr/>
          <p:nvPr/>
        </p:nvSpPr>
        <p:spPr>
          <a:xfrm>
            <a:off x="3001939" y="2828706"/>
            <a:ext cx="1524000" cy="1143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3763939" y="2302014"/>
            <a:ext cx="0" cy="526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6" idx="1"/>
          </p:cNvCxnSpPr>
          <p:nvPr/>
        </p:nvCxnSpPr>
        <p:spPr>
          <a:xfrm>
            <a:off x="2392339" y="3400206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1257300" y="870346"/>
            <a:ext cx="1524000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25" name="Flowchart: Data 24"/>
          <p:cNvSpPr/>
          <p:nvPr/>
        </p:nvSpPr>
        <p:spPr>
          <a:xfrm>
            <a:off x="1257300" y="1831935"/>
            <a:ext cx="1524000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26" name="Flowchart: Data 25"/>
          <p:cNvSpPr/>
          <p:nvPr/>
        </p:nvSpPr>
        <p:spPr>
          <a:xfrm>
            <a:off x="2659039" y="1831935"/>
            <a:ext cx="1768521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27" name="Flowchart: Process 26"/>
          <p:cNvSpPr/>
          <p:nvPr/>
        </p:nvSpPr>
        <p:spPr>
          <a:xfrm>
            <a:off x="4876800" y="866775"/>
            <a:ext cx="15240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cxnSp>
        <p:nvCxnSpPr>
          <p:cNvPr id="29" name="Elbow Connector 28"/>
          <p:cNvCxnSpPr>
            <a:stCxn id="16" idx="3"/>
            <a:endCxn id="27" idx="1"/>
          </p:cNvCxnSpPr>
          <p:nvPr/>
        </p:nvCxnSpPr>
        <p:spPr>
          <a:xfrm flipV="1">
            <a:off x="4144939" y="1228725"/>
            <a:ext cx="731861" cy="217148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4876800" y="1831935"/>
            <a:ext cx="1524000" cy="72032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876800" y="3328710"/>
            <a:ext cx="1524000" cy="11430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27" idx="2"/>
            <a:endCxn id="31" idx="0"/>
          </p:cNvCxnSpPr>
          <p:nvPr/>
        </p:nvCxnSpPr>
        <p:spPr>
          <a:xfrm>
            <a:off x="5638800" y="1590675"/>
            <a:ext cx="0" cy="241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  <a:endCxn id="36" idx="0"/>
          </p:cNvCxnSpPr>
          <p:nvPr/>
        </p:nvCxnSpPr>
        <p:spPr>
          <a:xfrm>
            <a:off x="5638800" y="2552263"/>
            <a:ext cx="0" cy="776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6" idx="2"/>
            <a:endCxn id="25" idx="2"/>
          </p:cNvCxnSpPr>
          <p:nvPr/>
        </p:nvCxnSpPr>
        <p:spPr>
          <a:xfrm rot="5400000" flipH="1">
            <a:off x="2384444" y="1217355"/>
            <a:ext cx="2279611" cy="4229100"/>
          </a:xfrm>
          <a:prstGeom prst="bentConnector4">
            <a:avLst>
              <a:gd name="adj1" fmla="val -10028"/>
              <a:gd name="adj2" fmla="val 1090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/>
          <p:cNvSpPr/>
          <p:nvPr/>
        </p:nvSpPr>
        <p:spPr>
          <a:xfrm>
            <a:off x="6629400" y="1816138"/>
            <a:ext cx="1524000" cy="762319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Suitable Location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1" idx="3"/>
            <a:endCxn id="49" idx="1"/>
          </p:cNvCxnSpPr>
          <p:nvPr/>
        </p:nvCxnSpPr>
        <p:spPr>
          <a:xfrm>
            <a:off x="6400800" y="2192099"/>
            <a:ext cx="228600" cy="5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9" idx="2"/>
          </p:cNvCxnSpPr>
          <p:nvPr/>
        </p:nvCxnSpPr>
        <p:spPr>
          <a:xfrm rot="5400000">
            <a:off x="6438900" y="1778357"/>
            <a:ext cx="152400" cy="17526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6647597" y="3328710"/>
            <a:ext cx="1524000" cy="11430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36" idx="3"/>
            <a:endCxn id="55" idx="1"/>
          </p:cNvCxnSpPr>
          <p:nvPr/>
        </p:nvCxnSpPr>
        <p:spPr>
          <a:xfrm>
            <a:off x="6400800" y="3900210"/>
            <a:ext cx="24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2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4570863" cy="8572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Feeder Reduction Recap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0" y="209550"/>
            <a:ext cx="3581400" cy="2041921"/>
            <a:chOff x="228600" y="1276350"/>
            <a:chExt cx="4878388" cy="274796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8600" y="1276350"/>
              <a:ext cx="4873625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276350"/>
              <a:ext cx="4878388" cy="274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3272" r="8109" b="8385"/>
          <a:stretch/>
        </p:blipFill>
        <p:spPr>
          <a:xfrm>
            <a:off x="147893" y="1352550"/>
            <a:ext cx="4989690" cy="25908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03120"/>
            <a:ext cx="3577903" cy="2682706"/>
          </a:xfrm>
        </p:spPr>
      </p:pic>
    </p:spTree>
    <p:extLst>
      <p:ext uri="{BB962C8B-B14F-4D97-AF65-F5344CB8AC3E}">
        <p14:creationId xmlns:p14="http://schemas.microsoft.com/office/powerpoint/2010/main" val="19907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 Recap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8086" y="1080037"/>
            <a:ext cx="8571628" cy="1981200"/>
            <a:chOff x="9646741" y="7375303"/>
            <a:chExt cx="7315200" cy="3200400"/>
          </a:xfrm>
        </p:grpSpPr>
        <p:pic>
          <p:nvPicPr>
            <p:cNvPr id="10" name="Picture 9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9" r="6944"/>
            <a:stretch/>
          </p:blipFill>
          <p:spPr>
            <a:xfrm>
              <a:off x="9646741" y="7375303"/>
              <a:ext cx="3541058" cy="3200400"/>
            </a:xfrm>
            <a:prstGeom prst="rect">
              <a:avLst/>
            </a:prstGeom>
          </p:spPr>
        </p:pic>
        <p:pic>
          <p:nvPicPr>
            <p:cNvPr id="11" name="Content Placeholder 5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4" r="7112"/>
            <a:stretch/>
          </p:blipFill>
          <p:spPr>
            <a:xfrm>
              <a:off x="13187799" y="7375303"/>
              <a:ext cx="3774142" cy="3200400"/>
            </a:xfrm>
            <a:prstGeom prst="rect">
              <a:avLst/>
            </a:prstGeom>
          </p:spPr>
        </p:pic>
      </p:grp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3257550"/>
            <a:ext cx="4355842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5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153400" cy="857250"/>
          </a:xfrm>
        </p:spPr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cxnSp>
        <p:nvCxnSpPr>
          <p:cNvPr id="8" name="Straight Arrow Connector 7"/>
          <p:cNvCxnSpPr>
            <a:endCxn id="25" idx="1"/>
          </p:cNvCxnSpPr>
          <p:nvPr/>
        </p:nvCxnSpPr>
        <p:spPr>
          <a:xfrm>
            <a:off x="2011339" y="1590674"/>
            <a:ext cx="7961" cy="241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Extract 10"/>
          <p:cNvSpPr/>
          <p:nvPr/>
        </p:nvSpPr>
        <p:spPr>
          <a:xfrm>
            <a:off x="1249339" y="2828706"/>
            <a:ext cx="1524000" cy="1143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25" idx="4"/>
            <a:endCxn id="11" idx="0"/>
          </p:cNvCxnSpPr>
          <p:nvPr/>
        </p:nvCxnSpPr>
        <p:spPr>
          <a:xfrm flipH="1">
            <a:off x="2011339" y="2552263"/>
            <a:ext cx="7961" cy="276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Extract 15"/>
          <p:cNvSpPr/>
          <p:nvPr/>
        </p:nvSpPr>
        <p:spPr>
          <a:xfrm>
            <a:off x="3001939" y="2828706"/>
            <a:ext cx="1524000" cy="1143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3763939" y="2302014"/>
            <a:ext cx="0" cy="526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6" idx="1"/>
          </p:cNvCxnSpPr>
          <p:nvPr/>
        </p:nvCxnSpPr>
        <p:spPr>
          <a:xfrm>
            <a:off x="2392339" y="3400206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1257300" y="870346"/>
            <a:ext cx="1524000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25" name="Flowchart: Data 24"/>
          <p:cNvSpPr/>
          <p:nvPr/>
        </p:nvSpPr>
        <p:spPr>
          <a:xfrm>
            <a:off x="1257300" y="1831935"/>
            <a:ext cx="1524000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26" name="Flowchart: Data 25"/>
          <p:cNvSpPr/>
          <p:nvPr/>
        </p:nvSpPr>
        <p:spPr>
          <a:xfrm>
            <a:off x="2659039" y="1831935"/>
            <a:ext cx="1768521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27" name="Flowchart: Process 26"/>
          <p:cNvSpPr/>
          <p:nvPr/>
        </p:nvSpPr>
        <p:spPr>
          <a:xfrm>
            <a:off x="4876800" y="866775"/>
            <a:ext cx="15240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cxnSp>
        <p:nvCxnSpPr>
          <p:cNvPr id="29" name="Elbow Connector 28"/>
          <p:cNvCxnSpPr>
            <a:stCxn id="16" idx="3"/>
            <a:endCxn id="27" idx="1"/>
          </p:cNvCxnSpPr>
          <p:nvPr/>
        </p:nvCxnSpPr>
        <p:spPr>
          <a:xfrm flipV="1">
            <a:off x="4144939" y="1228725"/>
            <a:ext cx="731861" cy="217148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4876800" y="1831935"/>
            <a:ext cx="1524000" cy="7203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876800" y="3328710"/>
            <a:ext cx="1524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27" idx="2"/>
            <a:endCxn id="31" idx="0"/>
          </p:cNvCxnSpPr>
          <p:nvPr/>
        </p:nvCxnSpPr>
        <p:spPr>
          <a:xfrm>
            <a:off x="5638800" y="1590675"/>
            <a:ext cx="0" cy="241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  <a:endCxn id="36" idx="0"/>
          </p:cNvCxnSpPr>
          <p:nvPr/>
        </p:nvCxnSpPr>
        <p:spPr>
          <a:xfrm>
            <a:off x="5638800" y="2552263"/>
            <a:ext cx="0" cy="776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6" idx="2"/>
            <a:endCxn id="25" idx="2"/>
          </p:cNvCxnSpPr>
          <p:nvPr/>
        </p:nvCxnSpPr>
        <p:spPr>
          <a:xfrm rot="5400000" flipH="1">
            <a:off x="2384444" y="1217355"/>
            <a:ext cx="2279611" cy="4229100"/>
          </a:xfrm>
          <a:prstGeom prst="bentConnector4">
            <a:avLst>
              <a:gd name="adj1" fmla="val -10028"/>
              <a:gd name="adj2" fmla="val 1090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/>
          <p:cNvSpPr/>
          <p:nvPr/>
        </p:nvSpPr>
        <p:spPr>
          <a:xfrm>
            <a:off x="6629400" y="1816138"/>
            <a:ext cx="1524000" cy="7623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Suitable Location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1" idx="3"/>
            <a:endCxn id="49" idx="1"/>
          </p:cNvCxnSpPr>
          <p:nvPr/>
        </p:nvCxnSpPr>
        <p:spPr>
          <a:xfrm>
            <a:off x="6400800" y="2192099"/>
            <a:ext cx="228600" cy="5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9" idx="2"/>
          </p:cNvCxnSpPr>
          <p:nvPr/>
        </p:nvCxnSpPr>
        <p:spPr>
          <a:xfrm rot="5400000">
            <a:off x="6438900" y="1778357"/>
            <a:ext cx="152400" cy="17526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6647597" y="3328710"/>
            <a:ext cx="1524000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36" idx="3"/>
            <a:endCxn id="55" idx="1"/>
          </p:cNvCxnSpPr>
          <p:nvPr/>
        </p:nvCxnSpPr>
        <p:spPr>
          <a:xfrm>
            <a:off x="6400800" y="3900210"/>
            <a:ext cx="24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6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153400" cy="857250"/>
          </a:xfrm>
        </p:spPr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cxnSp>
        <p:nvCxnSpPr>
          <p:cNvPr id="8" name="Straight Arrow Connector 7"/>
          <p:cNvCxnSpPr>
            <a:endCxn id="25" idx="1"/>
          </p:cNvCxnSpPr>
          <p:nvPr/>
        </p:nvCxnSpPr>
        <p:spPr>
          <a:xfrm>
            <a:off x="2011339" y="1590674"/>
            <a:ext cx="7961" cy="241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Extract 10"/>
          <p:cNvSpPr/>
          <p:nvPr/>
        </p:nvSpPr>
        <p:spPr>
          <a:xfrm>
            <a:off x="1249339" y="2828706"/>
            <a:ext cx="1524000" cy="1143000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25" idx="4"/>
            <a:endCxn id="11" idx="0"/>
          </p:cNvCxnSpPr>
          <p:nvPr/>
        </p:nvCxnSpPr>
        <p:spPr>
          <a:xfrm flipH="1">
            <a:off x="2011339" y="2552263"/>
            <a:ext cx="7961" cy="276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Extract 15"/>
          <p:cNvSpPr/>
          <p:nvPr/>
        </p:nvSpPr>
        <p:spPr>
          <a:xfrm>
            <a:off x="3001939" y="2828706"/>
            <a:ext cx="1524000" cy="1143000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3763939" y="2302014"/>
            <a:ext cx="0" cy="526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6" idx="1"/>
          </p:cNvCxnSpPr>
          <p:nvPr/>
        </p:nvCxnSpPr>
        <p:spPr>
          <a:xfrm>
            <a:off x="2392339" y="3400206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1257300" y="870346"/>
            <a:ext cx="1524000" cy="72032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25" name="Flowchart: Data 24"/>
          <p:cNvSpPr/>
          <p:nvPr/>
        </p:nvSpPr>
        <p:spPr>
          <a:xfrm>
            <a:off x="1257300" y="1831935"/>
            <a:ext cx="1524000" cy="72032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26" name="Flowchart: Data 25"/>
          <p:cNvSpPr/>
          <p:nvPr/>
        </p:nvSpPr>
        <p:spPr>
          <a:xfrm>
            <a:off x="2659039" y="1831935"/>
            <a:ext cx="1768521" cy="72032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27" name="Flowchart: Process 26"/>
          <p:cNvSpPr/>
          <p:nvPr/>
        </p:nvSpPr>
        <p:spPr>
          <a:xfrm>
            <a:off x="4876800" y="866775"/>
            <a:ext cx="1524000" cy="7239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cxnSp>
        <p:nvCxnSpPr>
          <p:cNvPr id="29" name="Elbow Connector 28"/>
          <p:cNvCxnSpPr>
            <a:stCxn id="16" idx="3"/>
            <a:endCxn id="27" idx="1"/>
          </p:cNvCxnSpPr>
          <p:nvPr/>
        </p:nvCxnSpPr>
        <p:spPr>
          <a:xfrm flipV="1">
            <a:off x="4144939" y="1228725"/>
            <a:ext cx="731861" cy="217148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4876800" y="1831935"/>
            <a:ext cx="1524000" cy="7203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876800" y="3328710"/>
            <a:ext cx="1524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27" idx="2"/>
            <a:endCxn id="31" idx="0"/>
          </p:cNvCxnSpPr>
          <p:nvPr/>
        </p:nvCxnSpPr>
        <p:spPr>
          <a:xfrm>
            <a:off x="5638800" y="1590675"/>
            <a:ext cx="0" cy="241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  <a:endCxn id="36" idx="0"/>
          </p:cNvCxnSpPr>
          <p:nvPr/>
        </p:nvCxnSpPr>
        <p:spPr>
          <a:xfrm>
            <a:off x="5638800" y="2552263"/>
            <a:ext cx="0" cy="776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6" idx="2"/>
            <a:endCxn id="25" idx="2"/>
          </p:cNvCxnSpPr>
          <p:nvPr/>
        </p:nvCxnSpPr>
        <p:spPr>
          <a:xfrm rot="5400000" flipH="1">
            <a:off x="2384444" y="1217355"/>
            <a:ext cx="2279611" cy="4229100"/>
          </a:xfrm>
          <a:prstGeom prst="bentConnector4">
            <a:avLst>
              <a:gd name="adj1" fmla="val -10028"/>
              <a:gd name="adj2" fmla="val 1090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/>
          <p:cNvSpPr/>
          <p:nvPr/>
        </p:nvSpPr>
        <p:spPr>
          <a:xfrm>
            <a:off x="6629400" y="1816138"/>
            <a:ext cx="1524000" cy="7623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Suitable Location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1" idx="3"/>
            <a:endCxn id="49" idx="1"/>
          </p:cNvCxnSpPr>
          <p:nvPr/>
        </p:nvCxnSpPr>
        <p:spPr>
          <a:xfrm>
            <a:off x="6400800" y="2192099"/>
            <a:ext cx="228600" cy="5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9" idx="2"/>
          </p:cNvCxnSpPr>
          <p:nvPr/>
        </p:nvCxnSpPr>
        <p:spPr>
          <a:xfrm rot="5400000">
            <a:off x="6438900" y="1778357"/>
            <a:ext cx="152400" cy="17526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6647597" y="3328710"/>
            <a:ext cx="1524000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36" idx="3"/>
            <a:endCxn id="55" idx="1"/>
          </p:cNvCxnSpPr>
          <p:nvPr/>
        </p:nvCxnSpPr>
        <p:spPr>
          <a:xfrm>
            <a:off x="6400800" y="3900210"/>
            <a:ext cx="24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4642514" y="1657350"/>
            <a:ext cx="3815685" cy="3200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Feeder Plotted in ArcGIS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61" t="4605" r="7270" b="6479"/>
          <a:stretch/>
        </p:blipFill>
        <p:spPr>
          <a:xfrm>
            <a:off x="152400" y="1215512"/>
            <a:ext cx="4724400" cy="3566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15511"/>
            <a:ext cx="3892063" cy="35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153400" cy="857250"/>
          </a:xfrm>
        </p:spPr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cxnSp>
        <p:nvCxnSpPr>
          <p:cNvPr id="8" name="Straight Arrow Connector 7"/>
          <p:cNvCxnSpPr>
            <a:endCxn id="25" idx="1"/>
          </p:cNvCxnSpPr>
          <p:nvPr/>
        </p:nvCxnSpPr>
        <p:spPr>
          <a:xfrm>
            <a:off x="2011339" y="1590674"/>
            <a:ext cx="7961" cy="241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Extract 10"/>
          <p:cNvSpPr/>
          <p:nvPr/>
        </p:nvSpPr>
        <p:spPr>
          <a:xfrm>
            <a:off x="1249339" y="2828706"/>
            <a:ext cx="1524000" cy="1143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25" idx="4"/>
            <a:endCxn id="11" idx="0"/>
          </p:cNvCxnSpPr>
          <p:nvPr/>
        </p:nvCxnSpPr>
        <p:spPr>
          <a:xfrm flipH="1">
            <a:off x="2011339" y="2552263"/>
            <a:ext cx="7961" cy="276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Extract 15"/>
          <p:cNvSpPr/>
          <p:nvPr/>
        </p:nvSpPr>
        <p:spPr>
          <a:xfrm>
            <a:off x="3001939" y="2828706"/>
            <a:ext cx="1524000" cy="1143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3763939" y="2302014"/>
            <a:ext cx="0" cy="526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6" idx="1"/>
          </p:cNvCxnSpPr>
          <p:nvPr/>
        </p:nvCxnSpPr>
        <p:spPr>
          <a:xfrm>
            <a:off x="2392339" y="3400206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1257300" y="870346"/>
            <a:ext cx="1524000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25" name="Flowchart: Data 24"/>
          <p:cNvSpPr/>
          <p:nvPr/>
        </p:nvSpPr>
        <p:spPr>
          <a:xfrm>
            <a:off x="1257300" y="1831935"/>
            <a:ext cx="1524000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26" name="Flowchart: Data 25"/>
          <p:cNvSpPr/>
          <p:nvPr/>
        </p:nvSpPr>
        <p:spPr>
          <a:xfrm>
            <a:off x="2659039" y="1831935"/>
            <a:ext cx="1768521" cy="7203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27" name="Flowchart: Process 26"/>
          <p:cNvSpPr/>
          <p:nvPr/>
        </p:nvSpPr>
        <p:spPr>
          <a:xfrm>
            <a:off x="4876800" y="866775"/>
            <a:ext cx="15240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cxnSp>
        <p:nvCxnSpPr>
          <p:cNvPr id="29" name="Elbow Connector 28"/>
          <p:cNvCxnSpPr>
            <a:stCxn id="16" idx="3"/>
            <a:endCxn id="27" idx="1"/>
          </p:cNvCxnSpPr>
          <p:nvPr/>
        </p:nvCxnSpPr>
        <p:spPr>
          <a:xfrm flipV="1">
            <a:off x="4144939" y="1228725"/>
            <a:ext cx="731861" cy="217148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4876800" y="1831935"/>
            <a:ext cx="1524000" cy="72032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876800" y="3328710"/>
            <a:ext cx="1524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27" idx="2"/>
            <a:endCxn id="31" idx="0"/>
          </p:cNvCxnSpPr>
          <p:nvPr/>
        </p:nvCxnSpPr>
        <p:spPr>
          <a:xfrm>
            <a:off x="5638800" y="1590675"/>
            <a:ext cx="0" cy="241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  <a:endCxn id="36" idx="0"/>
          </p:cNvCxnSpPr>
          <p:nvPr/>
        </p:nvCxnSpPr>
        <p:spPr>
          <a:xfrm>
            <a:off x="5638800" y="2552263"/>
            <a:ext cx="0" cy="776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6" idx="2"/>
            <a:endCxn id="25" idx="2"/>
          </p:cNvCxnSpPr>
          <p:nvPr/>
        </p:nvCxnSpPr>
        <p:spPr>
          <a:xfrm rot="5400000" flipH="1">
            <a:off x="2384444" y="1217355"/>
            <a:ext cx="2279611" cy="4229100"/>
          </a:xfrm>
          <a:prstGeom prst="bentConnector4">
            <a:avLst>
              <a:gd name="adj1" fmla="val -10028"/>
              <a:gd name="adj2" fmla="val 1090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/>
          <p:cNvSpPr/>
          <p:nvPr/>
        </p:nvSpPr>
        <p:spPr>
          <a:xfrm>
            <a:off x="6629400" y="1816138"/>
            <a:ext cx="1524000" cy="7623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Suitable Location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1" idx="3"/>
            <a:endCxn id="49" idx="1"/>
          </p:cNvCxnSpPr>
          <p:nvPr/>
        </p:nvCxnSpPr>
        <p:spPr>
          <a:xfrm>
            <a:off x="6400800" y="2192099"/>
            <a:ext cx="228600" cy="5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9" idx="2"/>
          </p:cNvCxnSpPr>
          <p:nvPr/>
        </p:nvCxnSpPr>
        <p:spPr>
          <a:xfrm rot="5400000">
            <a:off x="6438900" y="1778357"/>
            <a:ext cx="152400" cy="17526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6647597" y="3328710"/>
            <a:ext cx="1524000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36" idx="3"/>
            <a:endCxn id="55" idx="1"/>
          </p:cNvCxnSpPr>
          <p:nvPr/>
        </p:nvCxnSpPr>
        <p:spPr>
          <a:xfrm>
            <a:off x="6400800" y="3900210"/>
            <a:ext cx="24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4642514" y="1657350"/>
            <a:ext cx="3815685" cy="3200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DG Location on Feeder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58" y="1584960"/>
            <a:ext cx="4562862" cy="2244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" y="1581150"/>
            <a:ext cx="4514770" cy="22478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56063" y="180594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4399" y="180975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DG Location on Feeder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78" y="1063228"/>
            <a:ext cx="4562862" cy="2244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" y="1059418"/>
            <a:ext cx="4514770" cy="22478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52600" y="127635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7370" y="127635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85" y="1581150"/>
            <a:ext cx="3759733" cy="3417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2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109</Words>
  <Application>Microsoft Office PowerPoint</Application>
  <PresentationFormat>On-screen Show (16:9)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Circuit Mapping with GIS</vt:lpstr>
      <vt:lpstr>Feeder Reduction Recap</vt:lpstr>
      <vt:lpstr>Feeder Reduction Recap</vt:lpstr>
      <vt:lpstr>Program Flow</vt:lpstr>
      <vt:lpstr>Program Flow</vt:lpstr>
      <vt:lpstr>Example Feeder Plotted in ArcGIS</vt:lpstr>
      <vt:lpstr>Program Flow</vt:lpstr>
      <vt:lpstr>Determine DG Location on Feeder</vt:lpstr>
      <vt:lpstr>Determine DG Location on Feeder</vt:lpstr>
      <vt:lpstr>Program Flow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Joshua Michael Burklew Smith</cp:lastModifiedBy>
  <cp:revision>237</cp:revision>
  <cp:lastPrinted>2015-04-10T11:58:27Z</cp:lastPrinted>
  <dcterms:created xsi:type="dcterms:W3CDTF">2014-06-09T14:40:13Z</dcterms:created>
  <dcterms:modified xsi:type="dcterms:W3CDTF">2016-10-31T07:29:04Z</dcterms:modified>
</cp:coreProperties>
</file>