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64" r:id="rId3"/>
  </p:sldIdLst>
  <p:sldSz cx="27432000" cy="21945600"/>
  <p:notesSz cx="26974800" cy="21488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31748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634959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952439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269919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1587398" algn="l" defTabSz="634959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1904878" algn="l" defTabSz="634959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2222358" algn="l" defTabSz="634959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2539837" algn="l" defTabSz="634959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768">
          <p15:clr>
            <a:srgbClr val="A4A3A4"/>
          </p15:clr>
        </p15:guide>
        <p15:guide id="2" pos="84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9"/>
    <a:srgbClr val="632B8D"/>
    <a:srgbClr val="FF9933"/>
    <a:srgbClr val="FFFFCC"/>
    <a:srgbClr val="EFF9FF"/>
    <a:srgbClr val="FFE9E9"/>
    <a:srgbClr val="D60093"/>
    <a:srgbClr val="3333CC"/>
    <a:srgbClr val="3333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86383" autoAdjust="0"/>
  </p:normalViewPr>
  <p:slideViewPr>
    <p:cSldViewPr snapToGrid="0">
      <p:cViewPr varScale="1">
        <p:scale>
          <a:sx n="27" d="100"/>
          <a:sy n="27" d="100"/>
        </p:scale>
        <p:origin x="1358" y="43"/>
      </p:cViewPr>
      <p:guideLst>
        <p:guide orient="horz" pos="6912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59" y="-72"/>
      </p:cViewPr>
      <p:guideLst>
        <p:guide orient="horz" pos="6768"/>
        <p:guide pos="84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11559935" cy="106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0070" tIns="135038" rIns="270070" bIns="135038" numCol="1" anchor="t" anchorCtr="0" compatLnSpc="1">
            <a:prstTxWarp prst="textNoShape">
              <a:avLst/>
            </a:prstTxWarp>
          </a:bodyPr>
          <a:lstStyle>
            <a:lvl1pPr defTabSz="2702798" eaLnBrk="0" hangingPunct="0">
              <a:defRPr sz="3700"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414867" y="0"/>
            <a:ext cx="11559935" cy="106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0070" tIns="135038" rIns="270070" bIns="135038" numCol="1" anchor="t" anchorCtr="0" compatLnSpc="1">
            <a:prstTxWarp prst="textNoShape">
              <a:avLst/>
            </a:prstTxWarp>
          </a:bodyPr>
          <a:lstStyle>
            <a:lvl1pPr algn="r" defTabSz="2702798" eaLnBrk="0" hangingPunct="0">
              <a:defRPr sz="3700"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20335782"/>
            <a:ext cx="11559935" cy="10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0070" tIns="135038" rIns="270070" bIns="135038" numCol="1" anchor="b" anchorCtr="0" compatLnSpc="1">
            <a:prstTxWarp prst="textNoShape">
              <a:avLst/>
            </a:prstTxWarp>
          </a:bodyPr>
          <a:lstStyle>
            <a:lvl1pPr defTabSz="2702798" eaLnBrk="0" hangingPunct="0">
              <a:defRPr sz="3700"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14867" y="20335782"/>
            <a:ext cx="11559935" cy="10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0070" tIns="135038" rIns="270070" bIns="135038" numCol="1" anchor="b" anchorCtr="0" compatLnSpc="1">
            <a:prstTxWarp prst="textNoShape">
              <a:avLst/>
            </a:prstTxWarp>
          </a:bodyPr>
          <a:lstStyle>
            <a:lvl1pPr algn="r" defTabSz="2702798" eaLnBrk="0" hangingPunct="0">
              <a:defRPr sz="3700"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fld id="{BB5EBE2F-EB98-4515-A7DA-CF37BDA41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4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1690257" cy="107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3233" tIns="136617" rIns="273233" bIns="136617" numCol="1" anchor="t" anchorCtr="0" compatLnSpc="1">
            <a:prstTxWarp prst="textNoShape">
              <a:avLst/>
            </a:prstTxWarp>
          </a:bodyPr>
          <a:lstStyle>
            <a:lvl1pPr defTabSz="2731452" eaLnBrk="0" hangingPunct="0">
              <a:defRPr sz="37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284544" y="0"/>
            <a:ext cx="11690257" cy="107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3233" tIns="136617" rIns="273233" bIns="136617" numCol="1" anchor="t" anchorCtr="0" compatLnSpc="1">
            <a:prstTxWarp prst="textNoShape">
              <a:avLst/>
            </a:prstTxWarp>
          </a:bodyPr>
          <a:lstStyle>
            <a:lvl1pPr algn="r" defTabSz="2731452" eaLnBrk="0" hangingPunct="0">
              <a:defRPr sz="37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75" y="1612900"/>
            <a:ext cx="10064750" cy="805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602814" y="10209271"/>
            <a:ext cx="19769178" cy="966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3233" tIns="136617" rIns="273233" bIns="13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20413739"/>
            <a:ext cx="11690257" cy="107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3233" tIns="136617" rIns="273233" bIns="136617" numCol="1" anchor="b" anchorCtr="0" compatLnSpc="1">
            <a:prstTxWarp prst="textNoShape">
              <a:avLst/>
            </a:prstTxWarp>
          </a:bodyPr>
          <a:lstStyle>
            <a:lvl1pPr defTabSz="2731452" eaLnBrk="0" hangingPunct="0">
              <a:defRPr sz="37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284544" y="20413739"/>
            <a:ext cx="11690257" cy="107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3233" tIns="136617" rIns="273233" bIns="136617" numCol="1" anchor="b" anchorCtr="0" compatLnSpc="1">
            <a:prstTxWarp prst="textNoShape">
              <a:avLst/>
            </a:prstTxWarp>
          </a:bodyPr>
          <a:lstStyle>
            <a:lvl1pPr algn="r" defTabSz="2731452" eaLnBrk="0" hangingPunct="0">
              <a:defRPr sz="3700">
                <a:cs typeface="+mn-cs"/>
              </a:defRPr>
            </a:lvl1pPr>
          </a:lstStyle>
          <a:p>
            <a:pPr>
              <a:defRPr/>
            </a:pPr>
            <a:fld id="{9514089E-B227-47BA-9DDC-3B6115804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9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1748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34959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52439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269919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587398" algn="l" defTabSz="63495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04878" algn="l" defTabSz="63495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22358" algn="l" defTabSz="63495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39837" algn="l" defTabSz="63495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817520"/>
            <a:ext cx="23317200" cy="4704160"/>
          </a:xfrm>
          <a:prstGeom prst="rect">
            <a:avLst/>
          </a:prstGeom>
        </p:spPr>
        <p:txBody>
          <a:bodyPr lIns="63496" tIns="31748" rIns="63496" bIns="317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2436079"/>
            <a:ext cx="19202400" cy="5607844"/>
          </a:xfrm>
          <a:prstGeom prst="rect">
            <a:avLst/>
          </a:prstGeom>
        </p:spPr>
        <p:txBody>
          <a:bodyPr lIns="63496" tIns="31748" rIns="63496" bIns="31748"/>
          <a:lstStyle>
            <a:lvl1pPr marL="0" indent="0" algn="ctr">
              <a:buNone/>
              <a:defRPr/>
            </a:lvl1pPr>
            <a:lvl2pPr marL="317480" indent="0" algn="ctr">
              <a:buNone/>
              <a:defRPr/>
            </a:lvl2pPr>
            <a:lvl3pPr marL="634959" indent="0" algn="ctr">
              <a:buNone/>
              <a:defRPr/>
            </a:lvl3pPr>
            <a:lvl4pPr marL="952439" indent="0" algn="ctr">
              <a:buNone/>
              <a:defRPr/>
            </a:lvl4pPr>
            <a:lvl5pPr marL="1269919" indent="0" algn="ctr">
              <a:buNone/>
              <a:defRPr/>
            </a:lvl5pPr>
            <a:lvl6pPr marL="1587398" indent="0" algn="ctr">
              <a:buNone/>
              <a:defRPr/>
            </a:lvl6pPr>
            <a:lvl7pPr marL="1904878" indent="0" algn="ctr">
              <a:buNone/>
              <a:defRPr/>
            </a:lvl7pPr>
            <a:lvl8pPr marL="2222358" indent="0" algn="ctr">
              <a:buNone/>
              <a:defRPr/>
            </a:lvl8pPr>
            <a:lvl9pPr marL="2539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78681"/>
            <a:ext cx="24688800" cy="3657600"/>
          </a:xfrm>
          <a:prstGeom prst="rect">
            <a:avLst/>
          </a:prstGeom>
        </p:spPr>
        <p:txBody>
          <a:bodyPr lIns="63496" tIns="31748" rIns="63496" bIns="317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5120879"/>
            <a:ext cx="24688800" cy="14482763"/>
          </a:xfrm>
          <a:prstGeom prst="rect">
            <a:avLst/>
          </a:prstGeom>
        </p:spPr>
        <p:txBody>
          <a:bodyPr vert="eaVert" lIns="63496" tIns="31748" rIns="63496" bIns="3174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878682"/>
            <a:ext cx="6172200" cy="18724960"/>
          </a:xfrm>
          <a:prstGeom prst="rect">
            <a:avLst/>
          </a:prstGeom>
        </p:spPr>
        <p:txBody>
          <a:bodyPr vert="eaVert" lIns="63496" tIns="31748" rIns="63496" bIns="317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878682"/>
            <a:ext cx="18402300" cy="18724960"/>
          </a:xfrm>
          <a:prstGeom prst="rect">
            <a:avLst/>
          </a:prstGeom>
        </p:spPr>
        <p:txBody>
          <a:bodyPr vert="eaVert" lIns="63496" tIns="31748" rIns="63496" bIns="3174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78681"/>
            <a:ext cx="24688800" cy="3657600"/>
          </a:xfrm>
          <a:prstGeom prst="rect">
            <a:avLst/>
          </a:prstGeom>
        </p:spPr>
        <p:txBody>
          <a:bodyPr lIns="63496" tIns="31748" rIns="63496" bIns="317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120879"/>
            <a:ext cx="24688800" cy="14482763"/>
          </a:xfrm>
          <a:prstGeom prst="rect">
            <a:avLst/>
          </a:prstGeom>
        </p:spPr>
        <p:txBody>
          <a:bodyPr lIns="63496" tIns="31748" rIns="63496" bIns="3174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6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7" y="14101763"/>
            <a:ext cx="23317200" cy="4358879"/>
          </a:xfrm>
          <a:prstGeom prst="rect">
            <a:avLst/>
          </a:prstGeom>
        </p:spPr>
        <p:txBody>
          <a:bodyPr lIns="63496" tIns="31748" rIns="63496" bIns="31748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7" y="9301163"/>
            <a:ext cx="23317200" cy="4800600"/>
          </a:xfrm>
          <a:prstGeom prst="rect">
            <a:avLst/>
          </a:prstGeom>
        </p:spPr>
        <p:txBody>
          <a:bodyPr lIns="63496" tIns="31748" rIns="63496" bIns="31748" anchor="b"/>
          <a:lstStyle>
            <a:lvl1pPr marL="0" indent="0">
              <a:buNone/>
              <a:defRPr sz="1400"/>
            </a:lvl1pPr>
            <a:lvl2pPr marL="317480" indent="0">
              <a:buNone/>
              <a:defRPr sz="1200"/>
            </a:lvl2pPr>
            <a:lvl3pPr marL="634959" indent="0">
              <a:buNone/>
              <a:defRPr sz="1100"/>
            </a:lvl3pPr>
            <a:lvl4pPr marL="952439" indent="0">
              <a:buNone/>
              <a:defRPr sz="1000"/>
            </a:lvl4pPr>
            <a:lvl5pPr marL="1269919" indent="0">
              <a:buNone/>
              <a:defRPr sz="1000"/>
            </a:lvl5pPr>
            <a:lvl6pPr marL="1587398" indent="0">
              <a:buNone/>
              <a:defRPr sz="1000"/>
            </a:lvl6pPr>
            <a:lvl7pPr marL="1904878" indent="0">
              <a:buNone/>
              <a:defRPr sz="1000"/>
            </a:lvl7pPr>
            <a:lvl8pPr marL="2222358" indent="0">
              <a:buNone/>
              <a:defRPr sz="1000"/>
            </a:lvl8pPr>
            <a:lvl9pPr marL="253983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78681"/>
            <a:ext cx="24688800" cy="3657600"/>
          </a:xfrm>
          <a:prstGeom prst="rect">
            <a:avLst/>
          </a:prstGeom>
        </p:spPr>
        <p:txBody>
          <a:bodyPr lIns="63496" tIns="31748" rIns="63496" bIns="317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5120879"/>
            <a:ext cx="12287250" cy="14482763"/>
          </a:xfrm>
          <a:prstGeom prst="rect">
            <a:avLst/>
          </a:prstGeom>
        </p:spPr>
        <p:txBody>
          <a:bodyPr lIns="63496" tIns="31748" rIns="63496" bIns="31748"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73150" y="5120879"/>
            <a:ext cx="12287250" cy="14482763"/>
          </a:xfrm>
          <a:prstGeom prst="rect">
            <a:avLst/>
          </a:prstGeom>
        </p:spPr>
        <p:txBody>
          <a:bodyPr lIns="63496" tIns="31748" rIns="63496" bIns="31748"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78681"/>
            <a:ext cx="24688800" cy="3657600"/>
          </a:xfrm>
          <a:prstGeom prst="rect">
            <a:avLst/>
          </a:prstGeom>
        </p:spPr>
        <p:txBody>
          <a:bodyPr lIns="63496" tIns="31748" rIns="63496" bIns="3174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912520"/>
            <a:ext cx="12120563" cy="2046685"/>
          </a:xfrm>
          <a:prstGeom prst="rect">
            <a:avLst/>
          </a:prstGeom>
        </p:spPr>
        <p:txBody>
          <a:bodyPr lIns="63496" tIns="31748" rIns="63496" bIns="31748" anchor="b"/>
          <a:lstStyle>
            <a:lvl1pPr marL="0" indent="0">
              <a:buNone/>
              <a:defRPr sz="1700" b="1"/>
            </a:lvl1pPr>
            <a:lvl2pPr marL="317480" indent="0">
              <a:buNone/>
              <a:defRPr sz="1400" b="1"/>
            </a:lvl2pPr>
            <a:lvl3pPr marL="634959" indent="0">
              <a:buNone/>
              <a:defRPr sz="1200" b="1"/>
            </a:lvl3pPr>
            <a:lvl4pPr marL="952439" indent="0">
              <a:buNone/>
              <a:defRPr sz="1100" b="1"/>
            </a:lvl4pPr>
            <a:lvl5pPr marL="1269919" indent="0">
              <a:buNone/>
              <a:defRPr sz="1100" b="1"/>
            </a:lvl5pPr>
            <a:lvl6pPr marL="1587398" indent="0">
              <a:buNone/>
              <a:defRPr sz="1100" b="1"/>
            </a:lvl6pPr>
            <a:lvl7pPr marL="1904878" indent="0">
              <a:buNone/>
              <a:defRPr sz="1100" b="1"/>
            </a:lvl7pPr>
            <a:lvl8pPr marL="2222358" indent="0">
              <a:buNone/>
              <a:defRPr sz="1100" b="1"/>
            </a:lvl8pPr>
            <a:lvl9pPr marL="253983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6959204"/>
            <a:ext cx="12120563" cy="12644437"/>
          </a:xfrm>
          <a:prstGeom prst="rect">
            <a:avLst/>
          </a:prstGeom>
        </p:spPr>
        <p:txBody>
          <a:bodyPr lIns="63496" tIns="31748" rIns="63496" bIns="31748"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4912520"/>
            <a:ext cx="12125325" cy="2046685"/>
          </a:xfrm>
          <a:prstGeom prst="rect">
            <a:avLst/>
          </a:prstGeom>
        </p:spPr>
        <p:txBody>
          <a:bodyPr lIns="63496" tIns="31748" rIns="63496" bIns="31748" anchor="b"/>
          <a:lstStyle>
            <a:lvl1pPr marL="0" indent="0">
              <a:buNone/>
              <a:defRPr sz="1700" b="1"/>
            </a:lvl1pPr>
            <a:lvl2pPr marL="317480" indent="0">
              <a:buNone/>
              <a:defRPr sz="1400" b="1"/>
            </a:lvl2pPr>
            <a:lvl3pPr marL="634959" indent="0">
              <a:buNone/>
              <a:defRPr sz="1200" b="1"/>
            </a:lvl3pPr>
            <a:lvl4pPr marL="952439" indent="0">
              <a:buNone/>
              <a:defRPr sz="1100" b="1"/>
            </a:lvl4pPr>
            <a:lvl5pPr marL="1269919" indent="0">
              <a:buNone/>
              <a:defRPr sz="1100" b="1"/>
            </a:lvl5pPr>
            <a:lvl6pPr marL="1587398" indent="0">
              <a:buNone/>
              <a:defRPr sz="1100" b="1"/>
            </a:lvl6pPr>
            <a:lvl7pPr marL="1904878" indent="0">
              <a:buNone/>
              <a:defRPr sz="1100" b="1"/>
            </a:lvl7pPr>
            <a:lvl8pPr marL="2222358" indent="0">
              <a:buNone/>
              <a:defRPr sz="1100" b="1"/>
            </a:lvl8pPr>
            <a:lvl9pPr marL="253983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6959204"/>
            <a:ext cx="12125325" cy="12644437"/>
          </a:xfrm>
          <a:prstGeom prst="rect">
            <a:avLst/>
          </a:prstGeom>
        </p:spPr>
        <p:txBody>
          <a:bodyPr lIns="63496" tIns="31748" rIns="63496" bIns="31748"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78681"/>
            <a:ext cx="24688800" cy="3657600"/>
          </a:xfrm>
          <a:prstGeom prst="rect">
            <a:avLst/>
          </a:prstGeom>
        </p:spPr>
        <p:txBody>
          <a:bodyPr lIns="63496" tIns="31748" rIns="63496" bIns="317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80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73919"/>
            <a:ext cx="9024938" cy="3718322"/>
          </a:xfrm>
          <a:prstGeom prst="rect">
            <a:avLst/>
          </a:prstGeom>
        </p:spPr>
        <p:txBody>
          <a:bodyPr lIns="63496" tIns="31748" rIns="63496" bIns="3174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873919"/>
            <a:ext cx="15335250" cy="18729722"/>
          </a:xfrm>
          <a:prstGeom prst="rect">
            <a:avLst/>
          </a:prstGeom>
        </p:spPr>
        <p:txBody>
          <a:bodyPr lIns="63496" tIns="31748" rIns="63496" bIns="31748"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4592242"/>
            <a:ext cx="9024938" cy="15011400"/>
          </a:xfrm>
          <a:prstGeom prst="rect">
            <a:avLst/>
          </a:prstGeom>
        </p:spPr>
        <p:txBody>
          <a:bodyPr lIns="63496" tIns="31748" rIns="63496" bIns="31748"/>
          <a:lstStyle>
            <a:lvl1pPr marL="0" indent="0">
              <a:buNone/>
              <a:defRPr sz="1000"/>
            </a:lvl1pPr>
            <a:lvl2pPr marL="317480" indent="0">
              <a:buNone/>
              <a:defRPr sz="800"/>
            </a:lvl2pPr>
            <a:lvl3pPr marL="634959" indent="0">
              <a:buNone/>
              <a:defRPr sz="700"/>
            </a:lvl3pPr>
            <a:lvl4pPr marL="952439" indent="0">
              <a:buNone/>
              <a:defRPr sz="600"/>
            </a:lvl4pPr>
            <a:lvl5pPr marL="1269919" indent="0">
              <a:buNone/>
              <a:defRPr sz="600"/>
            </a:lvl5pPr>
            <a:lvl6pPr marL="1587398" indent="0">
              <a:buNone/>
              <a:defRPr sz="600"/>
            </a:lvl6pPr>
            <a:lvl7pPr marL="1904878" indent="0">
              <a:buNone/>
              <a:defRPr sz="600"/>
            </a:lvl7pPr>
            <a:lvl8pPr marL="2222358" indent="0">
              <a:buNone/>
              <a:defRPr sz="600"/>
            </a:lvl8pPr>
            <a:lvl9pPr marL="253983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59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15361444"/>
            <a:ext cx="16459200" cy="1814513"/>
          </a:xfrm>
          <a:prstGeom prst="rect">
            <a:avLst/>
          </a:prstGeom>
        </p:spPr>
        <p:txBody>
          <a:bodyPr lIns="63496" tIns="31748" rIns="63496" bIns="3174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1960960"/>
            <a:ext cx="16459200" cy="13167121"/>
          </a:xfrm>
          <a:prstGeom prst="rect">
            <a:avLst/>
          </a:prstGeom>
        </p:spPr>
        <p:txBody>
          <a:bodyPr lIns="63496" tIns="31748" rIns="63496" bIns="31748"/>
          <a:lstStyle>
            <a:lvl1pPr marL="0" indent="0">
              <a:buNone/>
              <a:defRPr sz="2200"/>
            </a:lvl1pPr>
            <a:lvl2pPr marL="317480" indent="0">
              <a:buNone/>
              <a:defRPr sz="1900"/>
            </a:lvl2pPr>
            <a:lvl3pPr marL="634959" indent="0">
              <a:buNone/>
              <a:defRPr sz="1700"/>
            </a:lvl3pPr>
            <a:lvl4pPr marL="952439" indent="0">
              <a:buNone/>
              <a:defRPr sz="1400"/>
            </a:lvl4pPr>
            <a:lvl5pPr marL="1269919" indent="0">
              <a:buNone/>
              <a:defRPr sz="1400"/>
            </a:lvl5pPr>
            <a:lvl6pPr marL="1587398" indent="0">
              <a:buNone/>
              <a:defRPr sz="1400"/>
            </a:lvl6pPr>
            <a:lvl7pPr marL="1904878" indent="0">
              <a:buNone/>
              <a:defRPr sz="1400"/>
            </a:lvl7pPr>
            <a:lvl8pPr marL="2222358" indent="0">
              <a:buNone/>
              <a:defRPr sz="1400"/>
            </a:lvl8pPr>
            <a:lvl9pPr marL="2539837" indent="0">
              <a:buNone/>
              <a:defRPr sz="14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17175957"/>
            <a:ext cx="16459200" cy="2575322"/>
          </a:xfrm>
          <a:prstGeom prst="rect">
            <a:avLst/>
          </a:prstGeom>
        </p:spPr>
        <p:txBody>
          <a:bodyPr lIns="63496" tIns="31748" rIns="63496" bIns="31748"/>
          <a:lstStyle>
            <a:lvl1pPr marL="0" indent="0">
              <a:buNone/>
              <a:defRPr sz="1000"/>
            </a:lvl1pPr>
            <a:lvl2pPr marL="317480" indent="0">
              <a:buNone/>
              <a:defRPr sz="800"/>
            </a:lvl2pPr>
            <a:lvl3pPr marL="634959" indent="0">
              <a:buNone/>
              <a:defRPr sz="700"/>
            </a:lvl3pPr>
            <a:lvl4pPr marL="952439" indent="0">
              <a:buNone/>
              <a:defRPr sz="600"/>
            </a:lvl4pPr>
            <a:lvl5pPr marL="1269919" indent="0">
              <a:buNone/>
              <a:defRPr sz="600"/>
            </a:lvl5pPr>
            <a:lvl6pPr marL="1587398" indent="0">
              <a:buNone/>
              <a:defRPr sz="600"/>
            </a:lvl6pPr>
            <a:lvl7pPr marL="1904878" indent="0">
              <a:buNone/>
              <a:defRPr sz="600"/>
            </a:lvl7pPr>
            <a:lvl8pPr marL="2222358" indent="0">
              <a:buNone/>
              <a:defRPr sz="600"/>
            </a:lvl8pPr>
            <a:lvl9pPr marL="253983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03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429817" y="300038"/>
            <a:ext cx="26567606" cy="21375292"/>
          </a:xfrm>
          <a:prstGeom prst="rect">
            <a:avLst/>
          </a:prstGeom>
          <a:noFill/>
          <a:ln w="3810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lIns="63496" tIns="31748" rIns="63496" bIns="31748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34542" y="0"/>
            <a:ext cx="27162919" cy="21945600"/>
          </a:xfrm>
          <a:prstGeom prst="rect">
            <a:avLst/>
          </a:prstGeom>
          <a:noFill/>
          <a:ln w="3810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lIns="241317" tIns="120658" rIns="241317" bIns="120658" anchor="ctr"/>
          <a:lstStyle/>
          <a:p>
            <a:pPr algn="ctr" defTabSz="2414168" eaLnBrk="0" hangingPunct="0">
              <a:defRPr/>
            </a:pPr>
            <a:endParaRPr lang="en-US">
              <a:solidFill>
                <a:srgbClr val="800080"/>
              </a:solidFill>
              <a:cs typeface="+mn-cs"/>
            </a:endParaRPr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>
            <a:off x="769143" y="1757363"/>
            <a:ext cx="25931813" cy="16669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/>
          </a:ln>
          <a:effectLst/>
        </p:spPr>
        <p:txBody>
          <a:bodyPr lIns="63496" tIns="31748" rIns="63496" bIns="31748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2pPr>
      <a:lvl3pPr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3pPr>
      <a:lvl4pPr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4pPr>
      <a:lvl5pPr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5pPr>
      <a:lvl6pPr marL="317480"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6pPr>
      <a:lvl7pPr marL="634959"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7pPr>
      <a:lvl8pPr marL="952439"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8pPr>
      <a:lvl9pPr marL="1269919"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9pPr>
    </p:titleStyle>
    <p:bodyStyle>
      <a:lvl1pPr marL="1009762" indent="-1009762" algn="l" defTabSz="2690861" rtl="0" eaLnBrk="0" fontAlgn="base" hangingPunct="0">
        <a:spcBef>
          <a:spcPct val="20000"/>
        </a:spcBef>
        <a:spcAft>
          <a:spcPct val="0"/>
        </a:spcAft>
        <a:buChar char="•"/>
        <a:defRPr sz="9500">
          <a:solidFill>
            <a:schemeClr val="tx1"/>
          </a:solidFill>
          <a:latin typeface="+mn-lt"/>
          <a:ea typeface="+mn-ea"/>
          <a:cs typeface="+mn-cs"/>
        </a:defRPr>
      </a:lvl1pPr>
      <a:lvl2pPr marL="2182673" indent="-837794" algn="l" defTabSz="2690861" rtl="0" eaLnBrk="0" fontAlgn="base" hangingPunct="0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</a:defRPr>
      </a:lvl2pPr>
      <a:lvl3pPr marL="3359993" indent="-669133" algn="l" defTabSz="2690861" rtl="0" eaLnBrk="0" fontAlgn="base" hangingPunct="0">
        <a:spcBef>
          <a:spcPct val="20000"/>
        </a:spcBef>
        <a:spcAft>
          <a:spcPct val="0"/>
        </a:spcAft>
        <a:buChar char="•"/>
        <a:defRPr sz="7200">
          <a:solidFill>
            <a:schemeClr val="tx1"/>
          </a:solidFill>
          <a:latin typeface="+mn-lt"/>
        </a:defRPr>
      </a:lvl3pPr>
      <a:lvl4pPr marL="4704872" indent="-670235" algn="l" defTabSz="2690861" rtl="0" eaLnBrk="0" fontAlgn="base" hangingPunct="0">
        <a:spcBef>
          <a:spcPct val="20000"/>
        </a:spcBef>
        <a:spcAft>
          <a:spcPct val="0"/>
        </a:spcAft>
        <a:buChar char="–"/>
        <a:defRPr sz="5800">
          <a:solidFill>
            <a:schemeClr val="tx1"/>
          </a:solidFill>
          <a:latin typeface="+mn-lt"/>
        </a:defRPr>
      </a:lvl4pPr>
      <a:lvl5pPr marL="6050854" indent="-671338" algn="l" defTabSz="2690861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5pPr>
      <a:lvl6pPr marL="6368334" indent="-671338" algn="l" defTabSz="2690861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6pPr>
      <a:lvl7pPr marL="6685814" indent="-671338" algn="l" defTabSz="2690861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7pPr>
      <a:lvl8pPr marL="7003293" indent="-671338" algn="l" defTabSz="2690861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8pPr>
      <a:lvl9pPr marL="7320773" indent="-671338" algn="l" defTabSz="2690861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7480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9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52439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9919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98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78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58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39837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7220" y="11909334"/>
            <a:ext cx="1265878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The power of computerized DER planning lies in the ability to programmatically iterate through cases with different configurations</a:t>
            </a:r>
          </a:p>
          <a:p>
            <a:pPr marL="771525" indent="-771525" algn="just">
              <a:buFont typeface="Wingdings" panose="05000000000000000000" pitchFamily="2" charset="2"/>
              <a:buChar char="v"/>
            </a:pPr>
            <a:endParaRPr lang="en-US" sz="6000" dirty="0" smtClean="0">
              <a:solidFill>
                <a:schemeClr val="accent3"/>
              </a:solidFill>
            </a:endParaRPr>
          </a:p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QSTS simulations are accurate but timely</a:t>
            </a:r>
          </a:p>
          <a:p>
            <a:pPr marL="771525" indent="-771525" algn="just">
              <a:buFont typeface="Wingdings" panose="05000000000000000000" pitchFamily="2" charset="2"/>
              <a:buChar char="v"/>
            </a:pPr>
            <a:endParaRPr lang="en-US" sz="6000" dirty="0" smtClean="0">
              <a:solidFill>
                <a:schemeClr val="accent3"/>
              </a:solidFill>
            </a:endParaRPr>
          </a:p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Reduction capitalizes on efficiency without considerable loss of accuracy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57221" y="620302"/>
            <a:ext cx="25957638" cy="3195947"/>
          </a:xfrm>
          <a:prstGeom prst="rect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496" tIns="31748" rIns="63496" bIns="31748" numCol="1" rtlCol="0" anchor="t" anchorCtr="0" compatLnSpc="1">
            <a:prstTxWarp prst="textNoShape">
              <a:avLst/>
            </a:prstTxWarp>
          </a:bodyPr>
          <a:lstStyle/>
          <a:p>
            <a:pPr defTabSz="2414168" eaLnBrk="0" hangingPunct="0"/>
            <a:endParaRPr lang="en-US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2979" y="923532"/>
            <a:ext cx="206818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7030A0"/>
                </a:solidFill>
              </a:rPr>
              <a:t>Feeder Reduction</a:t>
            </a:r>
          </a:p>
          <a:p>
            <a:pPr algn="ctr"/>
            <a:r>
              <a:rPr lang="en-US" sz="5400" dirty="0" smtClean="0">
                <a:solidFill>
                  <a:srgbClr val="7030A0"/>
                </a:solidFill>
              </a:rPr>
              <a:t>Joshua M. B. Smith, </a:t>
            </a:r>
            <a:r>
              <a:rPr lang="en-US" sz="5400" i="1" dirty="0" smtClean="0">
                <a:solidFill>
                  <a:srgbClr val="7030A0"/>
                </a:solidFill>
              </a:rPr>
              <a:t>Undergraduate Research Assistant</a:t>
            </a:r>
            <a:endParaRPr lang="en-US" sz="5400" i="1" dirty="0">
              <a:solidFill>
                <a:srgbClr val="7030A0"/>
              </a:solidFill>
            </a:endParaRPr>
          </a:p>
          <a:p>
            <a:endParaRPr lang="en-US" sz="7200" dirty="0">
              <a:solidFill>
                <a:srgbClr val="7030A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28" y="923532"/>
            <a:ext cx="5131351" cy="2283196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/>
        </p:spPr>
      </p:pic>
      <p:pic>
        <p:nvPicPr>
          <p:cNvPr id="7" name="Picture 88" descr="C:\Documents and Settings\Administrator\桌面\pa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2961" y="18889151"/>
            <a:ext cx="1914757" cy="1857374"/>
          </a:xfrm>
          <a:prstGeom prst="rect">
            <a:avLst/>
          </a:prstGeom>
          <a:noFill/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039" y="12232069"/>
            <a:ext cx="12561678" cy="43400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105772" y="4119479"/>
            <a:ext cx="25491946" cy="6932841"/>
            <a:chOff x="9646741" y="7375303"/>
            <a:chExt cx="7315200" cy="3200400"/>
          </a:xfrm>
        </p:grpSpPr>
        <p:pic>
          <p:nvPicPr>
            <p:cNvPr id="11" name="Picture 10"/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9" r="6944"/>
            <a:stretch/>
          </p:blipFill>
          <p:spPr>
            <a:xfrm>
              <a:off x="9646741" y="7375303"/>
              <a:ext cx="3541058" cy="3200400"/>
            </a:xfrm>
            <a:prstGeom prst="rect">
              <a:avLst/>
            </a:prstGeom>
          </p:spPr>
        </p:pic>
        <p:pic>
          <p:nvPicPr>
            <p:cNvPr id="12" name="Content Placeholder 5"/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4" r="7112"/>
            <a:stretch/>
          </p:blipFill>
          <p:spPr>
            <a:xfrm>
              <a:off x="13187799" y="7375303"/>
              <a:ext cx="3774142" cy="32004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057220" y="11247615"/>
            <a:ext cx="25540497" cy="1340798"/>
            <a:chOff x="9463040" y="11097170"/>
            <a:chExt cx="8482060" cy="1064527"/>
          </a:xfrm>
        </p:grpSpPr>
        <p:sp>
          <p:nvSpPr>
            <p:cNvPr id="14" name="TextBox 13"/>
            <p:cNvSpPr txBox="1"/>
            <p:nvPr/>
          </p:nvSpPr>
          <p:spPr>
            <a:xfrm>
              <a:off x="9463040" y="11097170"/>
              <a:ext cx="4216908" cy="1050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u="sng" dirty="0">
                  <a:solidFill>
                    <a:schemeClr val="bg1"/>
                  </a:solidFill>
                </a:rPr>
                <a:t>Figure 3</a:t>
              </a:r>
              <a:r>
                <a:rPr lang="en-US" sz="4000" i="1" u="sng" dirty="0" smtClean="0">
                  <a:solidFill>
                    <a:schemeClr val="bg1"/>
                  </a:solidFill>
                </a:rPr>
                <a:t>a </a:t>
              </a:r>
              <a:r>
                <a:rPr lang="en-US" sz="4000" i="1" u="sng" dirty="0">
                  <a:solidFill>
                    <a:schemeClr val="bg1"/>
                  </a:solidFill>
                </a:rPr>
                <a:t>– 24 Hour QSTS</a:t>
              </a:r>
            </a:p>
            <a:p>
              <a:endParaRPr lang="en-US" sz="4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79948" y="11110952"/>
              <a:ext cx="4265152" cy="1050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u="sng" dirty="0" smtClean="0">
                  <a:solidFill>
                    <a:schemeClr val="bg1"/>
                  </a:solidFill>
                </a:rPr>
                <a:t>Figure 3b – 24 Hour QSTS Error</a:t>
              </a:r>
            </a:p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4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5308" y="4425770"/>
            <a:ext cx="11912592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 smtClean="0">
                <a:solidFill>
                  <a:schemeClr val="accent3"/>
                </a:solidFill>
              </a:rPr>
              <a:t>Reduced Feeders</a:t>
            </a:r>
          </a:p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Expansion of feeder reduction criteria and methods</a:t>
            </a:r>
          </a:p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Examination of VOLT / VAR control on reduced feeder</a:t>
            </a:r>
          </a:p>
          <a:p>
            <a:pPr marL="771525" indent="-771525" algn="just">
              <a:buFont typeface="Wingdings" panose="05000000000000000000" pitchFamily="2" charset="2"/>
              <a:buChar char="v"/>
            </a:pPr>
            <a:endParaRPr lang="en-US" sz="6000" dirty="0" smtClean="0">
              <a:solidFill>
                <a:schemeClr val="accent3"/>
              </a:solidFill>
            </a:endParaRPr>
          </a:p>
          <a:p>
            <a:pPr marL="771525" indent="-771525" algn="just">
              <a:buFont typeface="Wingdings" panose="05000000000000000000" pitchFamily="2" charset="2"/>
              <a:buChar char="v"/>
            </a:pPr>
            <a:endParaRPr lang="en-US" sz="6000" dirty="0">
              <a:solidFill>
                <a:schemeClr val="accent3"/>
              </a:solidFill>
            </a:endParaRPr>
          </a:p>
          <a:p>
            <a:pPr algn="just"/>
            <a:r>
              <a:rPr lang="en-US" sz="6000" dirty="0" smtClean="0">
                <a:solidFill>
                  <a:schemeClr val="accent3"/>
                </a:solidFill>
              </a:rPr>
              <a:t>Holistic Planning Tool</a:t>
            </a:r>
            <a:endParaRPr lang="en-US" sz="6000" dirty="0">
              <a:solidFill>
                <a:schemeClr val="accent3"/>
              </a:solidFill>
            </a:endParaRPr>
          </a:p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Development of GUI in VBA</a:t>
            </a:r>
          </a:p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Transition to open-source code by translation of MATLAB to Python with hopes of improved efficiency</a:t>
            </a:r>
            <a:endParaRPr lang="en-US" sz="6000" dirty="0">
              <a:solidFill>
                <a:schemeClr val="accent3"/>
              </a:solidFill>
            </a:endParaRPr>
          </a:p>
          <a:p>
            <a:pPr marL="771525" indent="-771525" algn="just">
              <a:buFont typeface="Wingdings" panose="05000000000000000000" pitchFamily="2" charset="2"/>
              <a:buChar char="v"/>
            </a:pPr>
            <a:endParaRPr lang="en-US" sz="4950" dirty="0">
              <a:solidFill>
                <a:schemeClr val="accent3"/>
              </a:solidFill>
            </a:endParaRPr>
          </a:p>
          <a:p>
            <a:endParaRPr lang="en-US" sz="4950" dirty="0"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57221" y="620302"/>
            <a:ext cx="25957638" cy="3195947"/>
          </a:xfrm>
          <a:prstGeom prst="rect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496" tIns="31748" rIns="63496" bIns="31748" numCol="1" rtlCol="0" anchor="t" anchorCtr="0" compatLnSpc="1">
            <a:prstTxWarp prst="textNoShape">
              <a:avLst/>
            </a:prstTxWarp>
          </a:bodyPr>
          <a:lstStyle/>
          <a:p>
            <a:pPr defTabSz="2414168" eaLnBrk="0" hangingPunct="0"/>
            <a:endParaRPr lang="en-US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2979" y="923532"/>
            <a:ext cx="20681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7030A0"/>
                </a:solidFill>
              </a:rPr>
              <a:t>Future Research Objectives</a:t>
            </a:r>
          </a:p>
          <a:p>
            <a:pPr algn="ctr"/>
            <a:r>
              <a:rPr lang="en-US" sz="5400" dirty="0">
                <a:solidFill>
                  <a:srgbClr val="7030A0"/>
                </a:solidFill>
              </a:rPr>
              <a:t>Joshua M. B. Smith, </a:t>
            </a:r>
            <a:r>
              <a:rPr lang="en-US" sz="5400" i="1" dirty="0">
                <a:solidFill>
                  <a:srgbClr val="7030A0"/>
                </a:solidFill>
              </a:rPr>
              <a:t>Undergraduate Research </a:t>
            </a:r>
            <a:r>
              <a:rPr lang="en-US" sz="5400" i="1" dirty="0" smtClean="0">
                <a:solidFill>
                  <a:srgbClr val="7030A0"/>
                </a:solidFill>
              </a:rPr>
              <a:t>Assistant</a:t>
            </a:r>
            <a:endParaRPr lang="en-US" sz="5400" i="1" dirty="0">
              <a:solidFill>
                <a:srgbClr val="7030A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28" y="923532"/>
            <a:ext cx="5131351" cy="2283196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/>
        </p:spPr>
      </p:pic>
      <p:pic>
        <p:nvPicPr>
          <p:cNvPr id="7" name="Picture 88" descr="C:\Documents and Settings\Administrator\桌面\pa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2961" y="18889151"/>
            <a:ext cx="1914757" cy="1857374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040" y="4418099"/>
            <a:ext cx="12561678" cy="12703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16673919" y="17121552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u="sng" dirty="0" smtClean="0">
                <a:solidFill>
                  <a:schemeClr val="bg1"/>
                </a:solidFill>
              </a:rPr>
              <a:t>Figure 5 – Holistic DER Planning Tool </a:t>
            </a:r>
            <a:endParaRPr lang="en-US" sz="36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4766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4766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10758</TotalTime>
  <Words>119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Garamond</vt:lpstr>
      <vt:lpstr>Times New Roman</vt:lpstr>
      <vt:lpstr>Wingdings</vt:lpstr>
      <vt:lpstr>Default Design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 Stamp</dc:creator>
  <cp:lastModifiedBy>Joshua Michael Burklew Smith</cp:lastModifiedBy>
  <cp:revision>605</cp:revision>
  <cp:lastPrinted>2013-07-15T20:03:56Z</cp:lastPrinted>
  <dcterms:created xsi:type="dcterms:W3CDTF">1998-02-25T22:19:44Z</dcterms:created>
  <dcterms:modified xsi:type="dcterms:W3CDTF">2016-10-31T13:40:58Z</dcterms:modified>
</cp:coreProperties>
</file>