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8" autoAdjust="0"/>
    <p:restoredTop sz="99336" autoAdjust="0"/>
  </p:normalViewPr>
  <p:slideViewPr>
    <p:cSldViewPr>
      <p:cViewPr>
        <p:scale>
          <a:sx n="200" d="100"/>
          <a:sy n="200" d="100"/>
        </p:scale>
        <p:origin x="1908" y="21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7B18-7350-4984-9FEE-CEA4220CDAD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E57B9-430C-491F-8A7C-C924CAF7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8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36.44386672</a:t>
            </a:r>
          </a:p>
          <a:p>
            <a:r>
              <a:rPr lang="en-US" dirty="0" smtClean="0"/>
              <a:t>-78.95227628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57B9-430C-491F-8A7C-C924CAF7BA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9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0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4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E76D-68D8-493B-B0A3-78CF50BC01D2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98F3-A5E7-45B6-9FB8-3F8FEF45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398"/>
            <a:ext cx="7143750" cy="329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57800" y="2236786"/>
            <a:ext cx="228600" cy="174625"/>
            <a:chOff x="5257800" y="2236786"/>
            <a:chExt cx="228600" cy="174625"/>
          </a:xfrm>
        </p:grpSpPr>
        <p:sp>
          <p:nvSpPr>
            <p:cNvPr id="6" name="Oval 5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24500" y="2389186"/>
            <a:ext cx="228600" cy="174625"/>
            <a:chOff x="5257800" y="2236786"/>
            <a:chExt cx="228600" cy="174625"/>
          </a:xfrm>
        </p:grpSpPr>
        <p:sp>
          <p:nvSpPr>
            <p:cNvPr id="11" name="Oval 10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26856" y="2438400"/>
            <a:ext cx="228600" cy="174625"/>
            <a:chOff x="5257800" y="2236786"/>
            <a:chExt cx="228600" cy="174625"/>
          </a:xfrm>
        </p:grpSpPr>
        <p:sp>
          <p:nvSpPr>
            <p:cNvPr id="14" name="Oval 13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1100" y="2416176"/>
            <a:ext cx="228600" cy="174625"/>
            <a:chOff x="5257800" y="2236786"/>
            <a:chExt cx="228600" cy="174625"/>
          </a:xfrm>
        </p:grpSpPr>
        <p:sp>
          <p:nvSpPr>
            <p:cNvPr id="17" name="Oval 16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86375" y="2587623"/>
            <a:ext cx="228600" cy="174625"/>
            <a:chOff x="5257800" y="2236786"/>
            <a:chExt cx="228600" cy="174625"/>
          </a:xfrm>
        </p:grpSpPr>
        <p:sp>
          <p:nvSpPr>
            <p:cNvPr id="20" name="Oval 19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5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24200" y="2652712"/>
            <a:ext cx="228600" cy="174625"/>
            <a:chOff x="5257800" y="2236786"/>
            <a:chExt cx="228600" cy="174625"/>
          </a:xfrm>
        </p:grpSpPr>
        <p:sp>
          <p:nvSpPr>
            <p:cNvPr id="23" name="Oval 22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67200" y="2949575"/>
            <a:ext cx="228600" cy="174625"/>
            <a:chOff x="5257800" y="2236786"/>
            <a:chExt cx="228600" cy="174625"/>
          </a:xfrm>
        </p:grpSpPr>
        <p:sp>
          <p:nvSpPr>
            <p:cNvPr id="26" name="Oval 25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7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65600" y="2819400"/>
            <a:ext cx="228600" cy="174625"/>
            <a:chOff x="5257800" y="2236786"/>
            <a:chExt cx="228600" cy="174625"/>
          </a:xfrm>
        </p:grpSpPr>
        <p:sp>
          <p:nvSpPr>
            <p:cNvPr id="29" name="Oval 28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91000" y="2701926"/>
            <a:ext cx="228600" cy="174625"/>
            <a:chOff x="5257800" y="2236786"/>
            <a:chExt cx="228600" cy="174625"/>
          </a:xfrm>
        </p:grpSpPr>
        <p:sp>
          <p:nvSpPr>
            <p:cNvPr id="32" name="Oval 31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79900" y="2074067"/>
            <a:ext cx="228600" cy="174625"/>
            <a:chOff x="5257800" y="2236786"/>
            <a:chExt cx="228600" cy="174625"/>
          </a:xfrm>
        </p:grpSpPr>
        <p:sp>
          <p:nvSpPr>
            <p:cNvPr id="36" name="Oval 35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10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14850" y="2482052"/>
            <a:ext cx="228600" cy="174625"/>
            <a:chOff x="5257800" y="2236786"/>
            <a:chExt cx="228600" cy="174625"/>
          </a:xfrm>
        </p:grpSpPr>
        <p:sp>
          <p:nvSpPr>
            <p:cNvPr id="39" name="Oval 38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0386" y="2328865"/>
            <a:ext cx="228600" cy="174625"/>
            <a:chOff x="5257800" y="2236786"/>
            <a:chExt cx="228600" cy="174625"/>
          </a:xfrm>
        </p:grpSpPr>
        <p:sp>
          <p:nvSpPr>
            <p:cNvPr id="43" name="Oval 42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57737" y="2337591"/>
            <a:ext cx="228600" cy="174625"/>
            <a:chOff x="5257800" y="2236786"/>
            <a:chExt cx="228600" cy="174625"/>
          </a:xfrm>
        </p:grpSpPr>
        <p:sp>
          <p:nvSpPr>
            <p:cNvPr id="46" name="Oval 45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529137" y="2286000"/>
            <a:ext cx="228600" cy="174625"/>
            <a:chOff x="5257800" y="2236786"/>
            <a:chExt cx="228600" cy="174625"/>
          </a:xfrm>
        </p:grpSpPr>
        <p:sp>
          <p:nvSpPr>
            <p:cNvPr id="49" name="Oval 48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26792" y="2870995"/>
            <a:ext cx="228600" cy="174625"/>
            <a:chOff x="5257800" y="2236786"/>
            <a:chExt cx="228600" cy="174625"/>
          </a:xfrm>
        </p:grpSpPr>
        <p:sp>
          <p:nvSpPr>
            <p:cNvPr id="52" name="Oval 51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15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674392" y="2819399"/>
            <a:ext cx="228600" cy="174625"/>
            <a:chOff x="5257800" y="2236786"/>
            <a:chExt cx="228600" cy="174625"/>
          </a:xfrm>
        </p:grpSpPr>
        <p:sp>
          <p:nvSpPr>
            <p:cNvPr id="55" name="Oval 54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16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12594" y="3254375"/>
            <a:ext cx="228600" cy="174625"/>
            <a:chOff x="5257800" y="2236786"/>
            <a:chExt cx="228600" cy="174625"/>
          </a:xfrm>
        </p:grpSpPr>
        <p:sp>
          <p:nvSpPr>
            <p:cNvPr id="59" name="Oval 58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17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57800" y="1931991"/>
            <a:ext cx="297655" cy="174625"/>
            <a:chOff x="5217319" y="2236786"/>
            <a:chExt cx="297655" cy="174625"/>
          </a:xfrm>
        </p:grpSpPr>
        <p:sp>
          <p:nvSpPr>
            <p:cNvPr id="62" name="Oval 61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itle 1"/>
            <p:cNvSpPr txBox="1">
              <a:spLocks/>
            </p:cNvSpPr>
            <p:nvPr/>
          </p:nvSpPr>
          <p:spPr>
            <a:xfrm>
              <a:off x="5217319" y="2236786"/>
              <a:ext cx="297655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18/20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93519" y="1066798"/>
            <a:ext cx="228600" cy="174625"/>
            <a:chOff x="5257800" y="2236786"/>
            <a:chExt cx="228600" cy="174625"/>
          </a:xfrm>
        </p:grpSpPr>
        <p:sp>
          <p:nvSpPr>
            <p:cNvPr id="65" name="Oval 64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19687" y="1523999"/>
            <a:ext cx="228600" cy="174625"/>
            <a:chOff x="5257800" y="2236786"/>
            <a:chExt cx="228600" cy="174625"/>
          </a:xfrm>
        </p:grpSpPr>
        <p:sp>
          <p:nvSpPr>
            <p:cNvPr id="68" name="Oval 67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21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7942" y="1812141"/>
            <a:ext cx="297657" cy="174625"/>
            <a:chOff x="5224461" y="2236786"/>
            <a:chExt cx="297657" cy="174625"/>
          </a:xfrm>
        </p:grpSpPr>
        <p:sp>
          <p:nvSpPr>
            <p:cNvPr id="71" name="Oval 70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Title 1"/>
            <p:cNvSpPr txBox="1">
              <a:spLocks/>
            </p:cNvSpPr>
            <p:nvPr/>
          </p:nvSpPr>
          <p:spPr>
            <a:xfrm>
              <a:off x="5224461" y="2236786"/>
              <a:ext cx="297657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22/26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250781" y="1579561"/>
            <a:ext cx="228600" cy="174625"/>
            <a:chOff x="5257800" y="2236786"/>
            <a:chExt cx="228600" cy="174625"/>
          </a:xfrm>
        </p:grpSpPr>
        <p:sp>
          <p:nvSpPr>
            <p:cNvPr id="74" name="Oval 73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23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019800" y="1649413"/>
            <a:ext cx="228600" cy="174625"/>
            <a:chOff x="5257800" y="2236786"/>
            <a:chExt cx="228600" cy="174625"/>
          </a:xfrm>
        </p:grpSpPr>
        <p:sp>
          <p:nvSpPr>
            <p:cNvPr id="77" name="Oval 76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24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255543" y="1353344"/>
            <a:ext cx="228600" cy="174625"/>
            <a:chOff x="5257800" y="2236786"/>
            <a:chExt cx="228600" cy="174625"/>
          </a:xfrm>
        </p:grpSpPr>
        <p:sp>
          <p:nvSpPr>
            <p:cNvPr id="80" name="Oval 79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25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848350" y="2016922"/>
            <a:ext cx="228600" cy="174625"/>
            <a:chOff x="5257800" y="2236786"/>
            <a:chExt cx="228600" cy="174625"/>
          </a:xfrm>
        </p:grpSpPr>
        <p:sp>
          <p:nvSpPr>
            <p:cNvPr id="83" name="Oval 82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27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79381" y="1178719"/>
            <a:ext cx="228600" cy="174625"/>
            <a:chOff x="5257800" y="2236786"/>
            <a:chExt cx="228600" cy="174625"/>
          </a:xfrm>
        </p:grpSpPr>
        <p:sp>
          <p:nvSpPr>
            <p:cNvPr id="86" name="Oval 85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28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60317" y="1295400"/>
            <a:ext cx="228600" cy="174625"/>
            <a:chOff x="5257800" y="2236786"/>
            <a:chExt cx="228600" cy="174625"/>
          </a:xfrm>
        </p:grpSpPr>
        <p:sp>
          <p:nvSpPr>
            <p:cNvPr id="89" name="Oval 88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itle 1"/>
            <p:cNvSpPr txBox="1">
              <a:spLocks/>
            </p:cNvSpPr>
            <p:nvPr/>
          </p:nvSpPr>
          <p:spPr>
            <a:xfrm>
              <a:off x="5257800" y="2236786"/>
              <a:ext cx="228600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rgbClr val="FF0000"/>
                  </a:solidFill>
                </a:rPr>
                <a:t>29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36516" y="1654175"/>
            <a:ext cx="297657" cy="174625"/>
            <a:chOff x="5224461" y="2236786"/>
            <a:chExt cx="297657" cy="174625"/>
          </a:xfrm>
        </p:grpSpPr>
        <p:sp>
          <p:nvSpPr>
            <p:cNvPr id="92" name="Oval 91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Title 1"/>
            <p:cNvSpPr txBox="1">
              <a:spLocks/>
            </p:cNvSpPr>
            <p:nvPr/>
          </p:nvSpPr>
          <p:spPr>
            <a:xfrm>
              <a:off x="5224461" y="2236786"/>
              <a:ext cx="297657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" dirty="0" smtClean="0">
                  <a:solidFill>
                    <a:srgbClr val="FF0000"/>
                  </a:solidFill>
                </a:rPr>
                <a:t>30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23483" y="1649414"/>
            <a:ext cx="297657" cy="174625"/>
            <a:chOff x="5224461" y="2236786"/>
            <a:chExt cx="297657" cy="174625"/>
          </a:xfrm>
        </p:grpSpPr>
        <p:sp>
          <p:nvSpPr>
            <p:cNvPr id="95" name="Oval 94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Title 1"/>
            <p:cNvSpPr txBox="1">
              <a:spLocks/>
            </p:cNvSpPr>
            <p:nvPr/>
          </p:nvSpPr>
          <p:spPr>
            <a:xfrm>
              <a:off x="5224461" y="2236786"/>
              <a:ext cx="297657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" dirty="0" smtClean="0">
                  <a:solidFill>
                    <a:srgbClr val="FF0000"/>
                  </a:solidFill>
                </a:rPr>
                <a:t>31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250917" y="1944704"/>
            <a:ext cx="297657" cy="174625"/>
            <a:chOff x="5224461" y="2236786"/>
            <a:chExt cx="297657" cy="174625"/>
          </a:xfrm>
        </p:grpSpPr>
        <p:sp>
          <p:nvSpPr>
            <p:cNvPr id="98" name="Oval 97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Title 1"/>
            <p:cNvSpPr txBox="1">
              <a:spLocks/>
            </p:cNvSpPr>
            <p:nvPr/>
          </p:nvSpPr>
          <p:spPr>
            <a:xfrm>
              <a:off x="5224461" y="2236786"/>
              <a:ext cx="297657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" dirty="0" smtClean="0">
                  <a:solidFill>
                    <a:srgbClr val="FF0000"/>
                  </a:solidFill>
                </a:rPr>
                <a:t>32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953260" y="1871685"/>
            <a:ext cx="297657" cy="174625"/>
            <a:chOff x="5224461" y="2236786"/>
            <a:chExt cx="297657" cy="174625"/>
          </a:xfrm>
        </p:grpSpPr>
        <p:sp>
          <p:nvSpPr>
            <p:cNvPr id="101" name="Oval 100"/>
            <p:cNvSpPr/>
            <p:nvPr/>
          </p:nvSpPr>
          <p:spPr>
            <a:xfrm>
              <a:off x="5334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Title 1"/>
            <p:cNvSpPr txBox="1">
              <a:spLocks/>
            </p:cNvSpPr>
            <p:nvPr/>
          </p:nvSpPr>
          <p:spPr>
            <a:xfrm>
              <a:off x="5224461" y="2236786"/>
              <a:ext cx="297657" cy="1746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" dirty="0" smtClean="0">
                  <a:solidFill>
                    <a:srgbClr val="FF0000"/>
                  </a:solidFill>
                </a:rPr>
                <a:t>33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62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Duke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Lavalliere, Joe</dc:creator>
  <cp:lastModifiedBy>Lavalliere, Joe</cp:lastModifiedBy>
  <cp:revision>8</cp:revision>
  <dcterms:created xsi:type="dcterms:W3CDTF">2015-06-15T15:00:33Z</dcterms:created>
  <dcterms:modified xsi:type="dcterms:W3CDTF">2015-06-15T16:19:50Z</dcterms:modified>
</cp:coreProperties>
</file>