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70" r:id="rId5"/>
    <p:sldId id="260" r:id="rId6"/>
    <p:sldId id="265" r:id="rId7"/>
    <p:sldId id="261" r:id="rId8"/>
    <p:sldId id="262" r:id="rId9"/>
    <p:sldId id="271" r:id="rId10"/>
    <p:sldId id="267" r:id="rId11"/>
    <p:sldId id="272" r:id="rId12"/>
    <p:sldId id="268" r:id="rId13"/>
    <p:sldId id="273" r:id="rId14"/>
    <p:sldId id="263" r:id="rId15"/>
    <p:sldId id="266" r:id="rId16"/>
    <p:sldId id="269" r:id="rId17"/>
    <p:sldId id="259" r:id="rId18"/>
    <p:sldId id="264" r:id="rId1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74"/>
    <a:srgbClr val="32B1CE"/>
    <a:srgbClr val="81C0FF"/>
    <a:srgbClr val="0099FF"/>
    <a:srgbClr val="66FF33"/>
    <a:srgbClr val="0048B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20" autoAdjust="0"/>
    <p:restoredTop sz="94728" autoAdjust="0"/>
  </p:normalViewPr>
  <p:slideViewPr>
    <p:cSldViewPr snapToGrid="0">
      <p:cViewPr>
        <p:scale>
          <a:sx n="100" d="100"/>
          <a:sy n="100" d="100"/>
        </p:scale>
        <p:origin x="-1008" y="-186"/>
      </p:cViewPr>
      <p:guideLst>
        <p:guide orient="horz" pos="2891"/>
        <p:guide orient="horz" pos="2952"/>
        <p:guide pos="2880"/>
        <p:guide pos="5591"/>
        <p:guide pos="5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dirty="0" smtClean="0"/>
              <a:t>DEC’s Non-Utility</a:t>
            </a:r>
            <a:r>
              <a:rPr lang="en-US" sz="1800" baseline="0" dirty="0" smtClean="0"/>
              <a:t> Generation (NUG) Status as of June 18</a:t>
            </a:r>
            <a:r>
              <a:rPr lang="en-US" sz="1800" baseline="30000" dirty="0" smtClean="0"/>
              <a:t>th</a:t>
            </a:r>
            <a:r>
              <a:rPr lang="en-US" sz="1800" baseline="0" dirty="0" smtClean="0"/>
              <a:t>, 2015</a:t>
            </a:r>
            <a:endParaRPr lang="en-US" sz="18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Biomass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Connected</c:v>
                </c:pt>
                <c:pt idx="1">
                  <c:v>Active PI Tags</c:v>
                </c:pt>
                <c:pt idx="2">
                  <c:v>Under Construction</c:v>
                </c:pt>
                <c:pt idx="3">
                  <c:v>Pending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4.5999999999999996</c:v>
                </c:pt>
                <c:pt idx="1">
                  <c:v>2.2999999999999998</c:v>
                </c:pt>
                <c:pt idx="2">
                  <c:v>5.2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Hydro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Connected</c:v>
                </c:pt>
                <c:pt idx="1">
                  <c:v>Active PI Tags</c:v>
                </c:pt>
                <c:pt idx="2">
                  <c:v>Under Construction</c:v>
                </c:pt>
                <c:pt idx="3">
                  <c:v>Pending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29.5</c:v>
                </c:pt>
                <c:pt idx="1">
                  <c:v>19.2</c:v>
                </c:pt>
                <c:pt idx="2">
                  <c:v>0</c:v>
                </c:pt>
                <c:pt idx="3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Landfill Gas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Connected</c:v>
                </c:pt>
                <c:pt idx="1">
                  <c:v>Active PI Tags</c:v>
                </c:pt>
                <c:pt idx="2">
                  <c:v>Under Construction</c:v>
                </c:pt>
                <c:pt idx="3">
                  <c:v>Pending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40.76</c:v>
                </c:pt>
                <c:pt idx="1">
                  <c:v>39.89</c:v>
                </c:pt>
                <c:pt idx="2">
                  <c:v>0</c:v>
                </c:pt>
                <c:pt idx="3">
                  <c:v>1.6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Solar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Connected</c:v>
                </c:pt>
                <c:pt idx="1">
                  <c:v>Active PI Tags</c:v>
                </c:pt>
                <c:pt idx="2">
                  <c:v>Under Construction</c:v>
                </c:pt>
                <c:pt idx="3">
                  <c:v>Pending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155</c:v>
                </c:pt>
                <c:pt idx="1">
                  <c:v>134.30000000000001</c:v>
                </c:pt>
                <c:pt idx="2">
                  <c:v>144.97999999999999</c:v>
                </c:pt>
                <c:pt idx="3">
                  <c:v>344.9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226816"/>
        <c:axId val="40228352"/>
      </c:barChart>
      <c:catAx>
        <c:axId val="40226816"/>
        <c:scaling>
          <c:orientation val="minMax"/>
        </c:scaling>
        <c:delete val="0"/>
        <c:axPos val="b"/>
        <c:majorTickMark val="out"/>
        <c:minorTickMark val="none"/>
        <c:tickLblPos val="nextTo"/>
        <c:crossAx val="40228352"/>
        <c:crosses val="autoZero"/>
        <c:auto val="1"/>
        <c:lblAlgn val="ctr"/>
        <c:lblOffset val="100"/>
        <c:noMultiLvlLbl val="0"/>
      </c:catAx>
      <c:valAx>
        <c:axId val="402283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PPA Capacity (MW)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02268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DEC’s Annual</a:t>
            </a:r>
            <a:r>
              <a:rPr lang="en-US" baseline="0" dirty="0" smtClean="0"/>
              <a:t> </a:t>
            </a:r>
            <a:r>
              <a:rPr lang="en-US" dirty="0" smtClean="0"/>
              <a:t>Connected Solar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Connected Solar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5.0510000000000002</c:v>
                </c:pt>
                <c:pt idx="1">
                  <c:v>16.5</c:v>
                </c:pt>
                <c:pt idx="2">
                  <c:v>17.5</c:v>
                </c:pt>
                <c:pt idx="3">
                  <c:v>28.5</c:v>
                </c:pt>
                <c:pt idx="4">
                  <c:v>67.23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547904"/>
        <c:axId val="45549440"/>
      </c:barChart>
      <c:catAx>
        <c:axId val="45547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5549440"/>
        <c:crosses val="autoZero"/>
        <c:auto val="1"/>
        <c:lblAlgn val="ctr"/>
        <c:lblOffset val="100"/>
        <c:noMultiLvlLbl val="0"/>
      </c:catAx>
      <c:valAx>
        <c:axId val="455494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PP</a:t>
                </a:r>
                <a:r>
                  <a:rPr lang="en-US" baseline="0" dirty="0" smtClean="0"/>
                  <a:t> or NM</a:t>
                </a:r>
                <a:r>
                  <a:rPr lang="en-US" dirty="0" smtClean="0"/>
                  <a:t> Capacity (MW)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55479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DEC'S</a:t>
            </a:r>
            <a:r>
              <a:rPr lang="en-US" baseline="0" dirty="0"/>
              <a:t> DER </a:t>
            </a:r>
            <a:r>
              <a:rPr lang="en-US" baseline="0" dirty="0" smtClean="0"/>
              <a:t>Generation Profile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20-Jul-15</c:v>
          </c:tx>
          <c:marker>
            <c:symbol val="none"/>
          </c:marker>
          <c:cat>
            <c:numRef>
              <c:f>Sheet1!$K$1:$K$1440</c:f>
              <c:numCache>
                <c:formatCode>0.00</c:formatCode>
                <c:ptCount val="1440"/>
                <c:pt idx="0">
                  <c:v>0</c:v>
                </c:pt>
                <c:pt idx="1">
                  <c:v>1.6666666666666666E-2</c:v>
                </c:pt>
                <c:pt idx="2">
                  <c:v>3.3333333333333333E-2</c:v>
                </c:pt>
                <c:pt idx="3">
                  <c:v>0.05</c:v>
                </c:pt>
                <c:pt idx="4">
                  <c:v>6.6666666666666666E-2</c:v>
                </c:pt>
                <c:pt idx="5">
                  <c:v>8.3333333333333329E-2</c:v>
                </c:pt>
                <c:pt idx="6">
                  <c:v>9.9999999999999992E-2</c:v>
                </c:pt>
                <c:pt idx="7">
                  <c:v>0.11666666666666665</c:v>
                </c:pt>
                <c:pt idx="8">
                  <c:v>0.13333333333333333</c:v>
                </c:pt>
                <c:pt idx="9">
                  <c:v>0.15</c:v>
                </c:pt>
                <c:pt idx="10">
                  <c:v>0.16666666666666666</c:v>
                </c:pt>
                <c:pt idx="11">
                  <c:v>0.18333333333333332</c:v>
                </c:pt>
                <c:pt idx="12">
                  <c:v>0.19999999999999998</c:v>
                </c:pt>
                <c:pt idx="13">
                  <c:v>0.21666666666666665</c:v>
                </c:pt>
                <c:pt idx="14">
                  <c:v>0.23333333333333331</c:v>
                </c:pt>
                <c:pt idx="15">
                  <c:v>0.24999999999999997</c:v>
                </c:pt>
                <c:pt idx="16">
                  <c:v>0.26666666666666666</c:v>
                </c:pt>
                <c:pt idx="17">
                  <c:v>0.28333333333333333</c:v>
                </c:pt>
                <c:pt idx="18">
                  <c:v>0.3</c:v>
                </c:pt>
                <c:pt idx="19">
                  <c:v>0.31666666666666665</c:v>
                </c:pt>
                <c:pt idx="20">
                  <c:v>0.33333333333333331</c:v>
                </c:pt>
                <c:pt idx="21">
                  <c:v>0.35</c:v>
                </c:pt>
                <c:pt idx="22">
                  <c:v>0.36666666666666664</c:v>
                </c:pt>
                <c:pt idx="23">
                  <c:v>0.3833333333333333</c:v>
                </c:pt>
                <c:pt idx="24">
                  <c:v>0.39999999999999997</c:v>
                </c:pt>
                <c:pt idx="25">
                  <c:v>0.41666666666666663</c:v>
                </c:pt>
                <c:pt idx="26">
                  <c:v>0.43333333333333329</c:v>
                </c:pt>
                <c:pt idx="27">
                  <c:v>0.44999999999999996</c:v>
                </c:pt>
                <c:pt idx="28">
                  <c:v>0.46666666666666662</c:v>
                </c:pt>
                <c:pt idx="29">
                  <c:v>0.48333333333333328</c:v>
                </c:pt>
                <c:pt idx="30">
                  <c:v>0.49999999999999994</c:v>
                </c:pt>
                <c:pt idx="31">
                  <c:v>0.51666666666666661</c:v>
                </c:pt>
                <c:pt idx="32">
                  <c:v>0.53333333333333333</c:v>
                </c:pt>
                <c:pt idx="33">
                  <c:v>0.55000000000000004</c:v>
                </c:pt>
                <c:pt idx="34">
                  <c:v>0.56666666666666676</c:v>
                </c:pt>
                <c:pt idx="35">
                  <c:v>0.58333333333333348</c:v>
                </c:pt>
                <c:pt idx="36">
                  <c:v>0.6000000000000002</c:v>
                </c:pt>
                <c:pt idx="37">
                  <c:v>0.61666666666666692</c:v>
                </c:pt>
                <c:pt idx="38">
                  <c:v>0.63333333333333364</c:v>
                </c:pt>
                <c:pt idx="39">
                  <c:v>0.65000000000000036</c:v>
                </c:pt>
                <c:pt idx="40">
                  <c:v>0.66666666666666707</c:v>
                </c:pt>
                <c:pt idx="41">
                  <c:v>0.68333333333333379</c:v>
                </c:pt>
                <c:pt idx="42">
                  <c:v>0.70000000000000051</c:v>
                </c:pt>
                <c:pt idx="43">
                  <c:v>0.71666666666666723</c:v>
                </c:pt>
                <c:pt idx="44">
                  <c:v>0.73333333333333395</c:v>
                </c:pt>
                <c:pt idx="45">
                  <c:v>0.75000000000000067</c:v>
                </c:pt>
                <c:pt idx="46">
                  <c:v>0.76666666666666738</c:v>
                </c:pt>
                <c:pt idx="47">
                  <c:v>0.7833333333333341</c:v>
                </c:pt>
                <c:pt idx="48">
                  <c:v>0.80000000000000082</c:v>
                </c:pt>
                <c:pt idx="49">
                  <c:v>0.81666666666666754</c:v>
                </c:pt>
                <c:pt idx="50">
                  <c:v>0.83333333333333426</c:v>
                </c:pt>
                <c:pt idx="51">
                  <c:v>0.85000000000000098</c:v>
                </c:pt>
                <c:pt idx="52">
                  <c:v>0.8666666666666677</c:v>
                </c:pt>
                <c:pt idx="53">
                  <c:v>0.88333333333333441</c:v>
                </c:pt>
                <c:pt idx="54">
                  <c:v>0.90000000000000113</c:v>
                </c:pt>
                <c:pt idx="55">
                  <c:v>0.91666666666666785</c:v>
                </c:pt>
                <c:pt idx="56">
                  <c:v>0.93333333333333457</c:v>
                </c:pt>
                <c:pt idx="57">
                  <c:v>0.95000000000000129</c:v>
                </c:pt>
                <c:pt idx="58">
                  <c:v>0.96666666666666801</c:v>
                </c:pt>
                <c:pt idx="59">
                  <c:v>0.98333333333333472</c:v>
                </c:pt>
                <c:pt idx="60">
                  <c:v>1.0000000000000013</c:v>
                </c:pt>
                <c:pt idx="61">
                  <c:v>1.0166666666666679</c:v>
                </c:pt>
                <c:pt idx="62">
                  <c:v>1.0333333333333345</c:v>
                </c:pt>
                <c:pt idx="63">
                  <c:v>1.0500000000000012</c:v>
                </c:pt>
                <c:pt idx="64">
                  <c:v>1.0666666666666678</c:v>
                </c:pt>
                <c:pt idx="65">
                  <c:v>1.0833333333333344</c:v>
                </c:pt>
                <c:pt idx="66">
                  <c:v>1.100000000000001</c:v>
                </c:pt>
                <c:pt idx="67">
                  <c:v>1.1166666666666676</c:v>
                </c:pt>
                <c:pt idx="68">
                  <c:v>1.1333333333333342</c:v>
                </c:pt>
                <c:pt idx="69">
                  <c:v>1.1500000000000008</c:v>
                </c:pt>
                <c:pt idx="70">
                  <c:v>1.1666666666666674</c:v>
                </c:pt>
                <c:pt idx="71">
                  <c:v>1.183333333333334</c:v>
                </c:pt>
                <c:pt idx="72">
                  <c:v>1.2000000000000006</c:v>
                </c:pt>
                <c:pt idx="73">
                  <c:v>1.2166666666666672</c:v>
                </c:pt>
                <c:pt idx="74">
                  <c:v>1.2333333333333338</c:v>
                </c:pt>
                <c:pt idx="75">
                  <c:v>1.2500000000000004</c:v>
                </c:pt>
                <c:pt idx="76">
                  <c:v>1.2666666666666671</c:v>
                </c:pt>
                <c:pt idx="77">
                  <c:v>1.2833333333333337</c:v>
                </c:pt>
                <c:pt idx="78">
                  <c:v>1.3000000000000003</c:v>
                </c:pt>
                <c:pt idx="79">
                  <c:v>1.3166666666666669</c:v>
                </c:pt>
                <c:pt idx="80">
                  <c:v>1.3333333333333335</c:v>
                </c:pt>
                <c:pt idx="81">
                  <c:v>1.35</c:v>
                </c:pt>
                <c:pt idx="82">
                  <c:v>1.3666666666666667</c:v>
                </c:pt>
                <c:pt idx="83">
                  <c:v>1.3833333333333333</c:v>
                </c:pt>
                <c:pt idx="84">
                  <c:v>1.4</c:v>
                </c:pt>
                <c:pt idx="85">
                  <c:v>1.4166666666666665</c:v>
                </c:pt>
                <c:pt idx="86">
                  <c:v>1.4333333333333331</c:v>
                </c:pt>
                <c:pt idx="87">
                  <c:v>1.4499999999999997</c:v>
                </c:pt>
                <c:pt idx="88">
                  <c:v>1.4666666666666663</c:v>
                </c:pt>
                <c:pt idx="89">
                  <c:v>1.4833333333333329</c:v>
                </c:pt>
                <c:pt idx="90">
                  <c:v>1.4999999999999996</c:v>
                </c:pt>
                <c:pt idx="91">
                  <c:v>1.5166666666666662</c:v>
                </c:pt>
                <c:pt idx="92">
                  <c:v>1.5333333333333328</c:v>
                </c:pt>
                <c:pt idx="93">
                  <c:v>1.5499999999999994</c:v>
                </c:pt>
                <c:pt idx="94">
                  <c:v>1.566666666666666</c:v>
                </c:pt>
                <c:pt idx="95">
                  <c:v>1.5833333333333326</c:v>
                </c:pt>
                <c:pt idx="96">
                  <c:v>1.5999999999999992</c:v>
                </c:pt>
                <c:pt idx="97">
                  <c:v>1.6166666666666658</c:v>
                </c:pt>
                <c:pt idx="98">
                  <c:v>1.6333333333333324</c:v>
                </c:pt>
                <c:pt idx="99">
                  <c:v>1.649999999999999</c:v>
                </c:pt>
                <c:pt idx="100">
                  <c:v>1.6666666666666656</c:v>
                </c:pt>
                <c:pt idx="101">
                  <c:v>1.6833333333333322</c:v>
                </c:pt>
                <c:pt idx="102">
                  <c:v>1.6999999999999988</c:v>
                </c:pt>
                <c:pt idx="103">
                  <c:v>1.7166666666666655</c:v>
                </c:pt>
                <c:pt idx="104">
                  <c:v>1.7333333333333321</c:v>
                </c:pt>
                <c:pt idx="105">
                  <c:v>1.7499999999999987</c:v>
                </c:pt>
                <c:pt idx="106">
                  <c:v>1.7666666666666653</c:v>
                </c:pt>
                <c:pt idx="107">
                  <c:v>1.7833333333333319</c:v>
                </c:pt>
                <c:pt idx="108">
                  <c:v>1.7999999999999985</c:v>
                </c:pt>
                <c:pt idx="109">
                  <c:v>1.8166666666666651</c:v>
                </c:pt>
                <c:pt idx="110">
                  <c:v>1.8333333333333317</c:v>
                </c:pt>
                <c:pt idx="111">
                  <c:v>1.8499999999999983</c:v>
                </c:pt>
                <c:pt idx="112">
                  <c:v>1.8666666666666649</c:v>
                </c:pt>
                <c:pt idx="113">
                  <c:v>1.8833333333333315</c:v>
                </c:pt>
                <c:pt idx="114">
                  <c:v>1.8999999999999981</c:v>
                </c:pt>
                <c:pt idx="115">
                  <c:v>1.9166666666666647</c:v>
                </c:pt>
                <c:pt idx="116">
                  <c:v>1.9333333333333313</c:v>
                </c:pt>
                <c:pt idx="117">
                  <c:v>1.949999999999998</c:v>
                </c:pt>
                <c:pt idx="118">
                  <c:v>1.9666666666666646</c:v>
                </c:pt>
                <c:pt idx="119">
                  <c:v>1.9833333333333312</c:v>
                </c:pt>
                <c:pt idx="120">
                  <c:v>1.9999999999999978</c:v>
                </c:pt>
                <c:pt idx="121">
                  <c:v>2.0166666666666644</c:v>
                </c:pt>
                <c:pt idx="122">
                  <c:v>2.033333333333331</c:v>
                </c:pt>
                <c:pt idx="123">
                  <c:v>2.0499999999999976</c:v>
                </c:pt>
                <c:pt idx="124">
                  <c:v>2.0666666666666642</c:v>
                </c:pt>
                <c:pt idx="125">
                  <c:v>2.0833333333333308</c:v>
                </c:pt>
                <c:pt idx="126">
                  <c:v>2.0999999999999974</c:v>
                </c:pt>
                <c:pt idx="127">
                  <c:v>2.116666666666664</c:v>
                </c:pt>
                <c:pt idx="128">
                  <c:v>2.1333333333333306</c:v>
                </c:pt>
                <c:pt idx="129">
                  <c:v>2.1499999999999972</c:v>
                </c:pt>
                <c:pt idx="130">
                  <c:v>2.1666666666666639</c:v>
                </c:pt>
                <c:pt idx="131">
                  <c:v>2.1833333333333305</c:v>
                </c:pt>
                <c:pt idx="132">
                  <c:v>2.1999999999999971</c:v>
                </c:pt>
                <c:pt idx="133">
                  <c:v>2.2166666666666637</c:v>
                </c:pt>
                <c:pt idx="134">
                  <c:v>2.2333333333333303</c:v>
                </c:pt>
                <c:pt idx="135">
                  <c:v>2.2499999999999969</c:v>
                </c:pt>
                <c:pt idx="136">
                  <c:v>2.2666666666666635</c:v>
                </c:pt>
                <c:pt idx="137">
                  <c:v>2.2833333333333301</c:v>
                </c:pt>
                <c:pt idx="138">
                  <c:v>2.2999999999999967</c:v>
                </c:pt>
                <c:pt idx="139">
                  <c:v>2.3166666666666633</c:v>
                </c:pt>
                <c:pt idx="140">
                  <c:v>2.3333333333333299</c:v>
                </c:pt>
                <c:pt idx="141">
                  <c:v>2.3499999999999965</c:v>
                </c:pt>
                <c:pt idx="142">
                  <c:v>2.3666666666666631</c:v>
                </c:pt>
                <c:pt idx="143">
                  <c:v>2.3833333333333298</c:v>
                </c:pt>
                <c:pt idx="144">
                  <c:v>2.3999999999999964</c:v>
                </c:pt>
                <c:pt idx="145">
                  <c:v>2.416666666666663</c:v>
                </c:pt>
                <c:pt idx="146">
                  <c:v>2.4333333333333296</c:v>
                </c:pt>
                <c:pt idx="147">
                  <c:v>2.4499999999999962</c:v>
                </c:pt>
                <c:pt idx="148">
                  <c:v>2.4666666666666628</c:v>
                </c:pt>
                <c:pt idx="149">
                  <c:v>2.4833333333333294</c:v>
                </c:pt>
                <c:pt idx="150">
                  <c:v>2.499999999999996</c:v>
                </c:pt>
                <c:pt idx="151">
                  <c:v>2.5166666666666626</c:v>
                </c:pt>
                <c:pt idx="152">
                  <c:v>2.5333333333333292</c:v>
                </c:pt>
                <c:pt idx="153">
                  <c:v>2.5499999999999958</c:v>
                </c:pt>
                <c:pt idx="154">
                  <c:v>2.5666666666666624</c:v>
                </c:pt>
                <c:pt idx="155">
                  <c:v>2.583333333333329</c:v>
                </c:pt>
                <c:pt idx="156">
                  <c:v>2.5999999999999956</c:v>
                </c:pt>
                <c:pt idx="157">
                  <c:v>2.6166666666666623</c:v>
                </c:pt>
                <c:pt idx="158">
                  <c:v>2.6333333333333289</c:v>
                </c:pt>
                <c:pt idx="159">
                  <c:v>2.6499999999999955</c:v>
                </c:pt>
                <c:pt idx="160">
                  <c:v>2.6666666666666621</c:v>
                </c:pt>
                <c:pt idx="161">
                  <c:v>2.6833333333333287</c:v>
                </c:pt>
                <c:pt idx="162">
                  <c:v>2.6999999999999953</c:v>
                </c:pt>
                <c:pt idx="163">
                  <c:v>2.7166666666666619</c:v>
                </c:pt>
                <c:pt idx="164">
                  <c:v>2.7333333333333285</c:v>
                </c:pt>
                <c:pt idx="165">
                  <c:v>2.7499999999999951</c:v>
                </c:pt>
                <c:pt idx="166">
                  <c:v>2.7666666666666617</c:v>
                </c:pt>
                <c:pt idx="167">
                  <c:v>2.7833333333333283</c:v>
                </c:pt>
                <c:pt idx="168">
                  <c:v>2.7999999999999949</c:v>
                </c:pt>
                <c:pt idx="169">
                  <c:v>2.8166666666666615</c:v>
                </c:pt>
                <c:pt idx="170">
                  <c:v>2.8333333333333282</c:v>
                </c:pt>
                <c:pt idx="171">
                  <c:v>2.8499999999999948</c:v>
                </c:pt>
                <c:pt idx="172">
                  <c:v>2.8666666666666614</c:v>
                </c:pt>
                <c:pt idx="173">
                  <c:v>2.883333333333328</c:v>
                </c:pt>
                <c:pt idx="174">
                  <c:v>2.8999999999999946</c:v>
                </c:pt>
                <c:pt idx="175">
                  <c:v>2.9166666666666612</c:v>
                </c:pt>
                <c:pt idx="176">
                  <c:v>2.9333333333333278</c:v>
                </c:pt>
                <c:pt idx="177">
                  <c:v>2.9499999999999944</c:v>
                </c:pt>
                <c:pt idx="178">
                  <c:v>2.966666666666661</c:v>
                </c:pt>
                <c:pt idx="179">
                  <c:v>2.9833333333333276</c:v>
                </c:pt>
                <c:pt idx="180">
                  <c:v>2.9999999999999942</c:v>
                </c:pt>
                <c:pt idx="181">
                  <c:v>3.0166666666666608</c:v>
                </c:pt>
                <c:pt idx="182">
                  <c:v>3.0333333333333274</c:v>
                </c:pt>
                <c:pt idx="183">
                  <c:v>3.049999999999994</c:v>
                </c:pt>
                <c:pt idx="184">
                  <c:v>3.0666666666666607</c:v>
                </c:pt>
                <c:pt idx="185">
                  <c:v>3.0833333333333273</c:v>
                </c:pt>
                <c:pt idx="186">
                  <c:v>3.0999999999999939</c:v>
                </c:pt>
                <c:pt idx="187">
                  <c:v>3.1166666666666605</c:v>
                </c:pt>
                <c:pt idx="188">
                  <c:v>3.1333333333333271</c:v>
                </c:pt>
                <c:pt idx="189">
                  <c:v>3.1499999999999937</c:v>
                </c:pt>
                <c:pt idx="190">
                  <c:v>3.1666666666666603</c:v>
                </c:pt>
                <c:pt idx="191">
                  <c:v>3.1833333333333269</c:v>
                </c:pt>
                <c:pt idx="192">
                  <c:v>3.1999999999999935</c:v>
                </c:pt>
                <c:pt idx="193">
                  <c:v>3.2166666666666601</c:v>
                </c:pt>
                <c:pt idx="194">
                  <c:v>3.2333333333333267</c:v>
                </c:pt>
                <c:pt idx="195">
                  <c:v>3.2499999999999933</c:v>
                </c:pt>
                <c:pt idx="196">
                  <c:v>3.2666666666666599</c:v>
                </c:pt>
                <c:pt idx="197">
                  <c:v>3.2833333333333266</c:v>
                </c:pt>
                <c:pt idx="198">
                  <c:v>3.2999999999999932</c:v>
                </c:pt>
                <c:pt idx="199">
                  <c:v>3.3166666666666598</c:v>
                </c:pt>
                <c:pt idx="200">
                  <c:v>3.3333333333333264</c:v>
                </c:pt>
                <c:pt idx="201">
                  <c:v>3.349999999999993</c:v>
                </c:pt>
                <c:pt idx="202">
                  <c:v>3.3666666666666596</c:v>
                </c:pt>
                <c:pt idx="203">
                  <c:v>3.3833333333333262</c:v>
                </c:pt>
                <c:pt idx="204">
                  <c:v>3.3999999999999928</c:v>
                </c:pt>
                <c:pt idx="205">
                  <c:v>3.4166666666666594</c:v>
                </c:pt>
                <c:pt idx="206">
                  <c:v>3.433333333333326</c:v>
                </c:pt>
                <c:pt idx="207">
                  <c:v>3.4499999999999926</c:v>
                </c:pt>
                <c:pt idx="208">
                  <c:v>3.4666666666666592</c:v>
                </c:pt>
                <c:pt idx="209">
                  <c:v>3.4833333333333258</c:v>
                </c:pt>
                <c:pt idx="210">
                  <c:v>3.4999999999999925</c:v>
                </c:pt>
                <c:pt idx="211">
                  <c:v>3.5166666666666591</c:v>
                </c:pt>
                <c:pt idx="212">
                  <c:v>3.5333333333333257</c:v>
                </c:pt>
                <c:pt idx="213">
                  <c:v>3.5499999999999923</c:v>
                </c:pt>
                <c:pt idx="214">
                  <c:v>3.5666666666666589</c:v>
                </c:pt>
                <c:pt idx="215">
                  <c:v>3.5833333333333255</c:v>
                </c:pt>
                <c:pt idx="216">
                  <c:v>3.5999999999999921</c:v>
                </c:pt>
                <c:pt idx="217">
                  <c:v>3.6166666666666587</c:v>
                </c:pt>
                <c:pt idx="218">
                  <c:v>3.6333333333333253</c:v>
                </c:pt>
                <c:pt idx="219">
                  <c:v>3.6499999999999919</c:v>
                </c:pt>
                <c:pt idx="220">
                  <c:v>3.6666666666666585</c:v>
                </c:pt>
                <c:pt idx="221">
                  <c:v>3.6833333333333251</c:v>
                </c:pt>
                <c:pt idx="222">
                  <c:v>3.6999999999999917</c:v>
                </c:pt>
                <c:pt idx="223">
                  <c:v>3.7166666666666583</c:v>
                </c:pt>
                <c:pt idx="224">
                  <c:v>3.733333333333325</c:v>
                </c:pt>
                <c:pt idx="225">
                  <c:v>3.7499999999999916</c:v>
                </c:pt>
                <c:pt idx="226">
                  <c:v>3.7666666666666582</c:v>
                </c:pt>
                <c:pt idx="227">
                  <c:v>3.7833333333333248</c:v>
                </c:pt>
                <c:pt idx="228">
                  <c:v>3.7999999999999914</c:v>
                </c:pt>
                <c:pt idx="229">
                  <c:v>3.816666666666658</c:v>
                </c:pt>
                <c:pt idx="230">
                  <c:v>3.8333333333333246</c:v>
                </c:pt>
                <c:pt idx="231">
                  <c:v>3.8499999999999912</c:v>
                </c:pt>
                <c:pt idx="232">
                  <c:v>3.8666666666666578</c:v>
                </c:pt>
                <c:pt idx="233">
                  <c:v>3.8833333333333244</c:v>
                </c:pt>
                <c:pt idx="234">
                  <c:v>3.899999999999991</c:v>
                </c:pt>
                <c:pt idx="235">
                  <c:v>3.9166666666666576</c:v>
                </c:pt>
                <c:pt idx="236">
                  <c:v>3.9333333333333242</c:v>
                </c:pt>
                <c:pt idx="237">
                  <c:v>3.9499999999999909</c:v>
                </c:pt>
                <c:pt idx="238">
                  <c:v>3.9666666666666575</c:v>
                </c:pt>
                <c:pt idx="239">
                  <c:v>3.9833333333333241</c:v>
                </c:pt>
                <c:pt idx="240">
                  <c:v>3.9999999999999907</c:v>
                </c:pt>
                <c:pt idx="241">
                  <c:v>4.0166666666666577</c:v>
                </c:pt>
                <c:pt idx="242">
                  <c:v>4.0333333333333243</c:v>
                </c:pt>
                <c:pt idx="243">
                  <c:v>4.0499999999999909</c:v>
                </c:pt>
                <c:pt idx="244">
                  <c:v>4.0666666666666575</c:v>
                </c:pt>
                <c:pt idx="245">
                  <c:v>4.0833333333333242</c:v>
                </c:pt>
                <c:pt idx="246">
                  <c:v>4.0999999999999908</c:v>
                </c:pt>
                <c:pt idx="247">
                  <c:v>4.1166666666666574</c:v>
                </c:pt>
                <c:pt idx="248">
                  <c:v>4.133333333333324</c:v>
                </c:pt>
                <c:pt idx="249">
                  <c:v>4.1499999999999906</c:v>
                </c:pt>
                <c:pt idx="250">
                  <c:v>4.1666666666666572</c:v>
                </c:pt>
                <c:pt idx="251">
                  <c:v>4.1833333333333238</c:v>
                </c:pt>
                <c:pt idx="252">
                  <c:v>4.1999999999999904</c:v>
                </c:pt>
                <c:pt idx="253">
                  <c:v>4.216666666666657</c:v>
                </c:pt>
                <c:pt idx="254">
                  <c:v>4.2333333333333236</c:v>
                </c:pt>
                <c:pt idx="255">
                  <c:v>4.2499999999999902</c:v>
                </c:pt>
                <c:pt idx="256">
                  <c:v>4.2666666666666568</c:v>
                </c:pt>
                <c:pt idx="257">
                  <c:v>4.2833333333333234</c:v>
                </c:pt>
                <c:pt idx="258">
                  <c:v>4.2999999999999901</c:v>
                </c:pt>
                <c:pt idx="259">
                  <c:v>4.3166666666666567</c:v>
                </c:pt>
                <c:pt idx="260">
                  <c:v>4.3333333333333233</c:v>
                </c:pt>
                <c:pt idx="261">
                  <c:v>4.3499999999999899</c:v>
                </c:pt>
                <c:pt idx="262">
                  <c:v>4.3666666666666565</c:v>
                </c:pt>
                <c:pt idx="263">
                  <c:v>4.3833333333333231</c:v>
                </c:pt>
                <c:pt idx="264">
                  <c:v>4.3999999999999897</c:v>
                </c:pt>
                <c:pt idx="265">
                  <c:v>4.4166666666666563</c:v>
                </c:pt>
                <c:pt idx="266">
                  <c:v>4.4333333333333229</c:v>
                </c:pt>
                <c:pt idx="267">
                  <c:v>4.4499999999999895</c:v>
                </c:pt>
                <c:pt idx="268">
                  <c:v>4.4666666666666561</c:v>
                </c:pt>
                <c:pt idx="269">
                  <c:v>4.4833333333333227</c:v>
                </c:pt>
                <c:pt idx="270">
                  <c:v>4.4999999999999893</c:v>
                </c:pt>
                <c:pt idx="271">
                  <c:v>4.5166666666666559</c:v>
                </c:pt>
                <c:pt idx="272">
                  <c:v>4.5333333333333226</c:v>
                </c:pt>
                <c:pt idx="273">
                  <c:v>4.5499999999999892</c:v>
                </c:pt>
                <c:pt idx="274">
                  <c:v>4.5666666666666558</c:v>
                </c:pt>
                <c:pt idx="275">
                  <c:v>4.5833333333333224</c:v>
                </c:pt>
                <c:pt idx="276">
                  <c:v>4.599999999999989</c:v>
                </c:pt>
                <c:pt idx="277">
                  <c:v>4.6166666666666556</c:v>
                </c:pt>
                <c:pt idx="278">
                  <c:v>4.6333333333333222</c:v>
                </c:pt>
                <c:pt idx="279">
                  <c:v>4.6499999999999888</c:v>
                </c:pt>
                <c:pt idx="280">
                  <c:v>4.6666666666666554</c:v>
                </c:pt>
                <c:pt idx="281">
                  <c:v>4.683333333333322</c:v>
                </c:pt>
                <c:pt idx="282">
                  <c:v>4.6999999999999886</c:v>
                </c:pt>
                <c:pt idx="283">
                  <c:v>4.7166666666666552</c:v>
                </c:pt>
                <c:pt idx="284">
                  <c:v>4.7333333333333218</c:v>
                </c:pt>
                <c:pt idx="285">
                  <c:v>4.7499999999999885</c:v>
                </c:pt>
                <c:pt idx="286">
                  <c:v>4.7666666666666551</c:v>
                </c:pt>
                <c:pt idx="287">
                  <c:v>4.7833333333333217</c:v>
                </c:pt>
                <c:pt idx="288">
                  <c:v>4.7999999999999883</c:v>
                </c:pt>
                <c:pt idx="289">
                  <c:v>4.8166666666666549</c:v>
                </c:pt>
                <c:pt idx="290">
                  <c:v>4.8333333333333215</c:v>
                </c:pt>
                <c:pt idx="291">
                  <c:v>4.8499999999999881</c:v>
                </c:pt>
                <c:pt idx="292">
                  <c:v>4.8666666666666547</c:v>
                </c:pt>
                <c:pt idx="293">
                  <c:v>4.8833333333333213</c:v>
                </c:pt>
                <c:pt idx="294">
                  <c:v>4.8999999999999879</c:v>
                </c:pt>
                <c:pt idx="295">
                  <c:v>4.9166666666666545</c:v>
                </c:pt>
                <c:pt idx="296">
                  <c:v>4.9333333333333211</c:v>
                </c:pt>
                <c:pt idx="297">
                  <c:v>4.9499999999999877</c:v>
                </c:pt>
                <c:pt idx="298">
                  <c:v>4.9666666666666544</c:v>
                </c:pt>
                <c:pt idx="299">
                  <c:v>4.983333333333321</c:v>
                </c:pt>
                <c:pt idx="300">
                  <c:v>4.9999999999999876</c:v>
                </c:pt>
                <c:pt idx="301">
                  <c:v>5.0166666666666542</c:v>
                </c:pt>
                <c:pt idx="302">
                  <c:v>5.0333333333333208</c:v>
                </c:pt>
                <c:pt idx="303">
                  <c:v>5.0499999999999874</c:v>
                </c:pt>
                <c:pt idx="304">
                  <c:v>5.066666666666654</c:v>
                </c:pt>
                <c:pt idx="305">
                  <c:v>5.0833333333333206</c:v>
                </c:pt>
                <c:pt idx="306">
                  <c:v>5.0999999999999872</c:v>
                </c:pt>
                <c:pt idx="307">
                  <c:v>5.1166666666666538</c:v>
                </c:pt>
                <c:pt idx="308">
                  <c:v>5.1333333333333204</c:v>
                </c:pt>
                <c:pt idx="309">
                  <c:v>5.149999999999987</c:v>
                </c:pt>
                <c:pt idx="310">
                  <c:v>5.1666666666666536</c:v>
                </c:pt>
                <c:pt idx="311">
                  <c:v>5.1833333333333202</c:v>
                </c:pt>
                <c:pt idx="312">
                  <c:v>5.1999999999999869</c:v>
                </c:pt>
                <c:pt idx="313">
                  <c:v>5.2166666666666535</c:v>
                </c:pt>
                <c:pt idx="314">
                  <c:v>5.2333333333333201</c:v>
                </c:pt>
                <c:pt idx="315">
                  <c:v>5.2499999999999867</c:v>
                </c:pt>
                <c:pt idx="316">
                  <c:v>5.2666666666666533</c:v>
                </c:pt>
                <c:pt idx="317">
                  <c:v>5.2833333333333199</c:v>
                </c:pt>
                <c:pt idx="318">
                  <c:v>5.2999999999999865</c:v>
                </c:pt>
                <c:pt idx="319">
                  <c:v>5.3166666666666531</c:v>
                </c:pt>
                <c:pt idx="320">
                  <c:v>5.3333333333333197</c:v>
                </c:pt>
                <c:pt idx="321">
                  <c:v>5.3499999999999863</c:v>
                </c:pt>
                <c:pt idx="322">
                  <c:v>5.3666666666666529</c:v>
                </c:pt>
                <c:pt idx="323">
                  <c:v>5.3833333333333195</c:v>
                </c:pt>
                <c:pt idx="324">
                  <c:v>5.3999999999999861</c:v>
                </c:pt>
                <c:pt idx="325">
                  <c:v>5.4166666666666528</c:v>
                </c:pt>
                <c:pt idx="326">
                  <c:v>5.4333333333333194</c:v>
                </c:pt>
                <c:pt idx="327">
                  <c:v>5.449999999999986</c:v>
                </c:pt>
                <c:pt idx="328">
                  <c:v>5.4666666666666526</c:v>
                </c:pt>
                <c:pt idx="329">
                  <c:v>5.4833333333333192</c:v>
                </c:pt>
                <c:pt idx="330">
                  <c:v>5.4999999999999858</c:v>
                </c:pt>
                <c:pt idx="331">
                  <c:v>5.5166666666666524</c:v>
                </c:pt>
                <c:pt idx="332">
                  <c:v>5.533333333333319</c:v>
                </c:pt>
                <c:pt idx="333">
                  <c:v>5.5499999999999856</c:v>
                </c:pt>
                <c:pt idx="334">
                  <c:v>5.5666666666666522</c:v>
                </c:pt>
                <c:pt idx="335">
                  <c:v>5.5833333333333188</c:v>
                </c:pt>
                <c:pt idx="336">
                  <c:v>5.5999999999999854</c:v>
                </c:pt>
                <c:pt idx="337">
                  <c:v>5.616666666666652</c:v>
                </c:pt>
                <c:pt idx="338">
                  <c:v>5.6333333333333186</c:v>
                </c:pt>
                <c:pt idx="339">
                  <c:v>5.6499999999999853</c:v>
                </c:pt>
                <c:pt idx="340">
                  <c:v>5.6666666666666519</c:v>
                </c:pt>
                <c:pt idx="341">
                  <c:v>5.6833333333333185</c:v>
                </c:pt>
                <c:pt idx="342">
                  <c:v>5.6999999999999851</c:v>
                </c:pt>
                <c:pt idx="343">
                  <c:v>5.7166666666666517</c:v>
                </c:pt>
                <c:pt idx="344">
                  <c:v>5.7333333333333183</c:v>
                </c:pt>
                <c:pt idx="345">
                  <c:v>5.7499999999999849</c:v>
                </c:pt>
                <c:pt idx="346">
                  <c:v>5.7666666666666515</c:v>
                </c:pt>
                <c:pt idx="347">
                  <c:v>5.7833333333333181</c:v>
                </c:pt>
                <c:pt idx="348">
                  <c:v>5.7999999999999847</c:v>
                </c:pt>
                <c:pt idx="349">
                  <c:v>5.8166666666666513</c:v>
                </c:pt>
                <c:pt idx="350">
                  <c:v>5.8333333333333179</c:v>
                </c:pt>
                <c:pt idx="351">
                  <c:v>5.8499999999999845</c:v>
                </c:pt>
                <c:pt idx="352">
                  <c:v>5.8666666666666512</c:v>
                </c:pt>
                <c:pt idx="353">
                  <c:v>5.8833333333333178</c:v>
                </c:pt>
                <c:pt idx="354">
                  <c:v>5.8999999999999844</c:v>
                </c:pt>
                <c:pt idx="355">
                  <c:v>5.916666666666651</c:v>
                </c:pt>
                <c:pt idx="356">
                  <c:v>5.9333333333333176</c:v>
                </c:pt>
                <c:pt idx="357">
                  <c:v>5.9499999999999842</c:v>
                </c:pt>
                <c:pt idx="358">
                  <c:v>5.9666666666666508</c:v>
                </c:pt>
                <c:pt idx="359">
                  <c:v>5.9833333333333174</c:v>
                </c:pt>
                <c:pt idx="360">
                  <c:v>5.999999999999984</c:v>
                </c:pt>
                <c:pt idx="361">
                  <c:v>6.0166666666666506</c:v>
                </c:pt>
                <c:pt idx="362">
                  <c:v>6.0333333333333172</c:v>
                </c:pt>
                <c:pt idx="363">
                  <c:v>6.0499999999999838</c:v>
                </c:pt>
                <c:pt idx="364">
                  <c:v>6.0666666666666504</c:v>
                </c:pt>
                <c:pt idx="365">
                  <c:v>6.0833333333333171</c:v>
                </c:pt>
                <c:pt idx="366">
                  <c:v>6.0999999999999837</c:v>
                </c:pt>
                <c:pt idx="367">
                  <c:v>6.1166666666666503</c:v>
                </c:pt>
                <c:pt idx="368">
                  <c:v>6.1333333333333169</c:v>
                </c:pt>
                <c:pt idx="369">
                  <c:v>6.1499999999999835</c:v>
                </c:pt>
                <c:pt idx="370">
                  <c:v>6.1666666666666501</c:v>
                </c:pt>
                <c:pt idx="371">
                  <c:v>6.1833333333333167</c:v>
                </c:pt>
                <c:pt idx="372">
                  <c:v>6.1999999999999833</c:v>
                </c:pt>
                <c:pt idx="373">
                  <c:v>6.2166666666666499</c:v>
                </c:pt>
                <c:pt idx="374">
                  <c:v>6.2333333333333165</c:v>
                </c:pt>
                <c:pt idx="375">
                  <c:v>6.2499999999999831</c:v>
                </c:pt>
                <c:pt idx="376">
                  <c:v>6.2666666666666497</c:v>
                </c:pt>
                <c:pt idx="377">
                  <c:v>6.2833333333333163</c:v>
                </c:pt>
                <c:pt idx="378">
                  <c:v>6.2999999999999829</c:v>
                </c:pt>
                <c:pt idx="379">
                  <c:v>6.3166666666666496</c:v>
                </c:pt>
                <c:pt idx="380">
                  <c:v>6.3333333333333162</c:v>
                </c:pt>
                <c:pt idx="381">
                  <c:v>6.3499999999999828</c:v>
                </c:pt>
                <c:pt idx="382">
                  <c:v>6.3666666666666494</c:v>
                </c:pt>
                <c:pt idx="383">
                  <c:v>6.383333333333316</c:v>
                </c:pt>
                <c:pt idx="384">
                  <c:v>6.3999999999999826</c:v>
                </c:pt>
                <c:pt idx="385">
                  <c:v>6.4166666666666492</c:v>
                </c:pt>
                <c:pt idx="386">
                  <c:v>6.4333333333333158</c:v>
                </c:pt>
                <c:pt idx="387">
                  <c:v>6.4499999999999824</c:v>
                </c:pt>
                <c:pt idx="388">
                  <c:v>6.466666666666649</c:v>
                </c:pt>
                <c:pt idx="389">
                  <c:v>6.4833333333333156</c:v>
                </c:pt>
                <c:pt idx="390">
                  <c:v>6.4999999999999822</c:v>
                </c:pt>
                <c:pt idx="391">
                  <c:v>6.5166666666666488</c:v>
                </c:pt>
                <c:pt idx="392">
                  <c:v>6.5333333333333155</c:v>
                </c:pt>
                <c:pt idx="393">
                  <c:v>6.5499999999999821</c:v>
                </c:pt>
                <c:pt idx="394">
                  <c:v>6.5666666666666487</c:v>
                </c:pt>
                <c:pt idx="395">
                  <c:v>6.5833333333333153</c:v>
                </c:pt>
                <c:pt idx="396">
                  <c:v>6.5999999999999819</c:v>
                </c:pt>
                <c:pt idx="397">
                  <c:v>6.6166666666666485</c:v>
                </c:pt>
                <c:pt idx="398">
                  <c:v>6.6333333333333151</c:v>
                </c:pt>
                <c:pt idx="399">
                  <c:v>6.6499999999999817</c:v>
                </c:pt>
                <c:pt idx="400">
                  <c:v>6.6666666666666483</c:v>
                </c:pt>
                <c:pt idx="401">
                  <c:v>6.6833333333333149</c:v>
                </c:pt>
                <c:pt idx="402">
                  <c:v>6.6999999999999815</c:v>
                </c:pt>
                <c:pt idx="403">
                  <c:v>6.7166666666666481</c:v>
                </c:pt>
                <c:pt idx="404">
                  <c:v>6.7333333333333147</c:v>
                </c:pt>
                <c:pt idx="405">
                  <c:v>6.7499999999999813</c:v>
                </c:pt>
                <c:pt idx="406">
                  <c:v>6.766666666666648</c:v>
                </c:pt>
                <c:pt idx="407">
                  <c:v>6.7833333333333146</c:v>
                </c:pt>
                <c:pt idx="408">
                  <c:v>6.7999999999999812</c:v>
                </c:pt>
                <c:pt idx="409">
                  <c:v>6.8166666666666478</c:v>
                </c:pt>
                <c:pt idx="410">
                  <c:v>6.8333333333333144</c:v>
                </c:pt>
                <c:pt idx="411">
                  <c:v>6.849999999999981</c:v>
                </c:pt>
                <c:pt idx="412">
                  <c:v>6.8666666666666476</c:v>
                </c:pt>
                <c:pt idx="413">
                  <c:v>6.8833333333333142</c:v>
                </c:pt>
                <c:pt idx="414">
                  <c:v>6.8999999999999808</c:v>
                </c:pt>
                <c:pt idx="415">
                  <c:v>6.9166666666666474</c:v>
                </c:pt>
                <c:pt idx="416">
                  <c:v>6.933333333333314</c:v>
                </c:pt>
                <c:pt idx="417">
                  <c:v>6.9499999999999806</c:v>
                </c:pt>
                <c:pt idx="418">
                  <c:v>6.9666666666666472</c:v>
                </c:pt>
                <c:pt idx="419">
                  <c:v>6.9833333333333139</c:v>
                </c:pt>
                <c:pt idx="420">
                  <c:v>6.9999999999999805</c:v>
                </c:pt>
                <c:pt idx="421">
                  <c:v>7.0166666666666471</c:v>
                </c:pt>
                <c:pt idx="422">
                  <c:v>7.0333333333333137</c:v>
                </c:pt>
                <c:pt idx="423">
                  <c:v>7.0499999999999803</c:v>
                </c:pt>
                <c:pt idx="424">
                  <c:v>7.0666666666666469</c:v>
                </c:pt>
                <c:pt idx="425">
                  <c:v>7.0833333333333135</c:v>
                </c:pt>
                <c:pt idx="426">
                  <c:v>7.0999999999999801</c:v>
                </c:pt>
                <c:pt idx="427">
                  <c:v>7.1166666666666467</c:v>
                </c:pt>
                <c:pt idx="428">
                  <c:v>7.1333333333333133</c:v>
                </c:pt>
                <c:pt idx="429">
                  <c:v>7.1499999999999799</c:v>
                </c:pt>
                <c:pt idx="430">
                  <c:v>7.1666666666666465</c:v>
                </c:pt>
                <c:pt idx="431">
                  <c:v>7.1833333333333131</c:v>
                </c:pt>
                <c:pt idx="432">
                  <c:v>7.1999999999999797</c:v>
                </c:pt>
                <c:pt idx="433">
                  <c:v>7.2166666666666464</c:v>
                </c:pt>
                <c:pt idx="434">
                  <c:v>7.233333333333313</c:v>
                </c:pt>
                <c:pt idx="435">
                  <c:v>7.2499999999999796</c:v>
                </c:pt>
                <c:pt idx="436">
                  <c:v>7.2666666666666462</c:v>
                </c:pt>
                <c:pt idx="437">
                  <c:v>7.2833333333333128</c:v>
                </c:pt>
                <c:pt idx="438">
                  <c:v>7.2999999999999794</c:v>
                </c:pt>
                <c:pt idx="439">
                  <c:v>7.316666666666646</c:v>
                </c:pt>
                <c:pt idx="440">
                  <c:v>7.3333333333333126</c:v>
                </c:pt>
                <c:pt idx="441">
                  <c:v>7.3499999999999792</c:v>
                </c:pt>
                <c:pt idx="442">
                  <c:v>7.3666666666666458</c:v>
                </c:pt>
                <c:pt idx="443">
                  <c:v>7.3833333333333124</c:v>
                </c:pt>
                <c:pt idx="444">
                  <c:v>7.399999999999979</c:v>
                </c:pt>
                <c:pt idx="445">
                  <c:v>7.4166666666666456</c:v>
                </c:pt>
                <c:pt idx="446">
                  <c:v>7.4333333333333123</c:v>
                </c:pt>
                <c:pt idx="447">
                  <c:v>7.4499999999999789</c:v>
                </c:pt>
                <c:pt idx="448">
                  <c:v>7.4666666666666455</c:v>
                </c:pt>
                <c:pt idx="449">
                  <c:v>7.4833333333333121</c:v>
                </c:pt>
                <c:pt idx="450">
                  <c:v>7.4999999999999787</c:v>
                </c:pt>
                <c:pt idx="451">
                  <c:v>7.5166666666666453</c:v>
                </c:pt>
                <c:pt idx="452">
                  <c:v>7.5333333333333119</c:v>
                </c:pt>
                <c:pt idx="453">
                  <c:v>7.5499999999999785</c:v>
                </c:pt>
                <c:pt idx="454">
                  <c:v>7.5666666666666451</c:v>
                </c:pt>
                <c:pt idx="455">
                  <c:v>7.5833333333333117</c:v>
                </c:pt>
                <c:pt idx="456">
                  <c:v>7.5999999999999783</c:v>
                </c:pt>
                <c:pt idx="457">
                  <c:v>7.6166666666666449</c:v>
                </c:pt>
                <c:pt idx="458">
                  <c:v>7.6333333333333115</c:v>
                </c:pt>
                <c:pt idx="459">
                  <c:v>7.6499999999999782</c:v>
                </c:pt>
                <c:pt idx="460">
                  <c:v>7.6666666666666448</c:v>
                </c:pt>
                <c:pt idx="461">
                  <c:v>7.6833333333333114</c:v>
                </c:pt>
                <c:pt idx="462">
                  <c:v>7.699999999999978</c:v>
                </c:pt>
                <c:pt idx="463">
                  <c:v>7.7166666666666446</c:v>
                </c:pt>
                <c:pt idx="464">
                  <c:v>7.7333333333333112</c:v>
                </c:pt>
                <c:pt idx="465">
                  <c:v>7.7499999999999778</c:v>
                </c:pt>
                <c:pt idx="466">
                  <c:v>7.7666666666666444</c:v>
                </c:pt>
                <c:pt idx="467">
                  <c:v>7.783333333333311</c:v>
                </c:pt>
                <c:pt idx="468">
                  <c:v>7.7999999999999776</c:v>
                </c:pt>
                <c:pt idx="469">
                  <c:v>7.8166666666666442</c:v>
                </c:pt>
                <c:pt idx="470">
                  <c:v>7.8333333333333108</c:v>
                </c:pt>
                <c:pt idx="471">
                  <c:v>7.8499999999999774</c:v>
                </c:pt>
                <c:pt idx="472">
                  <c:v>7.866666666666644</c:v>
                </c:pt>
                <c:pt idx="473">
                  <c:v>7.8833333333333107</c:v>
                </c:pt>
                <c:pt idx="474">
                  <c:v>7.8999999999999773</c:v>
                </c:pt>
                <c:pt idx="475">
                  <c:v>7.9166666666666439</c:v>
                </c:pt>
                <c:pt idx="476">
                  <c:v>7.9333333333333105</c:v>
                </c:pt>
                <c:pt idx="477">
                  <c:v>7.9499999999999771</c:v>
                </c:pt>
                <c:pt idx="478">
                  <c:v>7.9666666666666437</c:v>
                </c:pt>
                <c:pt idx="479">
                  <c:v>7.9833333333333103</c:v>
                </c:pt>
                <c:pt idx="480">
                  <c:v>7.9999999999999769</c:v>
                </c:pt>
                <c:pt idx="481">
                  <c:v>8.0166666666666444</c:v>
                </c:pt>
                <c:pt idx="482">
                  <c:v>8.0333333333333119</c:v>
                </c:pt>
                <c:pt idx="483">
                  <c:v>8.0499999999999794</c:v>
                </c:pt>
                <c:pt idx="484">
                  <c:v>8.0666666666666469</c:v>
                </c:pt>
                <c:pt idx="485">
                  <c:v>8.0833333333333144</c:v>
                </c:pt>
                <c:pt idx="486">
                  <c:v>8.0999999999999819</c:v>
                </c:pt>
                <c:pt idx="487">
                  <c:v>8.1166666666666494</c:v>
                </c:pt>
                <c:pt idx="488">
                  <c:v>8.1333333333333169</c:v>
                </c:pt>
                <c:pt idx="489">
                  <c:v>8.1499999999999844</c:v>
                </c:pt>
                <c:pt idx="490">
                  <c:v>8.1666666666666519</c:v>
                </c:pt>
                <c:pt idx="491">
                  <c:v>8.1833333333333194</c:v>
                </c:pt>
                <c:pt idx="492">
                  <c:v>8.1999999999999869</c:v>
                </c:pt>
                <c:pt idx="493">
                  <c:v>8.2166666666666544</c:v>
                </c:pt>
                <c:pt idx="494">
                  <c:v>8.2333333333333218</c:v>
                </c:pt>
                <c:pt idx="495">
                  <c:v>8.2499999999999893</c:v>
                </c:pt>
                <c:pt idx="496">
                  <c:v>8.2666666666666568</c:v>
                </c:pt>
                <c:pt idx="497">
                  <c:v>8.2833333333333243</c:v>
                </c:pt>
                <c:pt idx="498">
                  <c:v>8.2999999999999918</c:v>
                </c:pt>
                <c:pt idx="499">
                  <c:v>8.3166666666666593</c:v>
                </c:pt>
                <c:pt idx="500">
                  <c:v>8.3333333333333268</c:v>
                </c:pt>
                <c:pt idx="501">
                  <c:v>8.3499999999999943</c:v>
                </c:pt>
                <c:pt idx="502">
                  <c:v>8.3666666666666618</c:v>
                </c:pt>
                <c:pt idx="503">
                  <c:v>8.3833333333333293</c:v>
                </c:pt>
                <c:pt idx="504">
                  <c:v>8.3999999999999968</c:v>
                </c:pt>
                <c:pt idx="505">
                  <c:v>8.4166666666666643</c:v>
                </c:pt>
                <c:pt idx="506">
                  <c:v>8.4333333333333318</c:v>
                </c:pt>
                <c:pt idx="507">
                  <c:v>8.4499999999999993</c:v>
                </c:pt>
                <c:pt idx="508">
                  <c:v>8.4666666666666668</c:v>
                </c:pt>
                <c:pt idx="509">
                  <c:v>8.4833333333333343</c:v>
                </c:pt>
                <c:pt idx="510">
                  <c:v>8.5000000000000018</c:v>
                </c:pt>
                <c:pt idx="511">
                  <c:v>8.5166666666666693</c:v>
                </c:pt>
                <c:pt idx="512">
                  <c:v>8.5333333333333368</c:v>
                </c:pt>
                <c:pt idx="513">
                  <c:v>8.5500000000000043</c:v>
                </c:pt>
                <c:pt idx="514">
                  <c:v>8.5666666666666718</c:v>
                </c:pt>
                <c:pt idx="515">
                  <c:v>8.5833333333333393</c:v>
                </c:pt>
                <c:pt idx="516">
                  <c:v>8.6000000000000068</c:v>
                </c:pt>
                <c:pt idx="517">
                  <c:v>8.6166666666666742</c:v>
                </c:pt>
                <c:pt idx="518">
                  <c:v>8.6333333333333417</c:v>
                </c:pt>
                <c:pt idx="519">
                  <c:v>8.6500000000000092</c:v>
                </c:pt>
                <c:pt idx="520">
                  <c:v>8.6666666666666767</c:v>
                </c:pt>
                <c:pt idx="521">
                  <c:v>8.6833333333333442</c:v>
                </c:pt>
                <c:pt idx="522">
                  <c:v>8.7000000000000117</c:v>
                </c:pt>
                <c:pt idx="523">
                  <c:v>8.7166666666666792</c:v>
                </c:pt>
                <c:pt idx="524">
                  <c:v>8.7333333333333467</c:v>
                </c:pt>
                <c:pt idx="525">
                  <c:v>8.7500000000000142</c:v>
                </c:pt>
                <c:pt idx="526">
                  <c:v>8.7666666666666817</c:v>
                </c:pt>
                <c:pt idx="527">
                  <c:v>8.7833333333333492</c:v>
                </c:pt>
                <c:pt idx="528">
                  <c:v>8.8000000000000167</c:v>
                </c:pt>
                <c:pt idx="529">
                  <c:v>8.8166666666666842</c:v>
                </c:pt>
                <c:pt idx="530">
                  <c:v>8.8333333333333517</c:v>
                </c:pt>
                <c:pt idx="531">
                  <c:v>8.8500000000000192</c:v>
                </c:pt>
                <c:pt idx="532">
                  <c:v>8.8666666666666867</c:v>
                </c:pt>
                <c:pt idx="533">
                  <c:v>8.8833333333333542</c:v>
                </c:pt>
                <c:pt idx="534">
                  <c:v>8.9000000000000217</c:v>
                </c:pt>
                <c:pt idx="535">
                  <c:v>8.9166666666666892</c:v>
                </c:pt>
                <c:pt idx="536">
                  <c:v>8.9333333333333567</c:v>
                </c:pt>
                <c:pt idx="537">
                  <c:v>8.9500000000000242</c:v>
                </c:pt>
                <c:pt idx="538">
                  <c:v>8.9666666666666917</c:v>
                </c:pt>
                <c:pt idx="539">
                  <c:v>8.9833333333333591</c:v>
                </c:pt>
                <c:pt idx="540">
                  <c:v>9.0000000000000266</c:v>
                </c:pt>
                <c:pt idx="541">
                  <c:v>9.0166666666666941</c:v>
                </c:pt>
                <c:pt idx="542">
                  <c:v>9.0333333333333616</c:v>
                </c:pt>
                <c:pt idx="543">
                  <c:v>9.0500000000000291</c:v>
                </c:pt>
                <c:pt idx="544">
                  <c:v>9.0666666666666966</c:v>
                </c:pt>
                <c:pt idx="545">
                  <c:v>9.0833333333333641</c:v>
                </c:pt>
                <c:pt idx="546">
                  <c:v>9.1000000000000316</c:v>
                </c:pt>
                <c:pt idx="547">
                  <c:v>9.1166666666666991</c:v>
                </c:pt>
                <c:pt idx="548">
                  <c:v>9.1333333333333666</c:v>
                </c:pt>
                <c:pt idx="549">
                  <c:v>9.1500000000000341</c:v>
                </c:pt>
                <c:pt idx="550">
                  <c:v>9.1666666666667016</c:v>
                </c:pt>
                <c:pt idx="551">
                  <c:v>9.1833333333333691</c:v>
                </c:pt>
                <c:pt idx="552">
                  <c:v>9.2000000000000366</c:v>
                </c:pt>
                <c:pt idx="553">
                  <c:v>9.2166666666667041</c:v>
                </c:pt>
                <c:pt idx="554">
                  <c:v>9.2333333333333716</c:v>
                </c:pt>
                <c:pt idx="555">
                  <c:v>9.2500000000000391</c:v>
                </c:pt>
                <c:pt idx="556">
                  <c:v>9.2666666666667066</c:v>
                </c:pt>
                <c:pt idx="557">
                  <c:v>9.2833333333333741</c:v>
                </c:pt>
                <c:pt idx="558">
                  <c:v>9.3000000000000416</c:v>
                </c:pt>
                <c:pt idx="559">
                  <c:v>9.3166666666667091</c:v>
                </c:pt>
                <c:pt idx="560">
                  <c:v>9.3333333333333766</c:v>
                </c:pt>
                <c:pt idx="561">
                  <c:v>9.3500000000000441</c:v>
                </c:pt>
                <c:pt idx="562">
                  <c:v>9.3666666666667115</c:v>
                </c:pt>
                <c:pt idx="563">
                  <c:v>9.383333333333379</c:v>
                </c:pt>
                <c:pt idx="564">
                  <c:v>9.4000000000000465</c:v>
                </c:pt>
                <c:pt idx="565">
                  <c:v>9.416666666666714</c:v>
                </c:pt>
                <c:pt idx="566">
                  <c:v>9.4333333333333815</c:v>
                </c:pt>
                <c:pt idx="567">
                  <c:v>9.450000000000049</c:v>
                </c:pt>
                <c:pt idx="568">
                  <c:v>9.4666666666667165</c:v>
                </c:pt>
                <c:pt idx="569">
                  <c:v>9.483333333333384</c:v>
                </c:pt>
                <c:pt idx="570">
                  <c:v>9.5000000000000515</c:v>
                </c:pt>
                <c:pt idx="571">
                  <c:v>9.516666666666719</c:v>
                </c:pt>
                <c:pt idx="572">
                  <c:v>9.5333333333333865</c:v>
                </c:pt>
                <c:pt idx="573">
                  <c:v>9.550000000000054</c:v>
                </c:pt>
                <c:pt idx="574">
                  <c:v>9.5666666666667215</c:v>
                </c:pt>
                <c:pt idx="575">
                  <c:v>9.583333333333389</c:v>
                </c:pt>
                <c:pt idx="576">
                  <c:v>9.6000000000000565</c:v>
                </c:pt>
                <c:pt idx="577">
                  <c:v>9.616666666666724</c:v>
                </c:pt>
                <c:pt idx="578">
                  <c:v>9.6333333333333915</c:v>
                </c:pt>
                <c:pt idx="579">
                  <c:v>9.650000000000059</c:v>
                </c:pt>
                <c:pt idx="580">
                  <c:v>9.6666666666667265</c:v>
                </c:pt>
                <c:pt idx="581">
                  <c:v>9.683333333333394</c:v>
                </c:pt>
                <c:pt idx="582">
                  <c:v>9.7000000000000615</c:v>
                </c:pt>
                <c:pt idx="583">
                  <c:v>9.716666666666729</c:v>
                </c:pt>
                <c:pt idx="584">
                  <c:v>9.7333333333333965</c:v>
                </c:pt>
                <c:pt idx="585">
                  <c:v>9.7500000000000639</c:v>
                </c:pt>
                <c:pt idx="586">
                  <c:v>9.7666666666667314</c:v>
                </c:pt>
                <c:pt idx="587">
                  <c:v>9.7833333333333989</c:v>
                </c:pt>
                <c:pt idx="588">
                  <c:v>9.8000000000000664</c:v>
                </c:pt>
                <c:pt idx="589">
                  <c:v>9.8166666666667339</c:v>
                </c:pt>
                <c:pt idx="590">
                  <c:v>9.8333333333334014</c:v>
                </c:pt>
                <c:pt idx="591">
                  <c:v>9.8500000000000689</c:v>
                </c:pt>
                <c:pt idx="592">
                  <c:v>9.8666666666667364</c:v>
                </c:pt>
                <c:pt idx="593">
                  <c:v>9.8833333333334039</c:v>
                </c:pt>
                <c:pt idx="594">
                  <c:v>9.9000000000000714</c:v>
                </c:pt>
                <c:pt idx="595">
                  <c:v>9.9166666666667389</c:v>
                </c:pt>
                <c:pt idx="596">
                  <c:v>9.9333333333334064</c:v>
                </c:pt>
                <c:pt idx="597">
                  <c:v>9.9500000000000739</c:v>
                </c:pt>
                <c:pt idx="598">
                  <c:v>9.9666666666667414</c:v>
                </c:pt>
                <c:pt idx="599">
                  <c:v>9.9833333333334089</c:v>
                </c:pt>
                <c:pt idx="600">
                  <c:v>10.000000000000076</c:v>
                </c:pt>
                <c:pt idx="601">
                  <c:v>10.016666666666744</c:v>
                </c:pt>
                <c:pt idx="602">
                  <c:v>10.033333333333411</c:v>
                </c:pt>
                <c:pt idx="603">
                  <c:v>10.050000000000079</c:v>
                </c:pt>
                <c:pt idx="604">
                  <c:v>10.066666666666746</c:v>
                </c:pt>
                <c:pt idx="605">
                  <c:v>10.083333333333414</c:v>
                </c:pt>
                <c:pt idx="606">
                  <c:v>10.100000000000081</c:v>
                </c:pt>
                <c:pt idx="607">
                  <c:v>10.116666666666749</c:v>
                </c:pt>
                <c:pt idx="608">
                  <c:v>10.133333333333416</c:v>
                </c:pt>
                <c:pt idx="609">
                  <c:v>10.150000000000084</c:v>
                </c:pt>
                <c:pt idx="610">
                  <c:v>10.166666666666751</c:v>
                </c:pt>
                <c:pt idx="611">
                  <c:v>10.183333333333419</c:v>
                </c:pt>
                <c:pt idx="612">
                  <c:v>10.200000000000086</c:v>
                </c:pt>
                <c:pt idx="613">
                  <c:v>10.216666666666754</c:v>
                </c:pt>
                <c:pt idx="614">
                  <c:v>10.233333333333421</c:v>
                </c:pt>
                <c:pt idx="615">
                  <c:v>10.250000000000089</c:v>
                </c:pt>
                <c:pt idx="616">
                  <c:v>10.266666666666756</c:v>
                </c:pt>
                <c:pt idx="617">
                  <c:v>10.283333333333424</c:v>
                </c:pt>
                <c:pt idx="618">
                  <c:v>10.300000000000091</c:v>
                </c:pt>
                <c:pt idx="619">
                  <c:v>10.316666666666759</c:v>
                </c:pt>
                <c:pt idx="620">
                  <c:v>10.333333333333426</c:v>
                </c:pt>
                <c:pt idx="621">
                  <c:v>10.350000000000094</c:v>
                </c:pt>
                <c:pt idx="622">
                  <c:v>10.366666666666761</c:v>
                </c:pt>
                <c:pt idx="623">
                  <c:v>10.383333333333429</c:v>
                </c:pt>
                <c:pt idx="624">
                  <c:v>10.400000000000096</c:v>
                </c:pt>
                <c:pt idx="625">
                  <c:v>10.416666666666764</c:v>
                </c:pt>
                <c:pt idx="626">
                  <c:v>10.433333333333431</c:v>
                </c:pt>
                <c:pt idx="627">
                  <c:v>10.450000000000099</c:v>
                </c:pt>
                <c:pt idx="628">
                  <c:v>10.466666666666766</c:v>
                </c:pt>
                <c:pt idx="629">
                  <c:v>10.483333333333434</c:v>
                </c:pt>
                <c:pt idx="630">
                  <c:v>10.500000000000101</c:v>
                </c:pt>
                <c:pt idx="631">
                  <c:v>10.516666666666769</c:v>
                </c:pt>
                <c:pt idx="632">
                  <c:v>10.533333333333436</c:v>
                </c:pt>
                <c:pt idx="633">
                  <c:v>10.550000000000104</c:v>
                </c:pt>
                <c:pt idx="634">
                  <c:v>10.566666666666771</c:v>
                </c:pt>
                <c:pt idx="635">
                  <c:v>10.583333333333439</c:v>
                </c:pt>
                <c:pt idx="636">
                  <c:v>10.600000000000106</c:v>
                </c:pt>
                <c:pt idx="637">
                  <c:v>10.616666666666774</c:v>
                </c:pt>
                <c:pt idx="638">
                  <c:v>10.633333333333441</c:v>
                </c:pt>
                <c:pt idx="639">
                  <c:v>10.650000000000109</c:v>
                </c:pt>
                <c:pt idx="640">
                  <c:v>10.666666666666776</c:v>
                </c:pt>
                <c:pt idx="641">
                  <c:v>10.683333333333444</c:v>
                </c:pt>
                <c:pt idx="642">
                  <c:v>10.700000000000111</c:v>
                </c:pt>
                <c:pt idx="643">
                  <c:v>10.716666666666779</c:v>
                </c:pt>
                <c:pt idx="644">
                  <c:v>10.733333333333446</c:v>
                </c:pt>
                <c:pt idx="645">
                  <c:v>10.750000000000114</c:v>
                </c:pt>
                <c:pt idx="646">
                  <c:v>10.766666666666781</c:v>
                </c:pt>
                <c:pt idx="647">
                  <c:v>10.783333333333449</c:v>
                </c:pt>
                <c:pt idx="648">
                  <c:v>10.800000000000116</c:v>
                </c:pt>
                <c:pt idx="649">
                  <c:v>10.816666666666784</c:v>
                </c:pt>
                <c:pt idx="650">
                  <c:v>10.833333333333451</c:v>
                </c:pt>
                <c:pt idx="651">
                  <c:v>10.850000000000119</c:v>
                </c:pt>
                <c:pt idx="652">
                  <c:v>10.866666666666786</c:v>
                </c:pt>
                <c:pt idx="653">
                  <c:v>10.883333333333454</c:v>
                </c:pt>
                <c:pt idx="654">
                  <c:v>10.900000000000121</c:v>
                </c:pt>
                <c:pt idx="655">
                  <c:v>10.916666666666789</c:v>
                </c:pt>
                <c:pt idx="656">
                  <c:v>10.933333333333456</c:v>
                </c:pt>
                <c:pt idx="657">
                  <c:v>10.950000000000124</c:v>
                </c:pt>
                <c:pt idx="658">
                  <c:v>10.966666666666791</c:v>
                </c:pt>
                <c:pt idx="659">
                  <c:v>10.983333333333459</c:v>
                </c:pt>
                <c:pt idx="660">
                  <c:v>11.000000000000126</c:v>
                </c:pt>
                <c:pt idx="661">
                  <c:v>11.016666666666794</c:v>
                </c:pt>
                <c:pt idx="662">
                  <c:v>11.033333333333461</c:v>
                </c:pt>
                <c:pt idx="663">
                  <c:v>11.050000000000129</c:v>
                </c:pt>
                <c:pt idx="664">
                  <c:v>11.066666666666796</c:v>
                </c:pt>
                <c:pt idx="665">
                  <c:v>11.083333333333464</c:v>
                </c:pt>
                <c:pt idx="666">
                  <c:v>11.100000000000131</c:v>
                </c:pt>
                <c:pt idx="667">
                  <c:v>11.116666666666799</c:v>
                </c:pt>
                <c:pt idx="668">
                  <c:v>11.133333333333466</c:v>
                </c:pt>
                <c:pt idx="669">
                  <c:v>11.150000000000134</c:v>
                </c:pt>
                <c:pt idx="670">
                  <c:v>11.166666666666801</c:v>
                </c:pt>
                <c:pt idx="671">
                  <c:v>11.183333333333469</c:v>
                </c:pt>
                <c:pt idx="672">
                  <c:v>11.200000000000136</c:v>
                </c:pt>
                <c:pt idx="673">
                  <c:v>11.216666666666804</c:v>
                </c:pt>
                <c:pt idx="674">
                  <c:v>11.233333333333471</c:v>
                </c:pt>
                <c:pt idx="675">
                  <c:v>11.250000000000139</c:v>
                </c:pt>
                <c:pt idx="676">
                  <c:v>11.266666666666806</c:v>
                </c:pt>
                <c:pt idx="677">
                  <c:v>11.283333333333474</c:v>
                </c:pt>
                <c:pt idx="678">
                  <c:v>11.300000000000141</c:v>
                </c:pt>
                <c:pt idx="679">
                  <c:v>11.316666666666809</c:v>
                </c:pt>
                <c:pt idx="680">
                  <c:v>11.333333333333476</c:v>
                </c:pt>
                <c:pt idx="681">
                  <c:v>11.350000000000144</c:v>
                </c:pt>
                <c:pt idx="682">
                  <c:v>11.366666666666811</c:v>
                </c:pt>
                <c:pt idx="683">
                  <c:v>11.383333333333479</c:v>
                </c:pt>
                <c:pt idx="684">
                  <c:v>11.400000000000146</c:v>
                </c:pt>
                <c:pt idx="685">
                  <c:v>11.416666666666814</c:v>
                </c:pt>
                <c:pt idx="686">
                  <c:v>11.433333333333481</c:v>
                </c:pt>
                <c:pt idx="687">
                  <c:v>11.450000000000149</c:v>
                </c:pt>
                <c:pt idx="688">
                  <c:v>11.466666666666816</c:v>
                </c:pt>
                <c:pt idx="689">
                  <c:v>11.483333333333483</c:v>
                </c:pt>
                <c:pt idx="690">
                  <c:v>11.500000000000151</c:v>
                </c:pt>
                <c:pt idx="691">
                  <c:v>11.516666666666818</c:v>
                </c:pt>
                <c:pt idx="692">
                  <c:v>11.533333333333486</c:v>
                </c:pt>
                <c:pt idx="693">
                  <c:v>11.550000000000153</c:v>
                </c:pt>
                <c:pt idx="694">
                  <c:v>11.566666666666821</c:v>
                </c:pt>
                <c:pt idx="695">
                  <c:v>11.583333333333488</c:v>
                </c:pt>
                <c:pt idx="696">
                  <c:v>11.600000000000156</c:v>
                </c:pt>
                <c:pt idx="697">
                  <c:v>11.616666666666823</c:v>
                </c:pt>
                <c:pt idx="698">
                  <c:v>11.633333333333491</c:v>
                </c:pt>
                <c:pt idx="699">
                  <c:v>11.650000000000158</c:v>
                </c:pt>
                <c:pt idx="700">
                  <c:v>11.666666666666826</c:v>
                </c:pt>
                <c:pt idx="701">
                  <c:v>11.683333333333493</c:v>
                </c:pt>
                <c:pt idx="702">
                  <c:v>11.700000000000161</c:v>
                </c:pt>
                <c:pt idx="703">
                  <c:v>11.716666666666828</c:v>
                </c:pt>
                <c:pt idx="704">
                  <c:v>11.733333333333496</c:v>
                </c:pt>
                <c:pt idx="705">
                  <c:v>11.750000000000163</c:v>
                </c:pt>
                <c:pt idx="706">
                  <c:v>11.766666666666831</c:v>
                </c:pt>
                <c:pt idx="707">
                  <c:v>11.783333333333498</c:v>
                </c:pt>
                <c:pt idx="708">
                  <c:v>11.800000000000166</c:v>
                </c:pt>
                <c:pt idx="709">
                  <c:v>11.816666666666833</c:v>
                </c:pt>
                <c:pt idx="710">
                  <c:v>11.833333333333501</c:v>
                </c:pt>
                <c:pt idx="711">
                  <c:v>11.850000000000168</c:v>
                </c:pt>
                <c:pt idx="712">
                  <c:v>11.866666666666836</c:v>
                </c:pt>
                <c:pt idx="713">
                  <c:v>11.883333333333503</c:v>
                </c:pt>
                <c:pt idx="714">
                  <c:v>11.900000000000171</c:v>
                </c:pt>
                <c:pt idx="715">
                  <c:v>11.916666666666838</c:v>
                </c:pt>
                <c:pt idx="716">
                  <c:v>11.933333333333506</c:v>
                </c:pt>
                <c:pt idx="717">
                  <c:v>11.950000000000173</c:v>
                </c:pt>
                <c:pt idx="718">
                  <c:v>11.966666666666841</c:v>
                </c:pt>
                <c:pt idx="719">
                  <c:v>11.983333333333508</c:v>
                </c:pt>
                <c:pt idx="720">
                  <c:v>12.000000000000176</c:v>
                </c:pt>
                <c:pt idx="721">
                  <c:v>12.016666666666843</c:v>
                </c:pt>
                <c:pt idx="722">
                  <c:v>12.033333333333511</c:v>
                </c:pt>
                <c:pt idx="723">
                  <c:v>12.050000000000178</c:v>
                </c:pt>
                <c:pt idx="724">
                  <c:v>12.066666666666846</c:v>
                </c:pt>
                <c:pt idx="725">
                  <c:v>12.083333333333513</c:v>
                </c:pt>
                <c:pt idx="726">
                  <c:v>12.100000000000181</c:v>
                </c:pt>
                <c:pt idx="727">
                  <c:v>12.116666666666848</c:v>
                </c:pt>
                <c:pt idx="728">
                  <c:v>12.133333333333516</c:v>
                </c:pt>
                <c:pt idx="729">
                  <c:v>12.150000000000183</c:v>
                </c:pt>
                <c:pt idx="730">
                  <c:v>12.166666666666851</c:v>
                </c:pt>
                <c:pt idx="731">
                  <c:v>12.183333333333518</c:v>
                </c:pt>
                <c:pt idx="732">
                  <c:v>12.200000000000186</c:v>
                </c:pt>
                <c:pt idx="733">
                  <c:v>12.216666666666853</c:v>
                </c:pt>
                <c:pt idx="734">
                  <c:v>12.233333333333521</c:v>
                </c:pt>
                <c:pt idx="735">
                  <c:v>12.250000000000188</c:v>
                </c:pt>
                <c:pt idx="736">
                  <c:v>12.266666666666856</c:v>
                </c:pt>
                <c:pt idx="737">
                  <c:v>12.283333333333523</c:v>
                </c:pt>
                <c:pt idx="738">
                  <c:v>12.300000000000191</c:v>
                </c:pt>
                <c:pt idx="739">
                  <c:v>12.316666666666858</c:v>
                </c:pt>
                <c:pt idx="740">
                  <c:v>12.333333333333526</c:v>
                </c:pt>
                <c:pt idx="741">
                  <c:v>12.350000000000193</c:v>
                </c:pt>
                <c:pt idx="742">
                  <c:v>12.366666666666861</c:v>
                </c:pt>
                <c:pt idx="743">
                  <c:v>12.383333333333528</c:v>
                </c:pt>
                <c:pt idx="744">
                  <c:v>12.400000000000196</c:v>
                </c:pt>
                <c:pt idx="745">
                  <c:v>12.416666666666863</c:v>
                </c:pt>
                <c:pt idx="746">
                  <c:v>12.433333333333531</c:v>
                </c:pt>
                <c:pt idx="747">
                  <c:v>12.450000000000198</c:v>
                </c:pt>
                <c:pt idx="748">
                  <c:v>12.466666666666866</c:v>
                </c:pt>
                <c:pt idx="749">
                  <c:v>12.483333333333533</c:v>
                </c:pt>
                <c:pt idx="750">
                  <c:v>12.500000000000201</c:v>
                </c:pt>
                <c:pt idx="751">
                  <c:v>12.516666666666868</c:v>
                </c:pt>
                <c:pt idx="752">
                  <c:v>12.533333333333536</c:v>
                </c:pt>
                <c:pt idx="753">
                  <c:v>12.550000000000203</c:v>
                </c:pt>
                <c:pt idx="754">
                  <c:v>12.566666666666871</c:v>
                </c:pt>
                <c:pt idx="755">
                  <c:v>12.583333333333538</c:v>
                </c:pt>
                <c:pt idx="756">
                  <c:v>12.600000000000206</c:v>
                </c:pt>
                <c:pt idx="757">
                  <c:v>12.616666666666873</c:v>
                </c:pt>
                <c:pt idx="758">
                  <c:v>12.633333333333541</c:v>
                </c:pt>
                <c:pt idx="759">
                  <c:v>12.650000000000208</c:v>
                </c:pt>
                <c:pt idx="760">
                  <c:v>12.666666666666876</c:v>
                </c:pt>
                <c:pt idx="761">
                  <c:v>12.683333333333543</c:v>
                </c:pt>
                <c:pt idx="762">
                  <c:v>12.700000000000211</c:v>
                </c:pt>
                <c:pt idx="763">
                  <c:v>12.716666666666878</c:v>
                </c:pt>
                <c:pt idx="764">
                  <c:v>12.733333333333546</c:v>
                </c:pt>
                <c:pt idx="765">
                  <c:v>12.750000000000213</c:v>
                </c:pt>
                <c:pt idx="766">
                  <c:v>12.766666666666881</c:v>
                </c:pt>
                <c:pt idx="767">
                  <c:v>12.783333333333548</c:v>
                </c:pt>
                <c:pt idx="768">
                  <c:v>12.800000000000216</c:v>
                </c:pt>
                <c:pt idx="769">
                  <c:v>12.816666666666883</c:v>
                </c:pt>
                <c:pt idx="770">
                  <c:v>12.833333333333551</c:v>
                </c:pt>
                <c:pt idx="771">
                  <c:v>12.850000000000218</c:v>
                </c:pt>
                <c:pt idx="772">
                  <c:v>12.866666666666886</c:v>
                </c:pt>
                <c:pt idx="773">
                  <c:v>12.883333333333553</c:v>
                </c:pt>
                <c:pt idx="774">
                  <c:v>12.900000000000221</c:v>
                </c:pt>
                <c:pt idx="775">
                  <c:v>12.916666666666888</c:v>
                </c:pt>
                <c:pt idx="776">
                  <c:v>12.933333333333556</c:v>
                </c:pt>
                <c:pt idx="777">
                  <c:v>12.950000000000223</c:v>
                </c:pt>
                <c:pt idx="778">
                  <c:v>12.966666666666891</c:v>
                </c:pt>
                <c:pt idx="779">
                  <c:v>12.983333333333558</c:v>
                </c:pt>
                <c:pt idx="780">
                  <c:v>13.000000000000226</c:v>
                </c:pt>
                <c:pt idx="781">
                  <c:v>13.016666666666893</c:v>
                </c:pt>
                <c:pt idx="782">
                  <c:v>13.033333333333561</c:v>
                </c:pt>
                <c:pt idx="783">
                  <c:v>13.050000000000228</c:v>
                </c:pt>
                <c:pt idx="784">
                  <c:v>13.066666666666896</c:v>
                </c:pt>
                <c:pt idx="785">
                  <c:v>13.083333333333563</c:v>
                </c:pt>
                <c:pt idx="786">
                  <c:v>13.100000000000231</c:v>
                </c:pt>
                <c:pt idx="787">
                  <c:v>13.116666666666898</c:v>
                </c:pt>
                <c:pt idx="788">
                  <c:v>13.133333333333566</c:v>
                </c:pt>
                <c:pt idx="789">
                  <c:v>13.150000000000233</c:v>
                </c:pt>
                <c:pt idx="790">
                  <c:v>13.166666666666901</c:v>
                </c:pt>
                <c:pt idx="791">
                  <c:v>13.183333333333568</c:v>
                </c:pt>
                <c:pt idx="792">
                  <c:v>13.200000000000236</c:v>
                </c:pt>
                <c:pt idx="793">
                  <c:v>13.216666666666903</c:v>
                </c:pt>
                <c:pt idx="794">
                  <c:v>13.233333333333571</c:v>
                </c:pt>
                <c:pt idx="795">
                  <c:v>13.250000000000238</c:v>
                </c:pt>
                <c:pt idx="796">
                  <c:v>13.266666666666906</c:v>
                </c:pt>
                <c:pt idx="797">
                  <c:v>13.283333333333573</c:v>
                </c:pt>
                <c:pt idx="798">
                  <c:v>13.300000000000241</c:v>
                </c:pt>
                <c:pt idx="799">
                  <c:v>13.316666666666908</c:v>
                </c:pt>
                <c:pt idx="800">
                  <c:v>13.333333333333576</c:v>
                </c:pt>
                <c:pt idx="801">
                  <c:v>13.350000000000243</c:v>
                </c:pt>
                <c:pt idx="802">
                  <c:v>13.366666666666911</c:v>
                </c:pt>
                <c:pt idx="803">
                  <c:v>13.383333333333578</c:v>
                </c:pt>
                <c:pt idx="804">
                  <c:v>13.400000000000245</c:v>
                </c:pt>
                <c:pt idx="805">
                  <c:v>13.416666666666913</c:v>
                </c:pt>
                <c:pt idx="806">
                  <c:v>13.43333333333358</c:v>
                </c:pt>
                <c:pt idx="807">
                  <c:v>13.450000000000248</c:v>
                </c:pt>
                <c:pt idx="808">
                  <c:v>13.466666666666915</c:v>
                </c:pt>
                <c:pt idx="809">
                  <c:v>13.483333333333583</c:v>
                </c:pt>
                <c:pt idx="810">
                  <c:v>13.50000000000025</c:v>
                </c:pt>
                <c:pt idx="811">
                  <c:v>13.516666666666918</c:v>
                </c:pt>
                <c:pt idx="812">
                  <c:v>13.533333333333585</c:v>
                </c:pt>
                <c:pt idx="813">
                  <c:v>13.550000000000253</c:v>
                </c:pt>
                <c:pt idx="814">
                  <c:v>13.56666666666692</c:v>
                </c:pt>
                <c:pt idx="815">
                  <c:v>13.583333333333588</c:v>
                </c:pt>
                <c:pt idx="816">
                  <c:v>13.600000000000255</c:v>
                </c:pt>
                <c:pt idx="817">
                  <c:v>13.616666666666923</c:v>
                </c:pt>
                <c:pt idx="818">
                  <c:v>13.63333333333359</c:v>
                </c:pt>
                <c:pt idx="819">
                  <c:v>13.650000000000258</c:v>
                </c:pt>
                <c:pt idx="820">
                  <c:v>13.666666666666925</c:v>
                </c:pt>
                <c:pt idx="821">
                  <c:v>13.683333333333593</c:v>
                </c:pt>
                <c:pt idx="822">
                  <c:v>13.70000000000026</c:v>
                </c:pt>
                <c:pt idx="823">
                  <c:v>13.716666666666928</c:v>
                </c:pt>
                <c:pt idx="824">
                  <c:v>13.733333333333595</c:v>
                </c:pt>
                <c:pt idx="825">
                  <c:v>13.750000000000263</c:v>
                </c:pt>
                <c:pt idx="826">
                  <c:v>13.76666666666693</c:v>
                </c:pt>
                <c:pt idx="827">
                  <c:v>13.783333333333598</c:v>
                </c:pt>
                <c:pt idx="828">
                  <c:v>13.800000000000265</c:v>
                </c:pt>
                <c:pt idx="829">
                  <c:v>13.816666666666933</c:v>
                </c:pt>
                <c:pt idx="830">
                  <c:v>13.8333333333336</c:v>
                </c:pt>
                <c:pt idx="831">
                  <c:v>13.850000000000268</c:v>
                </c:pt>
                <c:pt idx="832">
                  <c:v>13.866666666666935</c:v>
                </c:pt>
                <c:pt idx="833">
                  <c:v>13.883333333333603</c:v>
                </c:pt>
                <c:pt idx="834">
                  <c:v>13.90000000000027</c:v>
                </c:pt>
                <c:pt idx="835">
                  <c:v>13.916666666666938</c:v>
                </c:pt>
                <c:pt idx="836">
                  <c:v>13.933333333333605</c:v>
                </c:pt>
                <c:pt idx="837">
                  <c:v>13.950000000000273</c:v>
                </c:pt>
                <c:pt idx="838">
                  <c:v>13.96666666666694</c:v>
                </c:pt>
                <c:pt idx="839">
                  <c:v>13.983333333333608</c:v>
                </c:pt>
                <c:pt idx="840">
                  <c:v>14.000000000000275</c:v>
                </c:pt>
                <c:pt idx="841">
                  <c:v>14.016666666666943</c:v>
                </c:pt>
                <c:pt idx="842">
                  <c:v>14.03333333333361</c:v>
                </c:pt>
                <c:pt idx="843">
                  <c:v>14.050000000000278</c:v>
                </c:pt>
                <c:pt idx="844">
                  <c:v>14.066666666666945</c:v>
                </c:pt>
                <c:pt idx="845">
                  <c:v>14.083333333333613</c:v>
                </c:pt>
                <c:pt idx="846">
                  <c:v>14.10000000000028</c:v>
                </c:pt>
                <c:pt idx="847">
                  <c:v>14.116666666666948</c:v>
                </c:pt>
                <c:pt idx="848">
                  <c:v>14.133333333333615</c:v>
                </c:pt>
                <c:pt idx="849">
                  <c:v>14.150000000000283</c:v>
                </c:pt>
                <c:pt idx="850">
                  <c:v>14.16666666666695</c:v>
                </c:pt>
                <c:pt idx="851">
                  <c:v>14.183333333333618</c:v>
                </c:pt>
                <c:pt idx="852">
                  <c:v>14.200000000000285</c:v>
                </c:pt>
                <c:pt idx="853">
                  <c:v>14.216666666666953</c:v>
                </c:pt>
                <c:pt idx="854">
                  <c:v>14.23333333333362</c:v>
                </c:pt>
                <c:pt idx="855">
                  <c:v>14.250000000000288</c:v>
                </c:pt>
                <c:pt idx="856">
                  <c:v>14.266666666666955</c:v>
                </c:pt>
                <c:pt idx="857">
                  <c:v>14.283333333333623</c:v>
                </c:pt>
                <c:pt idx="858">
                  <c:v>14.30000000000029</c:v>
                </c:pt>
                <c:pt idx="859">
                  <c:v>14.316666666666958</c:v>
                </c:pt>
                <c:pt idx="860">
                  <c:v>14.333333333333625</c:v>
                </c:pt>
                <c:pt idx="861">
                  <c:v>14.350000000000293</c:v>
                </c:pt>
                <c:pt idx="862">
                  <c:v>14.36666666666696</c:v>
                </c:pt>
                <c:pt idx="863">
                  <c:v>14.383333333333628</c:v>
                </c:pt>
                <c:pt idx="864">
                  <c:v>14.400000000000295</c:v>
                </c:pt>
                <c:pt idx="865">
                  <c:v>14.416666666666963</c:v>
                </c:pt>
                <c:pt idx="866">
                  <c:v>14.43333333333363</c:v>
                </c:pt>
                <c:pt idx="867">
                  <c:v>14.450000000000298</c:v>
                </c:pt>
                <c:pt idx="868">
                  <c:v>14.466666666666965</c:v>
                </c:pt>
                <c:pt idx="869">
                  <c:v>14.483333333333633</c:v>
                </c:pt>
                <c:pt idx="870">
                  <c:v>14.5000000000003</c:v>
                </c:pt>
                <c:pt idx="871">
                  <c:v>14.516666666666968</c:v>
                </c:pt>
                <c:pt idx="872">
                  <c:v>14.533333333333635</c:v>
                </c:pt>
                <c:pt idx="873">
                  <c:v>14.550000000000303</c:v>
                </c:pt>
                <c:pt idx="874">
                  <c:v>14.56666666666697</c:v>
                </c:pt>
                <c:pt idx="875">
                  <c:v>14.583333333333638</c:v>
                </c:pt>
                <c:pt idx="876">
                  <c:v>14.600000000000305</c:v>
                </c:pt>
                <c:pt idx="877">
                  <c:v>14.616666666666973</c:v>
                </c:pt>
                <c:pt idx="878">
                  <c:v>14.63333333333364</c:v>
                </c:pt>
                <c:pt idx="879">
                  <c:v>14.650000000000308</c:v>
                </c:pt>
                <c:pt idx="880">
                  <c:v>14.666666666666975</c:v>
                </c:pt>
                <c:pt idx="881">
                  <c:v>14.683333333333643</c:v>
                </c:pt>
                <c:pt idx="882">
                  <c:v>14.70000000000031</c:v>
                </c:pt>
                <c:pt idx="883">
                  <c:v>14.716666666666978</c:v>
                </c:pt>
                <c:pt idx="884">
                  <c:v>14.733333333333645</c:v>
                </c:pt>
                <c:pt idx="885">
                  <c:v>14.750000000000313</c:v>
                </c:pt>
                <c:pt idx="886">
                  <c:v>14.76666666666698</c:v>
                </c:pt>
                <c:pt idx="887">
                  <c:v>14.783333333333648</c:v>
                </c:pt>
                <c:pt idx="888">
                  <c:v>14.800000000000315</c:v>
                </c:pt>
                <c:pt idx="889">
                  <c:v>14.816666666666983</c:v>
                </c:pt>
                <c:pt idx="890">
                  <c:v>14.83333333333365</c:v>
                </c:pt>
                <c:pt idx="891">
                  <c:v>14.850000000000318</c:v>
                </c:pt>
                <c:pt idx="892">
                  <c:v>14.866666666666985</c:v>
                </c:pt>
                <c:pt idx="893">
                  <c:v>14.883333333333653</c:v>
                </c:pt>
                <c:pt idx="894">
                  <c:v>14.90000000000032</c:v>
                </c:pt>
                <c:pt idx="895">
                  <c:v>14.916666666666988</c:v>
                </c:pt>
                <c:pt idx="896">
                  <c:v>14.933333333333655</c:v>
                </c:pt>
                <c:pt idx="897">
                  <c:v>14.950000000000323</c:v>
                </c:pt>
                <c:pt idx="898">
                  <c:v>14.96666666666699</c:v>
                </c:pt>
                <c:pt idx="899">
                  <c:v>14.983333333333658</c:v>
                </c:pt>
                <c:pt idx="900">
                  <c:v>15.000000000000325</c:v>
                </c:pt>
                <c:pt idx="901">
                  <c:v>15.016666666666993</c:v>
                </c:pt>
                <c:pt idx="902">
                  <c:v>15.03333333333366</c:v>
                </c:pt>
                <c:pt idx="903">
                  <c:v>15.050000000000328</c:v>
                </c:pt>
                <c:pt idx="904">
                  <c:v>15.066666666666995</c:v>
                </c:pt>
                <c:pt idx="905">
                  <c:v>15.083333333333663</c:v>
                </c:pt>
                <c:pt idx="906">
                  <c:v>15.10000000000033</c:v>
                </c:pt>
                <c:pt idx="907">
                  <c:v>15.116666666666998</c:v>
                </c:pt>
                <c:pt idx="908">
                  <c:v>15.133333333333665</c:v>
                </c:pt>
                <c:pt idx="909">
                  <c:v>15.150000000000333</c:v>
                </c:pt>
                <c:pt idx="910">
                  <c:v>15.166666666667</c:v>
                </c:pt>
                <c:pt idx="911">
                  <c:v>15.183333333333668</c:v>
                </c:pt>
                <c:pt idx="912">
                  <c:v>15.200000000000335</c:v>
                </c:pt>
                <c:pt idx="913">
                  <c:v>15.216666666667003</c:v>
                </c:pt>
                <c:pt idx="914">
                  <c:v>15.23333333333367</c:v>
                </c:pt>
                <c:pt idx="915">
                  <c:v>15.250000000000338</c:v>
                </c:pt>
                <c:pt idx="916">
                  <c:v>15.266666666667005</c:v>
                </c:pt>
                <c:pt idx="917">
                  <c:v>15.283333333333672</c:v>
                </c:pt>
                <c:pt idx="918">
                  <c:v>15.30000000000034</c:v>
                </c:pt>
                <c:pt idx="919">
                  <c:v>15.316666666667007</c:v>
                </c:pt>
                <c:pt idx="920">
                  <c:v>15.333333333333675</c:v>
                </c:pt>
                <c:pt idx="921">
                  <c:v>15.350000000000342</c:v>
                </c:pt>
                <c:pt idx="922">
                  <c:v>15.36666666666701</c:v>
                </c:pt>
                <c:pt idx="923">
                  <c:v>15.383333333333677</c:v>
                </c:pt>
                <c:pt idx="924">
                  <c:v>15.400000000000345</c:v>
                </c:pt>
                <c:pt idx="925">
                  <c:v>15.416666666667012</c:v>
                </c:pt>
                <c:pt idx="926">
                  <c:v>15.43333333333368</c:v>
                </c:pt>
                <c:pt idx="927">
                  <c:v>15.450000000000347</c:v>
                </c:pt>
                <c:pt idx="928">
                  <c:v>15.466666666667015</c:v>
                </c:pt>
                <c:pt idx="929">
                  <c:v>15.483333333333682</c:v>
                </c:pt>
                <c:pt idx="930">
                  <c:v>15.50000000000035</c:v>
                </c:pt>
                <c:pt idx="931">
                  <c:v>15.516666666667017</c:v>
                </c:pt>
                <c:pt idx="932">
                  <c:v>15.533333333333685</c:v>
                </c:pt>
                <c:pt idx="933">
                  <c:v>15.550000000000352</c:v>
                </c:pt>
                <c:pt idx="934">
                  <c:v>15.56666666666702</c:v>
                </c:pt>
                <c:pt idx="935">
                  <c:v>15.583333333333687</c:v>
                </c:pt>
                <c:pt idx="936">
                  <c:v>15.600000000000355</c:v>
                </c:pt>
                <c:pt idx="937">
                  <c:v>15.616666666667022</c:v>
                </c:pt>
                <c:pt idx="938">
                  <c:v>15.63333333333369</c:v>
                </c:pt>
                <c:pt idx="939">
                  <c:v>15.650000000000357</c:v>
                </c:pt>
                <c:pt idx="940">
                  <c:v>15.666666666667025</c:v>
                </c:pt>
                <c:pt idx="941">
                  <c:v>15.683333333333692</c:v>
                </c:pt>
                <c:pt idx="942">
                  <c:v>15.70000000000036</c:v>
                </c:pt>
                <c:pt idx="943">
                  <c:v>15.716666666667027</c:v>
                </c:pt>
                <c:pt idx="944">
                  <c:v>15.733333333333695</c:v>
                </c:pt>
                <c:pt idx="945">
                  <c:v>15.750000000000362</c:v>
                </c:pt>
                <c:pt idx="946">
                  <c:v>15.76666666666703</c:v>
                </c:pt>
                <c:pt idx="947">
                  <c:v>15.783333333333697</c:v>
                </c:pt>
                <c:pt idx="948">
                  <c:v>15.800000000000365</c:v>
                </c:pt>
                <c:pt idx="949">
                  <c:v>15.816666666667032</c:v>
                </c:pt>
                <c:pt idx="950">
                  <c:v>15.8333333333337</c:v>
                </c:pt>
                <c:pt idx="951">
                  <c:v>15.850000000000367</c:v>
                </c:pt>
                <c:pt idx="952">
                  <c:v>15.866666666667035</c:v>
                </c:pt>
                <c:pt idx="953">
                  <c:v>15.883333333333702</c:v>
                </c:pt>
                <c:pt idx="954">
                  <c:v>15.90000000000037</c:v>
                </c:pt>
                <c:pt idx="955">
                  <c:v>15.916666666667037</c:v>
                </c:pt>
                <c:pt idx="956">
                  <c:v>15.933333333333705</c:v>
                </c:pt>
                <c:pt idx="957">
                  <c:v>15.950000000000372</c:v>
                </c:pt>
                <c:pt idx="958">
                  <c:v>15.96666666666704</c:v>
                </c:pt>
                <c:pt idx="959">
                  <c:v>15.983333333333707</c:v>
                </c:pt>
                <c:pt idx="960">
                  <c:v>16.000000000000373</c:v>
                </c:pt>
                <c:pt idx="961">
                  <c:v>16.016666666667039</c:v>
                </c:pt>
                <c:pt idx="962">
                  <c:v>16.033333333333704</c:v>
                </c:pt>
                <c:pt idx="963">
                  <c:v>16.05000000000037</c:v>
                </c:pt>
                <c:pt idx="964">
                  <c:v>16.066666666667036</c:v>
                </c:pt>
                <c:pt idx="965">
                  <c:v>16.083333333333702</c:v>
                </c:pt>
                <c:pt idx="966">
                  <c:v>16.100000000000367</c:v>
                </c:pt>
                <c:pt idx="967">
                  <c:v>16.116666666667033</c:v>
                </c:pt>
                <c:pt idx="968">
                  <c:v>16.133333333333699</c:v>
                </c:pt>
                <c:pt idx="969">
                  <c:v>16.150000000000365</c:v>
                </c:pt>
                <c:pt idx="970">
                  <c:v>16.16666666666703</c:v>
                </c:pt>
                <c:pt idx="971">
                  <c:v>16.183333333333696</c:v>
                </c:pt>
                <c:pt idx="972">
                  <c:v>16.200000000000362</c:v>
                </c:pt>
                <c:pt idx="973">
                  <c:v>16.216666666667027</c:v>
                </c:pt>
                <c:pt idx="974">
                  <c:v>16.233333333333693</c:v>
                </c:pt>
                <c:pt idx="975">
                  <c:v>16.250000000000359</c:v>
                </c:pt>
                <c:pt idx="976">
                  <c:v>16.266666666667025</c:v>
                </c:pt>
                <c:pt idx="977">
                  <c:v>16.28333333333369</c:v>
                </c:pt>
                <c:pt idx="978">
                  <c:v>16.300000000000356</c:v>
                </c:pt>
                <c:pt idx="979">
                  <c:v>16.316666666667022</c:v>
                </c:pt>
                <c:pt idx="980">
                  <c:v>16.333333333333687</c:v>
                </c:pt>
                <c:pt idx="981">
                  <c:v>16.350000000000353</c:v>
                </c:pt>
                <c:pt idx="982">
                  <c:v>16.366666666667019</c:v>
                </c:pt>
                <c:pt idx="983">
                  <c:v>16.383333333333685</c:v>
                </c:pt>
                <c:pt idx="984">
                  <c:v>16.40000000000035</c:v>
                </c:pt>
                <c:pt idx="985">
                  <c:v>16.416666666667016</c:v>
                </c:pt>
                <c:pt idx="986">
                  <c:v>16.433333333333682</c:v>
                </c:pt>
                <c:pt idx="987">
                  <c:v>16.450000000000347</c:v>
                </c:pt>
                <c:pt idx="988">
                  <c:v>16.466666666667013</c:v>
                </c:pt>
                <c:pt idx="989">
                  <c:v>16.483333333333679</c:v>
                </c:pt>
                <c:pt idx="990">
                  <c:v>16.500000000000345</c:v>
                </c:pt>
                <c:pt idx="991">
                  <c:v>16.51666666666701</c:v>
                </c:pt>
                <c:pt idx="992">
                  <c:v>16.533333333333676</c:v>
                </c:pt>
                <c:pt idx="993">
                  <c:v>16.550000000000342</c:v>
                </c:pt>
                <c:pt idx="994">
                  <c:v>16.566666666667007</c:v>
                </c:pt>
                <c:pt idx="995">
                  <c:v>16.583333333333673</c:v>
                </c:pt>
                <c:pt idx="996">
                  <c:v>16.600000000000339</c:v>
                </c:pt>
                <c:pt idx="997">
                  <c:v>16.616666666667005</c:v>
                </c:pt>
                <c:pt idx="998">
                  <c:v>16.63333333333367</c:v>
                </c:pt>
                <c:pt idx="999">
                  <c:v>16.650000000000336</c:v>
                </c:pt>
                <c:pt idx="1000">
                  <c:v>16.666666666667002</c:v>
                </c:pt>
                <c:pt idx="1001">
                  <c:v>16.683333333333668</c:v>
                </c:pt>
                <c:pt idx="1002">
                  <c:v>16.700000000000333</c:v>
                </c:pt>
                <c:pt idx="1003">
                  <c:v>16.716666666666999</c:v>
                </c:pt>
                <c:pt idx="1004">
                  <c:v>16.733333333333665</c:v>
                </c:pt>
                <c:pt idx="1005">
                  <c:v>16.75000000000033</c:v>
                </c:pt>
                <c:pt idx="1006">
                  <c:v>16.766666666666996</c:v>
                </c:pt>
                <c:pt idx="1007">
                  <c:v>16.783333333333662</c:v>
                </c:pt>
                <c:pt idx="1008">
                  <c:v>16.800000000000328</c:v>
                </c:pt>
                <c:pt idx="1009">
                  <c:v>16.816666666666993</c:v>
                </c:pt>
                <c:pt idx="1010">
                  <c:v>16.833333333333659</c:v>
                </c:pt>
                <c:pt idx="1011">
                  <c:v>16.850000000000325</c:v>
                </c:pt>
                <c:pt idx="1012">
                  <c:v>16.86666666666699</c:v>
                </c:pt>
                <c:pt idx="1013">
                  <c:v>16.883333333333656</c:v>
                </c:pt>
                <c:pt idx="1014">
                  <c:v>16.900000000000322</c:v>
                </c:pt>
                <c:pt idx="1015">
                  <c:v>16.916666666666988</c:v>
                </c:pt>
                <c:pt idx="1016">
                  <c:v>16.933333333333653</c:v>
                </c:pt>
                <c:pt idx="1017">
                  <c:v>16.950000000000319</c:v>
                </c:pt>
                <c:pt idx="1018">
                  <c:v>16.966666666666985</c:v>
                </c:pt>
                <c:pt idx="1019">
                  <c:v>16.98333333333365</c:v>
                </c:pt>
                <c:pt idx="1020">
                  <c:v>17.000000000000316</c:v>
                </c:pt>
                <c:pt idx="1021">
                  <c:v>17.016666666666982</c:v>
                </c:pt>
                <c:pt idx="1022">
                  <c:v>17.033333333333648</c:v>
                </c:pt>
                <c:pt idx="1023">
                  <c:v>17.050000000000313</c:v>
                </c:pt>
                <c:pt idx="1024">
                  <c:v>17.066666666666979</c:v>
                </c:pt>
                <c:pt idx="1025">
                  <c:v>17.083333333333645</c:v>
                </c:pt>
                <c:pt idx="1026">
                  <c:v>17.100000000000311</c:v>
                </c:pt>
                <c:pt idx="1027">
                  <c:v>17.116666666666976</c:v>
                </c:pt>
                <c:pt idx="1028">
                  <c:v>17.133333333333642</c:v>
                </c:pt>
                <c:pt idx="1029">
                  <c:v>17.150000000000308</c:v>
                </c:pt>
                <c:pt idx="1030">
                  <c:v>17.166666666666973</c:v>
                </c:pt>
                <c:pt idx="1031">
                  <c:v>17.183333333333639</c:v>
                </c:pt>
                <c:pt idx="1032">
                  <c:v>17.200000000000305</c:v>
                </c:pt>
                <c:pt idx="1033">
                  <c:v>17.216666666666971</c:v>
                </c:pt>
                <c:pt idx="1034">
                  <c:v>17.233333333333636</c:v>
                </c:pt>
                <c:pt idx="1035">
                  <c:v>17.250000000000302</c:v>
                </c:pt>
                <c:pt idx="1036">
                  <c:v>17.266666666666968</c:v>
                </c:pt>
                <c:pt idx="1037">
                  <c:v>17.283333333333633</c:v>
                </c:pt>
                <c:pt idx="1038">
                  <c:v>17.300000000000299</c:v>
                </c:pt>
                <c:pt idx="1039">
                  <c:v>17.316666666666965</c:v>
                </c:pt>
                <c:pt idx="1040">
                  <c:v>17.333333333333631</c:v>
                </c:pt>
                <c:pt idx="1041">
                  <c:v>17.350000000000296</c:v>
                </c:pt>
                <c:pt idx="1042">
                  <c:v>17.366666666666962</c:v>
                </c:pt>
                <c:pt idx="1043">
                  <c:v>17.383333333333628</c:v>
                </c:pt>
                <c:pt idx="1044">
                  <c:v>17.400000000000293</c:v>
                </c:pt>
                <c:pt idx="1045">
                  <c:v>17.416666666666959</c:v>
                </c:pt>
                <c:pt idx="1046">
                  <c:v>17.433333333333625</c:v>
                </c:pt>
                <c:pt idx="1047">
                  <c:v>17.450000000000291</c:v>
                </c:pt>
                <c:pt idx="1048">
                  <c:v>17.466666666666956</c:v>
                </c:pt>
                <c:pt idx="1049">
                  <c:v>17.483333333333622</c:v>
                </c:pt>
                <c:pt idx="1050">
                  <c:v>17.500000000000288</c:v>
                </c:pt>
                <c:pt idx="1051">
                  <c:v>17.516666666666953</c:v>
                </c:pt>
                <c:pt idx="1052">
                  <c:v>17.533333333333619</c:v>
                </c:pt>
                <c:pt idx="1053">
                  <c:v>17.550000000000285</c:v>
                </c:pt>
                <c:pt idx="1054">
                  <c:v>17.566666666666951</c:v>
                </c:pt>
                <c:pt idx="1055">
                  <c:v>17.583333333333616</c:v>
                </c:pt>
                <c:pt idx="1056">
                  <c:v>17.600000000000282</c:v>
                </c:pt>
                <c:pt idx="1057">
                  <c:v>17.616666666666948</c:v>
                </c:pt>
                <c:pt idx="1058">
                  <c:v>17.633333333333614</c:v>
                </c:pt>
                <c:pt idx="1059">
                  <c:v>17.650000000000279</c:v>
                </c:pt>
                <c:pt idx="1060">
                  <c:v>17.666666666666945</c:v>
                </c:pt>
                <c:pt idx="1061">
                  <c:v>17.683333333333611</c:v>
                </c:pt>
                <c:pt idx="1062">
                  <c:v>17.700000000000276</c:v>
                </c:pt>
                <c:pt idx="1063">
                  <c:v>17.716666666666942</c:v>
                </c:pt>
                <c:pt idx="1064">
                  <c:v>17.733333333333608</c:v>
                </c:pt>
                <c:pt idx="1065">
                  <c:v>17.750000000000274</c:v>
                </c:pt>
                <c:pt idx="1066">
                  <c:v>17.766666666666939</c:v>
                </c:pt>
                <c:pt idx="1067">
                  <c:v>17.783333333333605</c:v>
                </c:pt>
                <c:pt idx="1068">
                  <c:v>17.800000000000271</c:v>
                </c:pt>
                <c:pt idx="1069">
                  <c:v>17.816666666666936</c:v>
                </c:pt>
                <c:pt idx="1070">
                  <c:v>17.833333333333602</c:v>
                </c:pt>
                <c:pt idx="1071">
                  <c:v>17.850000000000268</c:v>
                </c:pt>
                <c:pt idx="1072">
                  <c:v>17.866666666666934</c:v>
                </c:pt>
                <c:pt idx="1073">
                  <c:v>17.883333333333599</c:v>
                </c:pt>
                <c:pt idx="1074">
                  <c:v>17.900000000000265</c:v>
                </c:pt>
                <c:pt idx="1075">
                  <c:v>17.916666666666931</c:v>
                </c:pt>
                <c:pt idx="1076">
                  <c:v>17.933333333333596</c:v>
                </c:pt>
                <c:pt idx="1077">
                  <c:v>17.950000000000262</c:v>
                </c:pt>
                <c:pt idx="1078">
                  <c:v>17.966666666666928</c:v>
                </c:pt>
                <c:pt idx="1079">
                  <c:v>17.983333333333594</c:v>
                </c:pt>
                <c:pt idx="1080">
                  <c:v>18.000000000000259</c:v>
                </c:pt>
                <c:pt idx="1081">
                  <c:v>18.016666666666925</c:v>
                </c:pt>
                <c:pt idx="1082">
                  <c:v>18.033333333333591</c:v>
                </c:pt>
                <c:pt idx="1083">
                  <c:v>18.050000000000257</c:v>
                </c:pt>
                <c:pt idx="1084">
                  <c:v>18.066666666666922</c:v>
                </c:pt>
                <c:pt idx="1085">
                  <c:v>18.083333333333588</c:v>
                </c:pt>
                <c:pt idx="1086">
                  <c:v>18.100000000000254</c:v>
                </c:pt>
                <c:pt idx="1087">
                  <c:v>18.116666666666919</c:v>
                </c:pt>
                <c:pt idx="1088">
                  <c:v>18.133333333333585</c:v>
                </c:pt>
                <c:pt idx="1089">
                  <c:v>18.150000000000251</c:v>
                </c:pt>
                <c:pt idx="1090">
                  <c:v>18.166666666666917</c:v>
                </c:pt>
                <c:pt idx="1091">
                  <c:v>18.183333333333582</c:v>
                </c:pt>
                <c:pt idx="1092">
                  <c:v>18.200000000000248</c:v>
                </c:pt>
                <c:pt idx="1093">
                  <c:v>18.216666666666914</c:v>
                </c:pt>
                <c:pt idx="1094">
                  <c:v>18.233333333333579</c:v>
                </c:pt>
                <c:pt idx="1095">
                  <c:v>18.250000000000245</c:v>
                </c:pt>
                <c:pt idx="1096">
                  <c:v>18.266666666666911</c:v>
                </c:pt>
                <c:pt idx="1097">
                  <c:v>18.283333333333577</c:v>
                </c:pt>
                <c:pt idx="1098">
                  <c:v>18.300000000000242</c:v>
                </c:pt>
                <c:pt idx="1099">
                  <c:v>18.316666666666908</c:v>
                </c:pt>
                <c:pt idx="1100">
                  <c:v>18.333333333333574</c:v>
                </c:pt>
                <c:pt idx="1101">
                  <c:v>18.350000000000239</c:v>
                </c:pt>
                <c:pt idx="1102">
                  <c:v>18.366666666666905</c:v>
                </c:pt>
                <c:pt idx="1103">
                  <c:v>18.383333333333571</c:v>
                </c:pt>
                <c:pt idx="1104">
                  <c:v>18.400000000000237</c:v>
                </c:pt>
                <c:pt idx="1105">
                  <c:v>18.416666666666902</c:v>
                </c:pt>
                <c:pt idx="1106">
                  <c:v>18.433333333333568</c:v>
                </c:pt>
                <c:pt idx="1107">
                  <c:v>18.450000000000234</c:v>
                </c:pt>
                <c:pt idx="1108">
                  <c:v>18.466666666666899</c:v>
                </c:pt>
                <c:pt idx="1109">
                  <c:v>18.483333333333565</c:v>
                </c:pt>
                <c:pt idx="1110">
                  <c:v>18.500000000000231</c:v>
                </c:pt>
                <c:pt idx="1111">
                  <c:v>18.516666666666897</c:v>
                </c:pt>
                <c:pt idx="1112">
                  <c:v>18.533333333333562</c:v>
                </c:pt>
                <c:pt idx="1113">
                  <c:v>18.550000000000228</c:v>
                </c:pt>
                <c:pt idx="1114">
                  <c:v>18.566666666666894</c:v>
                </c:pt>
                <c:pt idx="1115">
                  <c:v>18.58333333333356</c:v>
                </c:pt>
                <c:pt idx="1116">
                  <c:v>18.600000000000225</c:v>
                </c:pt>
                <c:pt idx="1117">
                  <c:v>18.616666666666891</c:v>
                </c:pt>
                <c:pt idx="1118">
                  <c:v>18.633333333333557</c:v>
                </c:pt>
                <c:pt idx="1119">
                  <c:v>18.650000000000222</c:v>
                </c:pt>
                <c:pt idx="1120">
                  <c:v>18.666666666666888</c:v>
                </c:pt>
                <c:pt idx="1121">
                  <c:v>18.683333333333554</c:v>
                </c:pt>
                <c:pt idx="1122">
                  <c:v>18.70000000000022</c:v>
                </c:pt>
                <c:pt idx="1123">
                  <c:v>18.716666666666885</c:v>
                </c:pt>
                <c:pt idx="1124">
                  <c:v>18.733333333333551</c:v>
                </c:pt>
                <c:pt idx="1125">
                  <c:v>18.750000000000217</c:v>
                </c:pt>
                <c:pt idx="1126">
                  <c:v>18.766666666666882</c:v>
                </c:pt>
                <c:pt idx="1127">
                  <c:v>18.783333333333548</c:v>
                </c:pt>
                <c:pt idx="1128">
                  <c:v>18.800000000000214</c:v>
                </c:pt>
                <c:pt idx="1129">
                  <c:v>18.81666666666688</c:v>
                </c:pt>
                <c:pt idx="1130">
                  <c:v>18.833333333333545</c:v>
                </c:pt>
                <c:pt idx="1131">
                  <c:v>18.850000000000211</c:v>
                </c:pt>
                <c:pt idx="1132">
                  <c:v>18.866666666666877</c:v>
                </c:pt>
                <c:pt idx="1133">
                  <c:v>18.883333333333542</c:v>
                </c:pt>
                <c:pt idx="1134">
                  <c:v>18.900000000000208</c:v>
                </c:pt>
                <c:pt idx="1135">
                  <c:v>18.916666666666874</c:v>
                </c:pt>
                <c:pt idx="1136">
                  <c:v>18.93333333333354</c:v>
                </c:pt>
                <c:pt idx="1137">
                  <c:v>18.950000000000205</c:v>
                </c:pt>
                <c:pt idx="1138">
                  <c:v>18.966666666666871</c:v>
                </c:pt>
                <c:pt idx="1139">
                  <c:v>18.983333333333537</c:v>
                </c:pt>
                <c:pt idx="1140">
                  <c:v>19.000000000000203</c:v>
                </c:pt>
                <c:pt idx="1141">
                  <c:v>19.016666666666868</c:v>
                </c:pt>
                <c:pt idx="1142">
                  <c:v>19.033333333333534</c:v>
                </c:pt>
                <c:pt idx="1143">
                  <c:v>19.0500000000002</c:v>
                </c:pt>
                <c:pt idx="1144">
                  <c:v>19.066666666666865</c:v>
                </c:pt>
                <c:pt idx="1145">
                  <c:v>19.083333333333531</c:v>
                </c:pt>
                <c:pt idx="1146">
                  <c:v>19.100000000000197</c:v>
                </c:pt>
                <c:pt idx="1147">
                  <c:v>19.116666666666863</c:v>
                </c:pt>
                <c:pt idx="1148">
                  <c:v>19.133333333333528</c:v>
                </c:pt>
                <c:pt idx="1149">
                  <c:v>19.150000000000194</c:v>
                </c:pt>
                <c:pt idx="1150">
                  <c:v>19.16666666666686</c:v>
                </c:pt>
                <c:pt idx="1151">
                  <c:v>19.183333333333525</c:v>
                </c:pt>
                <c:pt idx="1152">
                  <c:v>19.200000000000191</c:v>
                </c:pt>
                <c:pt idx="1153">
                  <c:v>19.216666666666857</c:v>
                </c:pt>
                <c:pt idx="1154">
                  <c:v>19.233333333333523</c:v>
                </c:pt>
                <c:pt idx="1155">
                  <c:v>19.250000000000188</c:v>
                </c:pt>
                <c:pt idx="1156">
                  <c:v>19.266666666666854</c:v>
                </c:pt>
                <c:pt idx="1157">
                  <c:v>19.28333333333352</c:v>
                </c:pt>
                <c:pt idx="1158">
                  <c:v>19.300000000000185</c:v>
                </c:pt>
                <c:pt idx="1159">
                  <c:v>19.316666666666851</c:v>
                </c:pt>
                <c:pt idx="1160">
                  <c:v>19.333333333333517</c:v>
                </c:pt>
                <c:pt idx="1161">
                  <c:v>19.350000000000183</c:v>
                </c:pt>
                <c:pt idx="1162">
                  <c:v>19.366666666666848</c:v>
                </c:pt>
                <c:pt idx="1163">
                  <c:v>19.383333333333514</c:v>
                </c:pt>
                <c:pt idx="1164">
                  <c:v>19.40000000000018</c:v>
                </c:pt>
                <c:pt idx="1165">
                  <c:v>19.416666666666845</c:v>
                </c:pt>
                <c:pt idx="1166">
                  <c:v>19.433333333333511</c:v>
                </c:pt>
                <c:pt idx="1167">
                  <c:v>19.450000000000177</c:v>
                </c:pt>
                <c:pt idx="1168">
                  <c:v>19.466666666666843</c:v>
                </c:pt>
                <c:pt idx="1169">
                  <c:v>19.483333333333508</c:v>
                </c:pt>
                <c:pt idx="1170">
                  <c:v>19.500000000000174</c:v>
                </c:pt>
                <c:pt idx="1171">
                  <c:v>19.51666666666684</c:v>
                </c:pt>
                <c:pt idx="1172">
                  <c:v>19.533333333333506</c:v>
                </c:pt>
                <c:pt idx="1173">
                  <c:v>19.550000000000171</c:v>
                </c:pt>
                <c:pt idx="1174">
                  <c:v>19.566666666666837</c:v>
                </c:pt>
                <c:pt idx="1175">
                  <c:v>19.583333333333503</c:v>
                </c:pt>
                <c:pt idx="1176">
                  <c:v>19.600000000000168</c:v>
                </c:pt>
                <c:pt idx="1177">
                  <c:v>19.616666666666834</c:v>
                </c:pt>
                <c:pt idx="1178">
                  <c:v>19.6333333333335</c:v>
                </c:pt>
                <c:pt idx="1179">
                  <c:v>19.650000000000166</c:v>
                </c:pt>
                <c:pt idx="1180">
                  <c:v>19.666666666666831</c:v>
                </c:pt>
                <c:pt idx="1181">
                  <c:v>19.683333333333497</c:v>
                </c:pt>
                <c:pt idx="1182">
                  <c:v>19.700000000000163</c:v>
                </c:pt>
                <c:pt idx="1183">
                  <c:v>19.716666666666828</c:v>
                </c:pt>
                <c:pt idx="1184">
                  <c:v>19.733333333333494</c:v>
                </c:pt>
                <c:pt idx="1185">
                  <c:v>19.75000000000016</c:v>
                </c:pt>
                <c:pt idx="1186">
                  <c:v>19.766666666666826</c:v>
                </c:pt>
                <c:pt idx="1187">
                  <c:v>19.783333333333491</c:v>
                </c:pt>
                <c:pt idx="1188">
                  <c:v>19.800000000000157</c:v>
                </c:pt>
                <c:pt idx="1189">
                  <c:v>19.816666666666823</c:v>
                </c:pt>
                <c:pt idx="1190">
                  <c:v>19.833333333333488</c:v>
                </c:pt>
                <c:pt idx="1191">
                  <c:v>19.850000000000154</c:v>
                </c:pt>
                <c:pt idx="1192">
                  <c:v>19.86666666666682</c:v>
                </c:pt>
                <c:pt idx="1193">
                  <c:v>19.883333333333486</c:v>
                </c:pt>
                <c:pt idx="1194">
                  <c:v>19.900000000000151</c:v>
                </c:pt>
                <c:pt idx="1195">
                  <c:v>19.916666666666817</c:v>
                </c:pt>
                <c:pt idx="1196">
                  <c:v>19.933333333333483</c:v>
                </c:pt>
                <c:pt idx="1197">
                  <c:v>19.950000000000149</c:v>
                </c:pt>
                <c:pt idx="1198">
                  <c:v>19.966666666666814</c:v>
                </c:pt>
                <c:pt idx="1199">
                  <c:v>19.98333333333348</c:v>
                </c:pt>
                <c:pt idx="1200">
                  <c:v>20.000000000000146</c:v>
                </c:pt>
                <c:pt idx="1201">
                  <c:v>20.016666666666811</c:v>
                </c:pt>
                <c:pt idx="1202">
                  <c:v>20.033333333333477</c:v>
                </c:pt>
                <c:pt idx="1203">
                  <c:v>20.050000000000143</c:v>
                </c:pt>
                <c:pt idx="1204">
                  <c:v>20.066666666666809</c:v>
                </c:pt>
                <c:pt idx="1205">
                  <c:v>20.083333333333474</c:v>
                </c:pt>
                <c:pt idx="1206">
                  <c:v>20.10000000000014</c:v>
                </c:pt>
                <c:pt idx="1207">
                  <c:v>20.116666666666806</c:v>
                </c:pt>
                <c:pt idx="1208">
                  <c:v>20.133333333333471</c:v>
                </c:pt>
                <c:pt idx="1209">
                  <c:v>20.150000000000137</c:v>
                </c:pt>
                <c:pt idx="1210">
                  <c:v>20.166666666666803</c:v>
                </c:pt>
                <c:pt idx="1211">
                  <c:v>20.183333333333469</c:v>
                </c:pt>
                <c:pt idx="1212">
                  <c:v>20.200000000000134</c:v>
                </c:pt>
                <c:pt idx="1213">
                  <c:v>20.2166666666668</c:v>
                </c:pt>
                <c:pt idx="1214">
                  <c:v>20.233333333333466</c:v>
                </c:pt>
                <c:pt idx="1215">
                  <c:v>20.250000000000131</c:v>
                </c:pt>
                <c:pt idx="1216">
                  <c:v>20.266666666666797</c:v>
                </c:pt>
                <c:pt idx="1217">
                  <c:v>20.283333333333463</c:v>
                </c:pt>
                <c:pt idx="1218">
                  <c:v>20.300000000000129</c:v>
                </c:pt>
                <c:pt idx="1219">
                  <c:v>20.316666666666794</c:v>
                </c:pt>
                <c:pt idx="1220">
                  <c:v>20.33333333333346</c:v>
                </c:pt>
                <c:pt idx="1221">
                  <c:v>20.350000000000126</c:v>
                </c:pt>
                <c:pt idx="1222">
                  <c:v>20.366666666666791</c:v>
                </c:pt>
                <c:pt idx="1223">
                  <c:v>20.383333333333457</c:v>
                </c:pt>
                <c:pt idx="1224">
                  <c:v>20.400000000000123</c:v>
                </c:pt>
                <c:pt idx="1225">
                  <c:v>20.416666666666789</c:v>
                </c:pt>
                <c:pt idx="1226">
                  <c:v>20.433333333333454</c:v>
                </c:pt>
                <c:pt idx="1227">
                  <c:v>20.45000000000012</c:v>
                </c:pt>
                <c:pt idx="1228">
                  <c:v>20.466666666666786</c:v>
                </c:pt>
                <c:pt idx="1229">
                  <c:v>20.483333333333452</c:v>
                </c:pt>
                <c:pt idx="1230">
                  <c:v>20.500000000000117</c:v>
                </c:pt>
                <c:pt idx="1231">
                  <c:v>20.516666666666783</c:v>
                </c:pt>
                <c:pt idx="1232">
                  <c:v>20.533333333333449</c:v>
                </c:pt>
                <c:pt idx="1233">
                  <c:v>20.550000000000114</c:v>
                </c:pt>
                <c:pt idx="1234">
                  <c:v>20.56666666666678</c:v>
                </c:pt>
                <c:pt idx="1235">
                  <c:v>20.583333333333446</c:v>
                </c:pt>
                <c:pt idx="1236">
                  <c:v>20.600000000000112</c:v>
                </c:pt>
                <c:pt idx="1237">
                  <c:v>20.616666666666777</c:v>
                </c:pt>
                <c:pt idx="1238">
                  <c:v>20.633333333333443</c:v>
                </c:pt>
                <c:pt idx="1239">
                  <c:v>20.650000000000109</c:v>
                </c:pt>
                <c:pt idx="1240">
                  <c:v>20.666666666666774</c:v>
                </c:pt>
                <c:pt idx="1241">
                  <c:v>20.68333333333344</c:v>
                </c:pt>
                <c:pt idx="1242">
                  <c:v>20.700000000000106</c:v>
                </c:pt>
                <c:pt idx="1243">
                  <c:v>20.716666666666772</c:v>
                </c:pt>
                <c:pt idx="1244">
                  <c:v>20.733333333333437</c:v>
                </c:pt>
                <c:pt idx="1245">
                  <c:v>20.750000000000103</c:v>
                </c:pt>
                <c:pt idx="1246">
                  <c:v>20.766666666666769</c:v>
                </c:pt>
                <c:pt idx="1247">
                  <c:v>20.783333333333434</c:v>
                </c:pt>
                <c:pt idx="1248">
                  <c:v>20.8000000000001</c:v>
                </c:pt>
                <c:pt idx="1249">
                  <c:v>20.816666666666766</c:v>
                </c:pt>
                <c:pt idx="1250">
                  <c:v>20.833333333333432</c:v>
                </c:pt>
                <c:pt idx="1251">
                  <c:v>20.850000000000097</c:v>
                </c:pt>
                <c:pt idx="1252">
                  <c:v>20.866666666666763</c:v>
                </c:pt>
                <c:pt idx="1253">
                  <c:v>20.883333333333429</c:v>
                </c:pt>
                <c:pt idx="1254">
                  <c:v>20.900000000000095</c:v>
                </c:pt>
                <c:pt idx="1255">
                  <c:v>20.91666666666676</c:v>
                </c:pt>
                <c:pt idx="1256">
                  <c:v>20.933333333333426</c:v>
                </c:pt>
                <c:pt idx="1257">
                  <c:v>20.950000000000092</c:v>
                </c:pt>
                <c:pt idx="1258">
                  <c:v>20.966666666666757</c:v>
                </c:pt>
                <c:pt idx="1259">
                  <c:v>20.983333333333423</c:v>
                </c:pt>
                <c:pt idx="1260">
                  <c:v>21.000000000000089</c:v>
                </c:pt>
                <c:pt idx="1261">
                  <c:v>21.016666666666755</c:v>
                </c:pt>
                <c:pt idx="1262">
                  <c:v>21.03333333333342</c:v>
                </c:pt>
                <c:pt idx="1263">
                  <c:v>21.050000000000086</c:v>
                </c:pt>
                <c:pt idx="1264">
                  <c:v>21.066666666666752</c:v>
                </c:pt>
                <c:pt idx="1265">
                  <c:v>21.083333333333417</c:v>
                </c:pt>
                <c:pt idx="1266">
                  <c:v>21.100000000000083</c:v>
                </c:pt>
                <c:pt idx="1267">
                  <c:v>21.116666666666749</c:v>
                </c:pt>
                <c:pt idx="1268">
                  <c:v>21.133333333333415</c:v>
                </c:pt>
                <c:pt idx="1269">
                  <c:v>21.15000000000008</c:v>
                </c:pt>
                <c:pt idx="1270">
                  <c:v>21.166666666666746</c:v>
                </c:pt>
                <c:pt idx="1271">
                  <c:v>21.183333333333412</c:v>
                </c:pt>
                <c:pt idx="1272">
                  <c:v>21.200000000000077</c:v>
                </c:pt>
                <c:pt idx="1273">
                  <c:v>21.216666666666743</c:v>
                </c:pt>
                <c:pt idx="1274">
                  <c:v>21.233333333333409</c:v>
                </c:pt>
                <c:pt idx="1275">
                  <c:v>21.250000000000075</c:v>
                </c:pt>
                <c:pt idx="1276">
                  <c:v>21.26666666666674</c:v>
                </c:pt>
                <c:pt idx="1277">
                  <c:v>21.283333333333406</c:v>
                </c:pt>
                <c:pt idx="1278">
                  <c:v>21.300000000000072</c:v>
                </c:pt>
                <c:pt idx="1279">
                  <c:v>21.316666666666737</c:v>
                </c:pt>
                <c:pt idx="1280">
                  <c:v>21.333333333333403</c:v>
                </c:pt>
                <c:pt idx="1281">
                  <c:v>21.350000000000069</c:v>
                </c:pt>
                <c:pt idx="1282">
                  <c:v>21.366666666666735</c:v>
                </c:pt>
                <c:pt idx="1283">
                  <c:v>21.3833333333334</c:v>
                </c:pt>
                <c:pt idx="1284">
                  <c:v>21.400000000000066</c:v>
                </c:pt>
                <c:pt idx="1285">
                  <c:v>21.416666666666732</c:v>
                </c:pt>
                <c:pt idx="1286">
                  <c:v>21.433333333333398</c:v>
                </c:pt>
                <c:pt idx="1287">
                  <c:v>21.450000000000063</c:v>
                </c:pt>
                <c:pt idx="1288">
                  <c:v>21.466666666666729</c:v>
                </c:pt>
                <c:pt idx="1289">
                  <c:v>21.483333333333395</c:v>
                </c:pt>
                <c:pt idx="1290">
                  <c:v>21.50000000000006</c:v>
                </c:pt>
                <c:pt idx="1291">
                  <c:v>21.516666666666726</c:v>
                </c:pt>
                <c:pt idx="1292">
                  <c:v>21.533333333333392</c:v>
                </c:pt>
                <c:pt idx="1293">
                  <c:v>21.550000000000058</c:v>
                </c:pt>
                <c:pt idx="1294">
                  <c:v>21.566666666666723</c:v>
                </c:pt>
                <c:pt idx="1295">
                  <c:v>21.583333333333389</c:v>
                </c:pt>
                <c:pt idx="1296">
                  <c:v>21.600000000000055</c:v>
                </c:pt>
                <c:pt idx="1297">
                  <c:v>21.61666666666672</c:v>
                </c:pt>
                <c:pt idx="1298">
                  <c:v>21.633333333333386</c:v>
                </c:pt>
                <c:pt idx="1299">
                  <c:v>21.650000000000052</c:v>
                </c:pt>
                <c:pt idx="1300">
                  <c:v>21.666666666666718</c:v>
                </c:pt>
                <c:pt idx="1301">
                  <c:v>21.683333333333383</c:v>
                </c:pt>
                <c:pt idx="1302">
                  <c:v>21.700000000000049</c:v>
                </c:pt>
                <c:pt idx="1303">
                  <c:v>21.716666666666715</c:v>
                </c:pt>
                <c:pt idx="1304">
                  <c:v>21.73333333333338</c:v>
                </c:pt>
                <c:pt idx="1305">
                  <c:v>21.750000000000046</c:v>
                </c:pt>
                <c:pt idx="1306">
                  <c:v>21.766666666666712</c:v>
                </c:pt>
                <c:pt idx="1307">
                  <c:v>21.783333333333378</c:v>
                </c:pt>
                <c:pt idx="1308">
                  <c:v>21.800000000000043</c:v>
                </c:pt>
                <c:pt idx="1309">
                  <c:v>21.816666666666709</c:v>
                </c:pt>
                <c:pt idx="1310">
                  <c:v>21.833333333333375</c:v>
                </c:pt>
                <c:pt idx="1311">
                  <c:v>21.850000000000041</c:v>
                </c:pt>
                <c:pt idx="1312">
                  <c:v>21.866666666666706</c:v>
                </c:pt>
                <c:pt idx="1313">
                  <c:v>21.883333333333372</c:v>
                </c:pt>
                <c:pt idx="1314">
                  <c:v>21.900000000000038</c:v>
                </c:pt>
                <c:pt idx="1315">
                  <c:v>21.916666666666703</c:v>
                </c:pt>
                <c:pt idx="1316">
                  <c:v>21.933333333333369</c:v>
                </c:pt>
                <c:pt idx="1317">
                  <c:v>21.950000000000035</c:v>
                </c:pt>
                <c:pt idx="1318">
                  <c:v>21.966666666666701</c:v>
                </c:pt>
                <c:pt idx="1319">
                  <c:v>21.983333333333366</c:v>
                </c:pt>
                <c:pt idx="1320">
                  <c:v>22.000000000000032</c:v>
                </c:pt>
                <c:pt idx="1321">
                  <c:v>22.016666666666698</c:v>
                </c:pt>
                <c:pt idx="1322">
                  <c:v>22.033333333333363</c:v>
                </c:pt>
                <c:pt idx="1323">
                  <c:v>22.050000000000029</c:v>
                </c:pt>
                <c:pt idx="1324">
                  <c:v>22.066666666666695</c:v>
                </c:pt>
                <c:pt idx="1325">
                  <c:v>22.083333333333361</c:v>
                </c:pt>
                <c:pt idx="1326">
                  <c:v>22.100000000000026</c:v>
                </c:pt>
                <c:pt idx="1327">
                  <c:v>22.116666666666692</c:v>
                </c:pt>
                <c:pt idx="1328">
                  <c:v>22.133333333333358</c:v>
                </c:pt>
                <c:pt idx="1329">
                  <c:v>22.150000000000023</c:v>
                </c:pt>
                <c:pt idx="1330">
                  <c:v>22.166666666666689</c:v>
                </c:pt>
                <c:pt idx="1331">
                  <c:v>22.183333333333355</c:v>
                </c:pt>
                <c:pt idx="1332">
                  <c:v>22.200000000000021</c:v>
                </c:pt>
                <c:pt idx="1333">
                  <c:v>22.216666666666686</c:v>
                </c:pt>
                <c:pt idx="1334">
                  <c:v>22.233333333333352</c:v>
                </c:pt>
                <c:pt idx="1335">
                  <c:v>22.250000000000018</c:v>
                </c:pt>
                <c:pt idx="1336">
                  <c:v>22.266666666666683</c:v>
                </c:pt>
                <c:pt idx="1337">
                  <c:v>22.283333333333349</c:v>
                </c:pt>
                <c:pt idx="1338">
                  <c:v>22.300000000000015</c:v>
                </c:pt>
                <c:pt idx="1339">
                  <c:v>22.316666666666681</c:v>
                </c:pt>
                <c:pt idx="1340">
                  <c:v>22.333333333333346</c:v>
                </c:pt>
                <c:pt idx="1341">
                  <c:v>22.350000000000012</c:v>
                </c:pt>
                <c:pt idx="1342">
                  <c:v>22.366666666666678</c:v>
                </c:pt>
                <c:pt idx="1343">
                  <c:v>22.383333333333344</c:v>
                </c:pt>
                <c:pt idx="1344">
                  <c:v>22.400000000000009</c:v>
                </c:pt>
                <c:pt idx="1345">
                  <c:v>22.416666666666675</c:v>
                </c:pt>
                <c:pt idx="1346">
                  <c:v>22.433333333333341</c:v>
                </c:pt>
                <c:pt idx="1347">
                  <c:v>22.450000000000006</c:v>
                </c:pt>
                <c:pt idx="1348">
                  <c:v>22.466666666666672</c:v>
                </c:pt>
                <c:pt idx="1349">
                  <c:v>22.483333333333338</c:v>
                </c:pt>
                <c:pt idx="1350">
                  <c:v>22.500000000000004</c:v>
                </c:pt>
                <c:pt idx="1351">
                  <c:v>22.516666666666669</c:v>
                </c:pt>
                <c:pt idx="1352">
                  <c:v>22.533333333333335</c:v>
                </c:pt>
                <c:pt idx="1353">
                  <c:v>22.55</c:v>
                </c:pt>
                <c:pt idx="1354">
                  <c:v>22.566666666666666</c:v>
                </c:pt>
                <c:pt idx="1355">
                  <c:v>22.583333333333332</c:v>
                </c:pt>
                <c:pt idx="1356">
                  <c:v>22.599999999999998</c:v>
                </c:pt>
                <c:pt idx="1357">
                  <c:v>22.616666666666664</c:v>
                </c:pt>
                <c:pt idx="1358">
                  <c:v>22.633333333333329</c:v>
                </c:pt>
                <c:pt idx="1359">
                  <c:v>22.649999999999995</c:v>
                </c:pt>
                <c:pt idx="1360">
                  <c:v>22.666666666666661</c:v>
                </c:pt>
                <c:pt idx="1361">
                  <c:v>22.683333333333326</c:v>
                </c:pt>
                <c:pt idx="1362">
                  <c:v>22.699999999999992</c:v>
                </c:pt>
                <c:pt idx="1363">
                  <c:v>22.716666666666658</c:v>
                </c:pt>
                <c:pt idx="1364">
                  <c:v>22.733333333333324</c:v>
                </c:pt>
                <c:pt idx="1365">
                  <c:v>22.749999999999989</c:v>
                </c:pt>
                <c:pt idx="1366">
                  <c:v>22.766666666666655</c:v>
                </c:pt>
                <c:pt idx="1367">
                  <c:v>22.783333333333321</c:v>
                </c:pt>
                <c:pt idx="1368">
                  <c:v>22.799999999999986</c:v>
                </c:pt>
                <c:pt idx="1369">
                  <c:v>22.816666666666652</c:v>
                </c:pt>
                <c:pt idx="1370">
                  <c:v>22.833333333333318</c:v>
                </c:pt>
                <c:pt idx="1371">
                  <c:v>22.849999999999984</c:v>
                </c:pt>
                <c:pt idx="1372">
                  <c:v>22.866666666666649</c:v>
                </c:pt>
                <c:pt idx="1373">
                  <c:v>22.883333333333315</c:v>
                </c:pt>
                <c:pt idx="1374">
                  <c:v>22.899999999999981</c:v>
                </c:pt>
                <c:pt idx="1375">
                  <c:v>22.916666666666647</c:v>
                </c:pt>
                <c:pt idx="1376">
                  <c:v>22.933333333333312</c:v>
                </c:pt>
                <c:pt idx="1377">
                  <c:v>22.949999999999978</c:v>
                </c:pt>
                <c:pt idx="1378">
                  <c:v>22.966666666666644</c:v>
                </c:pt>
                <c:pt idx="1379">
                  <c:v>22.983333333333309</c:v>
                </c:pt>
                <c:pt idx="1380">
                  <c:v>22.999999999999975</c:v>
                </c:pt>
                <c:pt idx="1381">
                  <c:v>23.016666666666641</c:v>
                </c:pt>
                <c:pt idx="1382">
                  <c:v>23.033333333333307</c:v>
                </c:pt>
                <c:pt idx="1383">
                  <c:v>23.049999999999972</c:v>
                </c:pt>
                <c:pt idx="1384">
                  <c:v>23.066666666666638</c:v>
                </c:pt>
                <c:pt idx="1385">
                  <c:v>23.083333333333304</c:v>
                </c:pt>
                <c:pt idx="1386">
                  <c:v>23.099999999999969</c:v>
                </c:pt>
                <c:pt idx="1387">
                  <c:v>23.116666666666635</c:v>
                </c:pt>
                <c:pt idx="1388">
                  <c:v>23.133333333333301</c:v>
                </c:pt>
                <c:pt idx="1389">
                  <c:v>23.149999999999967</c:v>
                </c:pt>
                <c:pt idx="1390">
                  <c:v>23.166666666666632</c:v>
                </c:pt>
                <c:pt idx="1391">
                  <c:v>23.183333333333298</c:v>
                </c:pt>
                <c:pt idx="1392">
                  <c:v>23.199999999999964</c:v>
                </c:pt>
                <c:pt idx="1393">
                  <c:v>23.216666666666629</c:v>
                </c:pt>
                <c:pt idx="1394">
                  <c:v>23.233333333333295</c:v>
                </c:pt>
                <c:pt idx="1395">
                  <c:v>23.249999999999961</c:v>
                </c:pt>
                <c:pt idx="1396">
                  <c:v>23.266666666666627</c:v>
                </c:pt>
                <c:pt idx="1397">
                  <c:v>23.283333333333292</c:v>
                </c:pt>
                <c:pt idx="1398">
                  <c:v>23.299999999999958</c:v>
                </c:pt>
                <c:pt idx="1399">
                  <c:v>23.316666666666624</c:v>
                </c:pt>
                <c:pt idx="1400">
                  <c:v>23.33333333333329</c:v>
                </c:pt>
                <c:pt idx="1401">
                  <c:v>23.349999999999955</c:v>
                </c:pt>
                <c:pt idx="1402">
                  <c:v>23.366666666666621</c:v>
                </c:pt>
                <c:pt idx="1403">
                  <c:v>23.383333333333287</c:v>
                </c:pt>
                <c:pt idx="1404">
                  <c:v>23.399999999999952</c:v>
                </c:pt>
                <c:pt idx="1405">
                  <c:v>23.416666666666618</c:v>
                </c:pt>
                <c:pt idx="1406">
                  <c:v>23.433333333333284</c:v>
                </c:pt>
                <c:pt idx="1407">
                  <c:v>23.44999999999995</c:v>
                </c:pt>
                <c:pt idx="1408">
                  <c:v>23.466666666666615</c:v>
                </c:pt>
                <c:pt idx="1409">
                  <c:v>23.483333333333281</c:v>
                </c:pt>
                <c:pt idx="1410">
                  <c:v>23.499999999999947</c:v>
                </c:pt>
                <c:pt idx="1411">
                  <c:v>23.516666666666612</c:v>
                </c:pt>
                <c:pt idx="1412">
                  <c:v>23.533333333333278</c:v>
                </c:pt>
                <c:pt idx="1413">
                  <c:v>23.549999999999944</c:v>
                </c:pt>
                <c:pt idx="1414">
                  <c:v>23.56666666666661</c:v>
                </c:pt>
                <c:pt idx="1415">
                  <c:v>23.583333333333275</c:v>
                </c:pt>
                <c:pt idx="1416">
                  <c:v>23.599999999999941</c:v>
                </c:pt>
                <c:pt idx="1417">
                  <c:v>23.616666666666607</c:v>
                </c:pt>
                <c:pt idx="1418">
                  <c:v>23.633333333333272</c:v>
                </c:pt>
                <c:pt idx="1419">
                  <c:v>23.649999999999938</c:v>
                </c:pt>
                <c:pt idx="1420">
                  <c:v>23.666666666666604</c:v>
                </c:pt>
                <c:pt idx="1421">
                  <c:v>23.68333333333327</c:v>
                </c:pt>
                <c:pt idx="1422">
                  <c:v>23.699999999999935</c:v>
                </c:pt>
                <c:pt idx="1423">
                  <c:v>23.716666666666601</c:v>
                </c:pt>
                <c:pt idx="1424">
                  <c:v>23.733333333333267</c:v>
                </c:pt>
                <c:pt idx="1425">
                  <c:v>23.749999999999932</c:v>
                </c:pt>
                <c:pt idx="1426">
                  <c:v>23.766666666666598</c:v>
                </c:pt>
                <c:pt idx="1427">
                  <c:v>23.783333333333264</c:v>
                </c:pt>
                <c:pt idx="1428">
                  <c:v>23.79999999999993</c:v>
                </c:pt>
                <c:pt idx="1429">
                  <c:v>23.816666666666595</c:v>
                </c:pt>
                <c:pt idx="1430">
                  <c:v>23.833333333333261</c:v>
                </c:pt>
                <c:pt idx="1431">
                  <c:v>23.849999999999927</c:v>
                </c:pt>
                <c:pt idx="1432">
                  <c:v>23.866666666666593</c:v>
                </c:pt>
                <c:pt idx="1433">
                  <c:v>23.883333333333258</c:v>
                </c:pt>
                <c:pt idx="1434">
                  <c:v>23.899999999999924</c:v>
                </c:pt>
                <c:pt idx="1435">
                  <c:v>23.91666666666659</c:v>
                </c:pt>
                <c:pt idx="1436">
                  <c:v>23.933333333333255</c:v>
                </c:pt>
                <c:pt idx="1437">
                  <c:v>23.949999999999921</c:v>
                </c:pt>
                <c:pt idx="1438">
                  <c:v>23.966666666666587</c:v>
                </c:pt>
                <c:pt idx="1439">
                  <c:v>23.983333333333253</c:v>
                </c:pt>
              </c:numCache>
            </c:numRef>
          </c:cat>
          <c:val>
            <c:numRef>
              <c:f>Sheet1!$J$1:$J$1440</c:f>
              <c:numCache>
                <c:formatCode>General</c:formatCode>
                <c:ptCount val="1440"/>
                <c:pt idx="0">
                  <c:v>25.323999404907227</c:v>
                </c:pt>
                <c:pt idx="1">
                  <c:v>24.793001174926758</c:v>
                </c:pt>
                <c:pt idx="2">
                  <c:v>24.810998916625977</c:v>
                </c:pt>
                <c:pt idx="3">
                  <c:v>25.061000823974609</c:v>
                </c:pt>
                <c:pt idx="4">
                  <c:v>25.052000045776367</c:v>
                </c:pt>
                <c:pt idx="5">
                  <c:v>25.221000671386719</c:v>
                </c:pt>
                <c:pt idx="6">
                  <c:v>25.220001220703125</c:v>
                </c:pt>
                <c:pt idx="7">
                  <c:v>24.985000610351563</c:v>
                </c:pt>
                <c:pt idx="8">
                  <c:v>24.973001480102539</c:v>
                </c:pt>
                <c:pt idx="9">
                  <c:v>24.909000396728516</c:v>
                </c:pt>
                <c:pt idx="10">
                  <c:v>24.930000305175781</c:v>
                </c:pt>
                <c:pt idx="11">
                  <c:v>25.381002426147461</c:v>
                </c:pt>
                <c:pt idx="12">
                  <c:v>25.389001846313477</c:v>
                </c:pt>
                <c:pt idx="13">
                  <c:v>25.166000366210937</c:v>
                </c:pt>
                <c:pt idx="14">
                  <c:v>25.157001495361328</c:v>
                </c:pt>
                <c:pt idx="15">
                  <c:v>25.267000198364258</c:v>
                </c:pt>
                <c:pt idx="16">
                  <c:v>25.267999649047852</c:v>
                </c:pt>
                <c:pt idx="17">
                  <c:v>25.626001358032227</c:v>
                </c:pt>
                <c:pt idx="18">
                  <c:v>25.616001129150391</c:v>
                </c:pt>
                <c:pt idx="19">
                  <c:v>25.509000778198242</c:v>
                </c:pt>
                <c:pt idx="20">
                  <c:v>25.517999649047852</c:v>
                </c:pt>
                <c:pt idx="21">
                  <c:v>25.485000610351562</c:v>
                </c:pt>
                <c:pt idx="22">
                  <c:v>25.48900032043457</c:v>
                </c:pt>
                <c:pt idx="23">
                  <c:v>25.649999618530273</c:v>
                </c:pt>
                <c:pt idx="24">
                  <c:v>25.639999389648438</c:v>
                </c:pt>
                <c:pt idx="25">
                  <c:v>25.333999633789063</c:v>
                </c:pt>
                <c:pt idx="26">
                  <c:v>25.289999008178711</c:v>
                </c:pt>
                <c:pt idx="27">
                  <c:v>25.48900032043457</c:v>
                </c:pt>
                <c:pt idx="28">
                  <c:v>25.468000411987305</c:v>
                </c:pt>
                <c:pt idx="29">
                  <c:v>25.458999633789063</c:v>
                </c:pt>
                <c:pt idx="30">
                  <c:v>25.457000732421875</c:v>
                </c:pt>
                <c:pt idx="31">
                  <c:v>25.458000183105469</c:v>
                </c:pt>
                <c:pt idx="32">
                  <c:v>25.490001678466797</c:v>
                </c:pt>
                <c:pt idx="33">
                  <c:v>25.41200065612793</c:v>
                </c:pt>
                <c:pt idx="34">
                  <c:v>25.476999282836914</c:v>
                </c:pt>
                <c:pt idx="35">
                  <c:v>25.604999542236328</c:v>
                </c:pt>
                <c:pt idx="36">
                  <c:v>25.620000839233398</c:v>
                </c:pt>
                <c:pt idx="37">
                  <c:v>25.286001205444336</c:v>
                </c:pt>
                <c:pt idx="38">
                  <c:v>25.275001525878906</c:v>
                </c:pt>
                <c:pt idx="39">
                  <c:v>25.601001739501953</c:v>
                </c:pt>
                <c:pt idx="40">
                  <c:v>25.571001052856445</c:v>
                </c:pt>
                <c:pt idx="41">
                  <c:v>25.711000442504883</c:v>
                </c:pt>
                <c:pt idx="42">
                  <c:v>25.690000534057617</c:v>
                </c:pt>
                <c:pt idx="43">
                  <c:v>25.347002029418945</c:v>
                </c:pt>
                <c:pt idx="44">
                  <c:v>25.351001739501953</c:v>
                </c:pt>
                <c:pt idx="45">
                  <c:v>25.639001846313477</c:v>
                </c:pt>
                <c:pt idx="46">
                  <c:v>25.634000778198242</c:v>
                </c:pt>
                <c:pt idx="47">
                  <c:v>25.748001098632813</c:v>
                </c:pt>
                <c:pt idx="48">
                  <c:v>25.736000061035156</c:v>
                </c:pt>
                <c:pt idx="49">
                  <c:v>25.445001602172852</c:v>
                </c:pt>
                <c:pt idx="50">
                  <c:v>25.429000854492188</c:v>
                </c:pt>
                <c:pt idx="51">
                  <c:v>25.206998825073242</c:v>
                </c:pt>
                <c:pt idx="52">
                  <c:v>25.211000442504883</c:v>
                </c:pt>
                <c:pt idx="53">
                  <c:v>25.486000061035156</c:v>
                </c:pt>
                <c:pt idx="54">
                  <c:v>25.479000091552734</c:v>
                </c:pt>
                <c:pt idx="55">
                  <c:v>25.067001342773437</c:v>
                </c:pt>
                <c:pt idx="56">
                  <c:v>25.088001251220703</c:v>
                </c:pt>
                <c:pt idx="57">
                  <c:v>25.559999465942383</c:v>
                </c:pt>
                <c:pt idx="58">
                  <c:v>25.556999206542969</c:v>
                </c:pt>
                <c:pt idx="59">
                  <c:v>25.644001007080078</c:v>
                </c:pt>
                <c:pt idx="60">
                  <c:v>25.66200065612793</c:v>
                </c:pt>
                <c:pt idx="61">
                  <c:v>25.270999908447266</c:v>
                </c:pt>
                <c:pt idx="62">
                  <c:v>25.270000457763672</c:v>
                </c:pt>
                <c:pt idx="63">
                  <c:v>25.478000640869141</c:v>
                </c:pt>
                <c:pt idx="64">
                  <c:v>25.477001190185547</c:v>
                </c:pt>
                <c:pt idx="65">
                  <c:v>25.593000411987305</c:v>
                </c:pt>
                <c:pt idx="66">
                  <c:v>25.584001541137695</c:v>
                </c:pt>
                <c:pt idx="67">
                  <c:v>25.328001022338867</c:v>
                </c:pt>
                <c:pt idx="68">
                  <c:v>25.326999664306641</c:v>
                </c:pt>
                <c:pt idx="69">
                  <c:v>25.368999481201172</c:v>
                </c:pt>
                <c:pt idx="70">
                  <c:v>25.345001220703125</c:v>
                </c:pt>
                <c:pt idx="71">
                  <c:v>25.435998916625977</c:v>
                </c:pt>
                <c:pt idx="72">
                  <c:v>25.424999237060547</c:v>
                </c:pt>
                <c:pt idx="73">
                  <c:v>25.397001266479492</c:v>
                </c:pt>
                <c:pt idx="74">
                  <c:v>25.381000518798828</c:v>
                </c:pt>
                <c:pt idx="75">
                  <c:v>25.582000732421875</c:v>
                </c:pt>
                <c:pt idx="76">
                  <c:v>25.57600212097168</c:v>
                </c:pt>
                <c:pt idx="77">
                  <c:v>25.608999252319336</c:v>
                </c:pt>
                <c:pt idx="78">
                  <c:v>25.603000640869141</c:v>
                </c:pt>
                <c:pt idx="79">
                  <c:v>25.129001617431641</c:v>
                </c:pt>
                <c:pt idx="80">
                  <c:v>25.1510009765625</c:v>
                </c:pt>
                <c:pt idx="81">
                  <c:v>25.280000686645508</c:v>
                </c:pt>
                <c:pt idx="82">
                  <c:v>25.305000305175781</c:v>
                </c:pt>
                <c:pt idx="83">
                  <c:v>25.357000350952148</c:v>
                </c:pt>
                <c:pt idx="84">
                  <c:v>25.342000961303711</c:v>
                </c:pt>
                <c:pt idx="85">
                  <c:v>25.012001037597656</c:v>
                </c:pt>
                <c:pt idx="86">
                  <c:v>25</c:v>
                </c:pt>
                <c:pt idx="87">
                  <c:v>25.24799919128418</c:v>
                </c:pt>
                <c:pt idx="88">
                  <c:v>25.232999801635742</c:v>
                </c:pt>
                <c:pt idx="89">
                  <c:v>25.1510009765625</c:v>
                </c:pt>
                <c:pt idx="90">
                  <c:v>25.156000137329102</c:v>
                </c:pt>
                <c:pt idx="91">
                  <c:v>24.693000793457031</c:v>
                </c:pt>
                <c:pt idx="92">
                  <c:v>24.689001083374023</c:v>
                </c:pt>
                <c:pt idx="93">
                  <c:v>24.939001083374023</c:v>
                </c:pt>
                <c:pt idx="94">
                  <c:v>24.973001480102539</c:v>
                </c:pt>
                <c:pt idx="95">
                  <c:v>25.093000411987305</c:v>
                </c:pt>
                <c:pt idx="96">
                  <c:v>25.079000473022461</c:v>
                </c:pt>
                <c:pt idx="97">
                  <c:v>25.234001159667969</c:v>
                </c:pt>
                <c:pt idx="98">
                  <c:v>25.234001159667969</c:v>
                </c:pt>
                <c:pt idx="99">
                  <c:v>24.906000137329102</c:v>
                </c:pt>
                <c:pt idx="100">
                  <c:v>24.942998886108398</c:v>
                </c:pt>
                <c:pt idx="101">
                  <c:v>25.387998580932617</c:v>
                </c:pt>
                <c:pt idx="102">
                  <c:v>25.371999740600586</c:v>
                </c:pt>
                <c:pt idx="103">
                  <c:v>25.131000518798828</c:v>
                </c:pt>
                <c:pt idx="104">
                  <c:v>25.104999542236328</c:v>
                </c:pt>
                <c:pt idx="105">
                  <c:v>25.139999389648438</c:v>
                </c:pt>
                <c:pt idx="106">
                  <c:v>25.144998550415039</c:v>
                </c:pt>
                <c:pt idx="107">
                  <c:v>25.417999267578125</c:v>
                </c:pt>
                <c:pt idx="108">
                  <c:v>25.393999099731445</c:v>
                </c:pt>
                <c:pt idx="109">
                  <c:v>25.184999465942383</c:v>
                </c:pt>
                <c:pt idx="110">
                  <c:v>25.208000183105469</c:v>
                </c:pt>
                <c:pt idx="111">
                  <c:v>25.486000061035156</c:v>
                </c:pt>
                <c:pt idx="112">
                  <c:v>25.496000289916992</c:v>
                </c:pt>
                <c:pt idx="113">
                  <c:v>25.510000228881836</c:v>
                </c:pt>
                <c:pt idx="114">
                  <c:v>25.491001129150391</c:v>
                </c:pt>
                <c:pt idx="115">
                  <c:v>25.603000640869141</c:v>
                </c:pt>
                <c:pt idx="116">
                  <c:v>25.602001190185547</c:v>
                </c:pt>
                <c:pt idx="117">
                  <c:v>25.262001037597656</c:v>
                </c:pt>
                <c:pt idx="118">
                  <c:v>25.248001098632813</c:v>
                </c:pt>
                <c:pt idx="119">
                  <c:v>25.523000717163086</c:v>
                </c:pt>
                <c:pt idx="120">
                  <c:v>25.531000137329102</c:v>
                </c:pt>
                <c:pt idx="121">
                  <c:v>25.485000610351562</c:v>
                </c:pt>
                <c:pt idx="122">
                  <c:v>25.465999603271484</c:v>
                </c:pt>
                <c:pt idx="123">
                  <c:v>25.375</c:v>
                </c:pt>
                <c:pt idx="124">
                  <c:v>25.380998611450195</c:v>
                </c:pt>
                <c:pt idx="125">
                  <c:v>25.375</c:v>
                </c:pt>
                <c:pt idx="126">
                  <c:v>25.360000610351563</c:v>
                </c:pt>
                <c:pt idx="127">
                  <c:v>25.517000198364258</c:v>
                </c:pt>
                <c:pt idx="128">
                  <c:v>25.479000091552734</c:v>
                </c:pt>
                <c:pt idx="129">
                  <c:v>25.298999786376953</c:v>
                </c:pt>
                <c:pt idx="130">
                  <c:v>25.298999786376953</c:v>
                </c:pt>
                <c:pt idx="131">
                  <c:v>25.28700065612793</c:v>
                </c:pt>
                <c:pt idx="132">
                  <c:v>25.307001113891602</c:v>
                </c:pt>
                <c:pt idx="133">
                  <c:v>25.375001907348633</c:v>
                </c:pt>
                <c:pt idx="134">
                  <c:v>25.379001617431641</c:v>
                </c:pt>
                <c:pt idx="135">
                  <c:v>25.038999557495117</c:v>
                </c:pt>
                <c:pt idx="136">
                  <c:v>25.048999786376953</c:v>
                </c:pt>
                <c:pt idx="137">
                  <c:v>25.322999954223633</c:v>
                </c:pt>
                <c:pt idx="138">
                  <c:v>25.320999145507813</c:v>
                </c:pt>
                <c:pt idx="139">
                  <c:v>25.246999740600586</c:v>
                </c:pt>
                <c:pt idx="140">
                  <c:v>25.255001068115234</c:v>
                </c:pt>
                <c:pt idx="141">
                  <c:v>25.239999771118164</c:v>
                </c:pt>
                <c:pt idx="142">
                  <c:v>25.267999649047852</c:v>
                </c:pt>
                <c:pt idx="143">
                  <c:v>25.305000305175781</c:v>
                </c:pt>
                <c:pt idx="144">
                  <c:v>25.305000305175781</c:v>
                </c:pt>
                <c:pt idx="145">
                  <c:v>25.205999374389648</c:v>
                </c:pt>
                <c:pt idx="146">
                  <c:v>25.195999145507813</c:v>
                </c:pt>
                <c:pt idx="147">
                  <c:v>25.393001556396484</c:v>
                </c:pt>
                <c:pt idx="148">
                  <c:v>25.416000366210937</c:v>
                </c:pt>
                <c:pt idx="149">
                  <c:v>25.369001388549805</c:v>
                </c:pt>
                <c:pt idx="150">
                  <c:v>25.37700080871582</c:v>
                </c:pt>
                <c:pt idx="151">
                  <c:v>25.155000686645508</c:v>
                </c:pt>
                <c:pt idx="152">
                  <c:v>25.120000839233398</c:v>
                </c:pt>
                <c:pt idx="153">
                  <c:v>24.810998916625977</c:v>
                </c:pt>
                <c:pt idx="154">
                  <c:v>24.792999267578125</c:v>
                </c:pt>
                <c:pt idx="155">
                  <c:v>25.020000457763672</c:v>
                </c:pt>
                <c:pt idx="156">
                  <c:v>25.031000137329102</c:v>
                </c:pt>
                <c:pt idx="157">
                  <c:v>25.104999542236328</c:v>
                </c:pt>
                <c:pt idx="158">
                  <c:v>25.131999969482422</c:v>
                </c:pt>
                <c:pt idx="159">
                  <c:v>25.021999359130859</c:v>
                </c:pt>
                <c:pt idx="160">
                  <c:v>24.995998382568359</c:v>
                </c:pt>
                <c:pt idx="161">
                  <c:v>25.097000122070312</c:v>
                </c:pt>
                <c:pt idx="162">
                  <c:v>25.092000961303711</c:v>
                </c:pt>
                <c:pt idx="163">
                  <c:v>25.394001007080078</c:v>
                </c:pt>
                <c:pt idx="164">
                  <c:v>25.41200065612793</c:v>
                </c:pt>
                <c:pt idx="165">
                  <c:v>24.993999481201172</c:v>
                </c:pt>
                <c:pt idx="166">
                  <c:v>24.98900032043457</c:v>
                </c:pt>
                <c:pt idx="167">
                  <c:v>25.281999588012695</c:v>
                </c:pt>
                <c:pt idx="168">
                  <c:v>25.297000885009766</c:v>
                </c:pt>
                <c:pt idx="169">
                  <c:v>25.215000152587891</c:v>
                </c:pt>
                <c:pt idx="170">
                  <c:v>25.208000183105469</c:v>
                </c:pt>
                <c:pt idx="171">
                  <c:v>24.849000930786133</c:v>
                </c:pt>
                <c:pt idx="172">
                  <c:v>24.829999923706055</c:v>
                </c:pt>
                <c:pt idx="173">
                  <c:v>25.105001449584961</c:v>
                </c:pt>
                <c:pt idx="174">
                  <c:v>25.096000671386719</c:v>
                </c:pt>
                <c:pt idx="175">
                  <c:v>25.059001922607422</c:v>
                </c:pt>
                <c:pt idx="176">
                  <c:v>25.059001922607422</c:v>
                </c:pt>
                <c:pt idx="177">
                  <c:v>24.982000350952148</c:v>
                </c:pt>
                <c:pt idx="178">
                  <c:v>24.990999221801758</c:v>
                </c:pt>
                <c:pt idx="179">
                  <c:v>25.125</c:v>
                </c:pt>
                <c:pt idx="180">
                  <c:v>25.118000030517578</c:v>
                </c:pt>
                <c:pt idx="181">
                  <c:v>25.179000854492188</c:v>
                </c:pt>
                <c:pt idx="182">
                  <c:v>25.190000534057617</c:v>
                </c:pt>
                <c:pt idx="183">
                  <c:v>25.079999923706055</c:v>
                </c:pt>
                <c:pt idx="184">
                  <c:v>25.086000442504883</c:v>
                </c:pt>
                <c:pt idx="185">
                  <c:v>25.03700065612793</c:v>
                </c:pt>
                <c:pt idx="186">
                  <c:v>25.059000015258789</c:v>
                </c:pt>
                <c:pt idx="187">
                  <c:v>24.986000061035156</c:v>
                </c:pt>
                <c:pt idx="188">
                  <c:v>24.969999313354492</c:v>
                </c:pt>
                <c:pt idx="189">
                  <c:v>24.991998672485352</c:v>
                </c:pt>
                <c:pt idx="190">
                  <c:v>24.989999771118164</c:v>
                </c:pt>
                <c:pt idx="191">
                  <c:v>25.534999847412109</c:v>
                </c:pt>
                <c:pt idx="192">
                  <c:v>25.529001235961914</c:v>
                </c:pt>
                <c:pt idx="193">
                  <c:v>25.687999725341797</c:v>
                </c:pt>
                <c:pt idx="194">
                  <c:v>25.706001281738281</c:v>
                </c:pt>
                <c:pt idx="195">
                  <c:v>25.172000885009766</c:v>
                </c:pt>
                <c:pt idx="196">
                  <c:v>25.17500114440918</c:v>
                </c:pt>
                <c:pt idx="197">
                  <c:v>25.728000640869141</c:v>
                </c:pt>
                <c:pt idx="198">
                  <c:v>25.718999862670898</c:v>
                </c:pt>
                <c:pt idx="199">
                  <c:v>25.302001953125</c:v>
                </c:pt>
                <c:pt idx="200">
                  <c:v>25.298000335693359</c:v>
                </c:pt>
                <c:pt idx="201">
                  <c:v>25.243000030517578</c:v>
                </c:pt>
                <c:pt idx="202">
                  <c:v>25.134000778198242</c:v>
                </c:pt>
                <c:pt idx="203">
                  <c:v>25.407001495361328</c:v>
                </c:pt>
                <c:pt idx="204">
                  <c:v>25.398000717163086</c:v>
                </c:pt>
                <c:pt idx="205">
                  <c:v>25.347999572753906</c:v>
                </c:pt>
                <c:pt idx="206">
                  <c:v>25.319999694824219</c:v>
                </c:pt>
                <c:pt idx="207">
                  <c:v>25.036001205444336</c:v>
                </c:pt>
                <c:pt idx="208">
                  <c:v>25.02400016784668</c:v>
                </c:pt>
                <c:pt idx="209">
                  <c:v>25.456998825073242</c:v>
                </c:pt>
                <c:pt idx="210">
                  <c:v>25.468999862670898</c:v>
                </c:pt>
                <c:pt idx="211">
                  <c:v>25.295000076293945</c:v>
                </c:pt>
                <c:pt idx="212">
                  <c:v>25.353000640869141</c:v>
                </c:pt>
                <c:pt idx="213">
                  <c:v>24.923999786376953</c:v>
                </c:pt>
                <c:pt idx="214">
                  <c:v>24.934000015258789</c:v>
                </c:pt>
                <c:pt idx="215">
                  <c:v>25.327999114990234</c:v>
                </c:pt>
                <c:pt idx="216">
                  <c:v>25.331998825073242</c:v>
                </c:pt>
                <c:pt idx="217">
                  <c:v>24.908000946044922</c:v>
                </c:pt>
                <c:pt idx="218">
                  <c:v>24.905000686645508</c:v>
                </c:pt>
                <c:pt idx="219">
                  <c:v>24.815999984741211</c:v>
                </c:pt>
                <c:pt idx="220">
                  <c:v>24.840000152587891</c:v>
                </c:pt>
                <c:pt idx="221">
                  <c:v>24.972000122070313</c:v>
                </c:pt>
                <c:pt idx="222">
                  <c:v>24.965000152587891</c:v>
                </c:pt>
                <c:pt idx="223">
                  <c:v>25.054000854492188</c:v>
                </c:pt>
                <c:pt idx="224">
                  <c:v>25.05000114440918</c:v>
                </c:pt>
                <c:pt idx="225">
                  <c:v>24.761001586914063</c:v>
                </c:pt>
                <c:pt idx="226">
                  <c:v>24.766000747680664</c:v>
                </c:pt>
                <c:pt idx="227">
                  <c:v>24.725000381469727</c:v>
                </c:pt>
                <c:pt idx="228">
                  <c:v>24.71299934387207</c:v>
                </c:pt>
                <c:pt idx="229">
                  <c:v>25.033000946044922</c:v>
                </c:pt>
                <c:pt idx="230">
                  <c:v>25.035001754760742</c:v>
                </c:pt>
                <c:pt idx="231">
                  <c:v>24.700000762939453</c:v>
                </c:pt>
                <c:pt idx="232">
                  <c:v>24.685001373291016</c:v>
                </c:pt>
                <c:pt idx="233">
                  <c:v>25.16600227355957</c:v>
                </c:pt>
                <c:pt idx="234">
                  <c:v>25.171001434326172</c:v>
                </c:pt>
                <c:pt idx="235">
                  <c:v>25.082000732421875</c:v>
                </c:pt>
                <c:pt idx="236">
                  <c:v>25.108001708984375</c:v>
                </c:pt>
                <c:pt idx="237">
                  <c:v>25.134000778198242</c:v>
                </c:pt>
                <c:pt idx="238">
                  <c:v>25.136001586914062</c:v>
                </c:pt>
                <c:pt idx="239">
                  <c:v>25.220001220703125</c:v>
                </c:pt>
                <c:pt idx="240">
                  <c:v>25.215002059936523</c:v>
                </c:pt>
                <c:pt idx="241">
                  <c:v>25.27400016784668</c:v>
                </c:pt>
                <c:pt idx="242">
                  <c:v>25.26300048828125</c:v>
                </c:pt>
                <c:pt idx="243">
                  <c:v>25.16200065612793</c:v>
                </c:pt>
                <c:pt idx="244">
                  <c:v>25.161001205444336</c:v>
                </c:pt>
                <c:pt idx="245">
                  <c:v>25.108001708984375</c:v>
                </c:pt>
                <c:pt idx="246">
                  <c:v>25.122001647949219</c:v>
                </c:pt>
                <c:pt idx="247">
                  <c:v>25.238000869750977</c:v>
                </c:pt>
                <c:pt idx="248">
                  <c:v>25.224000930786133</c:v>
                </c:pt>
                <c:pt idx="249">
                  <c:v>24.897998809814453</c:v>
                </c:pt>
                <c:pt idx="250">
                  <c:v>24.892000198364258</c:v>
                </c:pt>
                <c:pt idx="251">
                  <c:v>25.315000534057617</c:v>
                </c:pt>
                <c:pt idx="252">
                  <c:v>25.294000625610352</c:v>
                </c:pt>
                <c:pt idx="253">
                  <c:v>25.051000595092773</c:v>
                </c:pt>
                <c:pt idx="254">
                  <c:v>25.059000015258789</c:v>
                </c:pt>
                <c:pt idx="255">
                  <c:v>25.072999954223633</c:v>
                </c:pt>
                <c:pt idx="256">
                  <c:v>25.076999664306641</c:v>
                </c:pt>
                <c:pt idx="257">
                  <c:v>25.317998886108398</c:v>
                </c:pt>
                <c:pt idx="258">
                  <c:v>25.32499885559082</c:v>
                </c:pt>
                <c:pt idx="259">
                  <c:v>25.260000228881836</c:v>
                </c:pt>
                <c:pt idx="260">
                  <c:v>25.249000549316406</c:v>
                </c:pt>
                <c:pt idx="261">
                  <c:v>24.897001266479492</c:v>
                </c:pt>
                <c:pt idx="262">
                  <c:v>24.906999588012695</c:v>
                </c:pt>
                <c:pt idx="263">
                  <c:v>24.847000122070313</c:v>
                </c:pt>
                <c:pt idx="264">
                  <c:v>24.839000701904297</c:v>
                </c:pt>
                <c:pt idx="265">
                  <c:v>25.144001007080078</c:v>
                </c:pt>
                <c:pt idx="266">
                  <c:v>25.125999450683594</c:v>
                </c:pt>
                <c:pt idx="267">
                  <c:v>24.770999908447266</c:v>
                </c:pt>
                <c:pt idx="268">
                  <c:v>24.756000518798828</c:v>
                </c:pt>
                <c:pt idx="269">
                  <c:v>25.090999603271484</c:v>
                </c:pt>
                <c:pt idx="270">
                  <c:v>25.080999374389648</c:v>
                </c:pt>
                <c:pt idx="271">
                  <c:v>25.324001312255859</c:v>
                </c:pt>
                <c:pt idx="272">
                  <c:v>25.331001281738281</c:v>
                </c:pt>
                <c:pt idx="273">
                  <c:v>24.988000869750977</c:v>
                </c:pt>
                <c:pt idx="274">
                  <c:v>24.993999481201172</c:v>
                </c:pt>
                <c:pt idx="275">
                  <c:v>25.215999603271484</c:v>
                </c:pt>
                <c:pt idx="276">
                  <c:v>25.229000091552734</c:v>
                </c:pt>
                <c:pt idx="277">
                  <c:v>25.167001724243164</c:v>
                </c:pt>
                <c:pt idx="278">
                  <c:v>25.173000335693359</c:v>
                </c:pt>
                <c:pt idx="279">
                  <c:v>24.98699951171875</c:v>
                </c:pt>
                <c:pt idx="280">
                  <c:v>24.993999481201172</c:v>
                </c:pt>
                <c:pt idx="281">
                  <c:v>24.870000839233398</c:v>
                </c:pt>
                <c:pt idx="282">
                  <c:v>24.875</c:v>
                </c:pt>
                <c:pt idx="283">
                  <c:v>25.046001434326172</c:v>
                </c:pt>
                <c:pt idx="284">
                  <c:v>25.043001174926758</c:v>
                </c:pt>
                <c:pt idx="285">
                  <c:v>24.674001693725586</c:v>
                </c:pt>
                <c:pt idx="286">
                  <c:v>24.682001113891602</c:v>
                </c:pt>
                <c:pt idx="287">
                  <c:v>24.968999862670898</c:v>
                </c:pt>
                <c:pt idx="288">
                  <c:v>24.954999923706055</c:v>
                </c:pt>
                <c:pt idx="289">
                  <c:v>24.97599983215332</c:v>
                </c:pt>
                <c:pt idx="290">
                  <c:v>24.972000122070313</c:v>
                </c:pt>
                <c:pt idx="291">
                  <c:v>25.20100212097168</c:v>
                </c:pt>
                <c:pt idx="292">
                  <c:v>25.207000732421875</c:v>
                </c:pt>
                <c:pt idx="293">
                  <c:v>25.371000289916992</c:v>
                </c:pt>
                <c:pt idx="294">
                  <c:v>25.367000579833984</c:v>
                </c:pt>
                <c:pt idx="295">
                  <c:v>25.367000579833984</c:v>
                </c:pt>
                <c:pt idx="296">
                  <c:v>25.383001327514648</c:v>
                </c:pt>
                <c:pt idx="297">
                  <c:v>25.352001190185547</c:v>
                </c:pt>
                <c:pt idx="298">
                  <c:v>25.336999893188477</c:v>
                </c:pt>
                <c:pt idx="299">
                  <c:v>25.303001403808594</c:v>
                </c:pt>
                <c:pt idx="300">
                  <c:v>25.318000793457031</c:v>
                </c:pt>
                <c:pt idx="301">
                  <c:v>25.533000946044922</c:v>
                </c:pt>
                <c:pt idx="302">
                  <c:v>25.515998840332031</c:v>
                </c:pt>
                <c:pt idx="303">
                  <c:v>25.193000793457031</c:v>
                </c:pt>
                <c:pt idx="304">
                  <c:v>25.179000854492188</c:v>
                </c:pt>
                <c:pt idx="305">
                  <c:v>25.37700080871582</c:v>
                </c:pt>
                <c:pt idx="306">
                  <c:v>25.388999938964844</c:v>
                </c:pt>
                <c:pt idx="307">
                  <c:v>25.447000503540039</c:v>
                </c:pt>
                <c:pt idx="308">
                  <c:v>25.461000442504883</c:v>
                </c:pt>
                <c:pt idx="309">
                  <c:v>25.398000717163086</c:v>
                </c:pt>
                <c:pt idx="310">
                  <c:v>25.383001327514648</c:v>
                </c:pt>
                <c:pt idx="311">
                  <c:v>25.432001113891602</c:v>
                </c:pt>
                <c:pt idx="312">
                  <c:v>25.429000854492188</c:v>
                </c:pt>
                <c:pt idx="313">
                  <c:v>25.498001098632813</c:v>
                </c:pt>
                <c:pt idx="314">
                  <c:v>25.490001678466797</c:v>
                </c:pt>
                <c:pt idx="315">
                  <c:v>25.273000717163086</c:v>
                </c:pt>
                <c:pt idx="316">
                  <c:v>25.258001327514648</c:v>
                </c:pt>
                <c:pt idx="317">
                  <c:v>25.520999908447266</c:v>
                </c:pt>
                <c:pt idx="318">
                  <c:v>25.53700065612793</c:v>
                </c:pt>
                <c:pt idx="319">
                  <c:v>25.564001083374023</c:v>
                </c:pt>
                <c:pt idx="320">
                  <c:v>25.571001052856445</c:v>
                </c:pt>
                <c:pt idx="321">
                  <c:v>25.352001190185547</c:v>
                </c:pt>
                <c:pt idx="322">
                  <c:v>25.366001129150391</c:v>
                </c:pt>
                <c:pt idx="323">
                  <c:v>25.293001174926758</c:v>
                </c:pt>
                <c:pt idx="324">
                  <c:v>25.285001754760742</c:v>
                </c:pt>
                <c:pt idx="325">
                  <c:v>25.604999542236328</c:v>
                </c:pt>
                <c:pt idx="326">
                  <c:v>25.588001251220703</c:v>
                </c:pt>
                <c:pt idx="327">
                  <c:v>25.012001037597656</c:v>
                </c:pt>
                <c:pt idx="328">
                  <c:v>25.02400016784668</c:v>
                </c:pt>
                <c:pt idx="329">
                  <c:v>24.235000610351563</c:v>
                </c:pt>
                <c:pt idx="330">
                  <c:v>24.239002227783203</c:v>
                </c:pt>
                <c:pt idx="331">
                  <c:v>24.043998718261719</c:v>
                </c:pt>
                <c:pt idx="332">
                  <c:v>24.045999526977539</c:v>
                </c:pt>
                <c:pt idx="333">
                  <c:v>24.034999847412109</c:v>
                </c:pt>
                <c:pt idx="334">
                  <c:v>24.030000686645508</c:v>
                </c:pt>
                <c:pt idx="335">
                  <c:v>23.777999877929688</c:v>
                </c:pt>
                <c:pt idx="336">
                  <c:v>23.790000915527344</c:v>
                </c:pt>
                <c:pt idx="337">
                  <c:v>24.228000640869141</c:v>
                </c:pt>
                <c:pt idx="338">
                  <c:v>24.232999801635742</c:v>
                </c:pt>
                <c:pt idx="339">
                  <c:v>23.804000854492187</c:v>
                </c:pt>
                <c:pt idx="340">
                  <c:v>23.790000915527344</c:v>
                </c:pt>
                <c:pt idx="341">
                  <c:v>23.940999984741211</c:v>
                </c:pt>
                <c:pt idx="342">
                  <c:v>23.939001083374023</c:v>
                </c:pt>
                <c:pt idx="343">
                  <c:v>24.263999938964844</c:v>
                </c:pt>
                <c:pt idx="344">
                  <c:v>24.253000259399414</c:v>
                </c:pt>
                <c:pt idx="345">
                  <c:v>24.044000625610352</c:v>
                </c:pt>
                <c:pt idx="346">
                  <c:v>24.065000534057617</c:v>
                </c:pt>
                <c:pt idx="347">
                  <c:v>24.176000595092773</c:v>
                </c:pt>
                <c:pt idx="348">
                  <c:v>24.180999755859375</c:v>
                </c:pt>
                <c:pt idx="349">
                  <c:v>24.329999923706055</c:v>
                </c:pt>
                <c:pt idx="350">
                  <c:v>24.329000473022461</c:v>
                </c:pt>
                <c:pt idx="351">
                  <c:v>24.104000091552734</c:v>
                </c:pt>
                <c:pt idx="352">
                  <c:v>24.105001449584961</c:v>
                </c:pt>
                <c:pt idx="353">
                  <c:v>23.951999664306641</c:v>
                </c:pt>
                <c:pt idx="354">
                  <c:v>23.945999145507813</c:v>
                </c:pt>
                <c:pt idx="355">
                  <c:v>24.37700080871582</c:v>
                </c:pt>
                <c:pt idx="356">
                  <c:v>24.375</c:v>
                </c:pt>
                <c:pt idx="357">
                  <c:v>24.001998901367188</c:v>
                </c:pt>
                <c:pt idx="358">
                  <c:v>24.014999389648437</c:v>
                </c:pt>
                <c:pt idx="359">
                  <c:v>23.884998321533203</c:v>
                </c:pt>
                <c:pt idx="360">
                  <c:v>23.882999420166016</c:v>
                </c:pt>
                <c:pt idx="361">
                  <c:v>24.273000717163086</c:v>
                </c:pt>
                <c:pt idx="362">
                  <c:v>24.26099967956543</c:v>
                </c:pt>
                <c:pt idx="363">
                  <c:v>24.378000259399414</c:v>
                </c:pt>
                <c:pt idx="364">
                  <c:v>24.378999710083008</c:v>
                </c:pt>
                <c:pt idx="365">
                  <c:v>23.969999313354492</c:v>
                </c:pt>
                <c:pt idx="366">
                  <c:v>23.996000289916992</c:v>
                </c:pt>
                <c:pt idx="367">
                  <c:v>24.249000549316406</c:v>
                </c:pt>
                <c:pt idx="368">
                  <c:v>24.27800178527832</c:v>
                </c:pt>
                <c:pt idx="369">
                  <c:v>24.350000381469727</c:v>
                </c:pt>
                <c:pt idx="370">
                  <c:v>24.343000411987305</c:v>
                </c:pt>
                <c:pt idx="371">
                  <c:v>24.229999542236328</c:v>
                </c:pt>
                <c:pt idx="372">
                  <c:v>24.21299934387207</c:v>
                </c:pt>
                <c:pt idx="373">
                  <c:v>24.084999084472656</c:v>
                </c:pt>
                <c:pt idx="374">
                  <c:v>24.067998886108398</c:v>
                </c:pt>
                <c:pt idx="375">
                  <c:v>24.163000106811523</c:v>
                </c:pt>
                <c:pt idx="376">
                  <c:v>24.166999816894531</c:v>
                </c:pt>
                <c:pt idx="377">
                  <c:v>24.170999526977539</c:v>
                </c:pt>
                <c:pt idx="378">
                  <c:v>24.172000885009766</c:v>
                </c:pt>
                <c:pt idx="379">
                  <c:v>24.191999435424805</c:v>
                </c:pt>
                <c:pt idx="380">
                  <c:v>24.166999816894531</c:v>
                </c:pt>
                <c:pt idx="381">
                  <c:v>24.062000274658203</c:v>
                </c:pt>
                <c:pt idx="382">
                  <c:v>24.096000671386719</c:v>
                </c:pt>
                <c:pt idx="383">
                  <c:v>24.217000961303711</c:v>
                </c:pt>
                <c:pt idx="384">
                  <c:v>24.236001968383789</c:v>
                </c:pt>
                <c:pt idx="385">
                  <c:v>24.461999893188477</c:v>
                </c:pt>
                <c:pt idx="386">
                  <c:v>24.485000610351563</c:v>
                </c:pt>
                <c:pt idx="387">
                  <c:v>24.109001159667969</c:v>
                </c:pt>
                <c:pt idx="388">
                  <c:v>24.086000442504883</c:v>
                </c:pt>
                <c:pt idx="389">
                  <c:v>24.582000732421875</c:v>
                </c:pt>
                <c:pt idx="390">
                  <c:v>24.578001022338867</c:v>
                </c:pt>
                <c:pt idx="391">
                  <c:v>24.605001449584961</c:v>
                </c:pt>
                <c:pt idx="392">
                  <c:v>24.585000991821289</c:v>
                </c:pt>
                <c:pt idx="393">
                  <c:v>24.579999923706055</c:v>
                </c:pt>
                <c:pt idx="394">
                  <c:v>24.588001251220703</c:v>
                </c:pt>
                <c:pt idx="395">
                  <c:v>24.116001129150391</c:v>
                </c:pt>
                <c:pt idx="396">
                  <c:v>24.189001083374023</c:v>
                </c:pt>
                <c:pt idx="397">
                  <c:v>24.589000701904297</c:v>
                </c:pt>
                <c:pt idx="398">
                  <c:v>24.779001235961914</c:v>
                </c:pt>
                <c:pt idx="399">
                  <c:v>24.506000518798828</c:v>
                </c:pt>
                <c:pt idx="400">
                  <c:v>24.634000778198242</c:v>
                </c:pt>
                <c:pt idx="401">
                  <c:v>24.514999389648438</c:v>
                </c:pt>
                <c:pt idx="402">
                  <c:v>24.565999984741211</c:v>
                </c:pt>
                <c:pt idx="403">
                  <c:v>24.802000045776367</c:v>
                </c:pt>
                <c:pt idx="404">
                  <c:v>24.899999618530273</c:v>
                </c:pt>
                <c:pt idx="405">
                  <c:v>24.91400146484375</c:v>
                </c:pt>
                <c:pt idx="406">
                  <c:v>25.150001525878906</c:v>
                </c:pt>
                <c:pt idx="407">
                  <c:v>24.94999885559082</c:v>
                </c:pt>
                <c:pt idx="408">
                  <c:v>25.167999267578125</c:v>
                </c:pt>
                <c:pt idx="409">
                  <c:v>25.392999649047852</c:v>
                </c:pt>
                <c:pt idx="410">
                  <c:v>25.489999771118164</c:v>
                </c:pt>
                <c:pt idx="411">
                  <c:v>25.437000274658203</c:v>
                </c:pt>
                <c:pt idx="412">
                  <c:v>25.708999633789063</c:v>
                </c:pt>
                <c:pt idx="413">
                  <c:v>25.686000823974609</c:v>
                </c:pt>
                <c:pt idx="414">
                  <c:v>25.878000259399414</c:v>
                </c:pt>
                <c:pt idx="415">
                  <c:v>26.100002288818359</c:v>
                </c:pt>
                <c:pt idx="416">
                  <c:v>26.336002349853516</c:v>
                </c:pt>
                <c:pt idx="417">
                  <c:v>26.28700065612793</c:v>
                </c:pt>
                <c:pt idx="418">
                  <c:v>26.591001510620117</c:v>
                </c:pt>
                <c:pt idx="419">
                  <c:v>26.187000274658203</c:v>
                </c:pt>
                <c:pt idx="420">
                  <c:v>26.541999816894531</c:v>
                </c:pt>
                <c:pt idx="421">
                  <c:v>26.775999069213867</c:v>
                </c:pt>
                <c:pt idx="422">
                  <c:v>26.968002319335938</c:v>
                </c:pt>
                <c:pt idx="423">
                  <c:v>26.934001922607422</c:v>
                </c:pt>
                <c:pt idx="424">
                  <c:v>27.232000350952148</c:v>
                </c:pt>
                <c:pt idx="425">
                  <c:v>27.229000091552734</c:v>
                </c:pt>
                <c:pt idx="426">
                  <c:v>27.586000442504883</c:v>
                </c:pt>
                <c:pt idx="427">
                  <c:v>27.560001373291016</c:v>
                </c:pt>
                <c:pt idx="428">
                  <c:v>27.868999481201172</c:v>
                </c:pt>
                <c:pt idx="429">
                  <c:v>27.784999847412109</c:v>
                </c:pt>
                <c:pt idx="430">
                  <c:v>28.192001342773437</c:v>
                </c:pt>
                <c:pt idx="431">
                  <c:v>27.997001647949219</c:v>
                </c:pt>
                <c:pt idx="432">
                  <c:v>28.463001251220703</c:v>
                </c:pt>
                <c:pt idx="433">
                  <c:v>28.437999725341797</c:v>
                </c:pt>
                <c:pt idx="434">
                  <c:v>28.749000549316406</c:v>
                </c:pt>
                <c:pt idx="435">
                  <c:v>29.204000473022461</c:v>
                </c:pt>
                <c:pt idx="436">
                  <c:v>29.586000442504883</c:v>
                </c:pt>
                <c:pt idx="437">
                  <c:v>29.38800048828125</c:v>
                </c:pt>
                <c:pt idx="438">
                  <c:v>29.782001495361328</c:v>
                </c:pt>
                <c:pt idx="439">
                  <c:v>29.902002334594727</c:v>
                </c:pt>
                <c:pt idx="440">
                  <c:v>30.186000823974609</c:v>
                </c:pt>
                <c:pt idx="441">
                  <c:v>30.028999328613281</c:v>
                </c:pt>
                <c:pt idx="442">
                  <c:v>30.381000518798828</c:v>
                </c:pt>
                <c:pt idx="443">
                  <c:v>30.418001174926758</c:v>
                </c:pt>
                <c:pt idx="444">
                  <c:v>30.807001113891602</c:v>
                </c:pt>
                <c:pt idx="445">
                  <c:v>30.975000381469727</c:v>
                </c:pt>
                <c:pt idx="446">
                  <c:v>31.216999053955078</c:v>
                </c:pt>
                <c:pt idx="447">
                  <c:v>30.976999282836914</c:v>
                </c:pt>
                <c:pt idx="448">
                  <c:v>31.201000213623047</c:v>
                </c:pt>
                <c:pt idx="449">
                  <c:v>31.090999603271484</c:v>
                </c:pt>
                <c:pt idx="450">
                  <c:v>31.422000885009766</c:v>
                </c:pt>
                <c:pt idx="451">
                  <c:v>31.65300178527832</c:v>
                </c:pt>
                <c:pt idx="452">
                  <c:v>31.911001205444336</c:v>
                </c:pt>
                <c:pt idx="453">
                  <c:v>32.229000091552734</c:v>
                </c:pt>
                <c:pt idx="454">
                  <c:v>32.444999694824219</c:v>
                </c:pt>
                <c:pt idx="455">
                  <c:v>32.025001525878906</c:v>
                </c:pt>
                <c:pt idx="456">
                  <c:v>32.333000183105469</c:v>
                </c:pt>
                <c:pt idx="457">
                  <c:v>32.641002655029297</c:v>
                </c:pt>
                <c:pt idx="458">
                  <c:v>32.987003326416016</c:v>
                </c:pt>
                <c:pt idx="459">
                  <c:v>32.833000183105469</c:v>
                </c:pt>
                <c:pt idx="460">
                  <c:v>33.143001556396484</c:v>
                </c:pt>
                <c:pt idx="461">
                  <c:v>32.966999053955078</c:v>
                </c:pt>
                <c:pt idx="462">
                  <c:v>33.394001007080078</c:v>
                </c:pt>
                <c:pt idx="463">
                  <c:v>33.507999420166016</c:v>
                </c:pt>
                <c:pt idx="464">
                  <c:v>33.966999053955078</c:v>
                </c:pt>
                <c:pt idx="465">
                  <c:v>34.009002685546875</c:v>
                </c:pt>
                <c:pt idx="466">
                  <c:v>34.295001983642578</c:v>
                </c:pt>
                <c:pt idx="467">
                  <c:v>34.171001434326172</c:v>
                </c:pt>
                <c:pt idx="468">
                  <c:v>34.490001678466797</c:v>
                </c:pt>
                <c:pt idx="469">
                  <c:v>34.534000396728516</c:v>
                </c:pt>
                <c:pt idx="470">
                  <c:v>34.990001678466797</c:v>
                </c:pt>
                <c:pt idx="471">
                  <c:v>35.429000854492188</c:v>
                </c:pt>
                <c:pt idx="472">
                  <c:v>35.755001068115234</c:v>
                </c:pt>
                <c:pt idx="473">
                  <c:v>35.161003112792969</c:v>
                </c:pt>
                <c:pt idx="474">
                  <c:v>35.541000366210938</c:v>
                </c:pt>
                <c:pt idx="475">
                  <c:v>35.749000549316406</c:v>
                </c:pt>
                <c:pt idx="476">
                  <c:v>36.605003356933594</c:v>
                </c:pt>
                <c:pt idx="477">
                  <c:v>36.620002746582031</c:v>
                </c:pt>
                <c:pt idx="478">
                  <c:v>37.262001037597656</c:v>
                </c:pt>
                <c:pt idx="479">
                  <c:v>37.439002990722656</c:v>
                </c:pt>
                <c:pt idx="480">
                  <c:v>37.986000061035156</c:v>
                </c:pt>
                <c:pt idx="481">
                  <c:v>37.592002868652344</c:v>
                </c:pt>
                <c:pt idx="482">
                  <c:v>38.552001953125</c:v>
                </c:pt>
                <c:pt idx="483">
                  <c:v>38.924999237060547</c:v>
                </c:pt>
                <c:pt idx="484">
                  <c:v>39.574001312255859</c:v>
                </c:pt>
                <c:pt idx="485">
                  <c:v>39.456001281738281</c:v>
                </c:pt>
                <c:pt idx="486">
                  <c:v>39.891002655029297</c:v>
                </c:pt>
                <c:pt idx="487">
                  <c:v>39.784999847412109</c:v>
                </c:pt>
                <c:pt idx="488">
                  <c:v>40.566001892089844</c:v>
                </c:pt>
                <c:pt idx="489">
                  <c:v>40.906002044677734</c:v>
                </c:pt>
                <c:pt idx="490">
                  <c:v>41.384002685546875</c:v>
                </c:pt>
                <c:pt idx="491">
                  <c:v>40.920001983642578</c:v>
                </c:pt>
                <c:pt idx="492">
                  <c:v>41.270999908447266</c:v>
                </c:pt>
                <c:pt idx="493">
                  <c:v>41.300003051757813</c:v>
                </c:pt>
                <c:pt idx="494">
                  <c:v>41.693000793457031</c:v>
                </c:pt>
                <c:pt idx="495">
                  <c:v>41.756999969482422</c:v>
                </c:pt>
                <c:pt idx="496">
                  <c:v>42.930999755859375</c:v>
                </c:pt>
                <c:pt idx="497">
                  <c:v>42.963001251220703</c:v>
                </c:pt>
                <c:pt idx="498">
                  <c:v>43.451999664306641</c:v>
                </c:pt>
                <c:pt idx="499">
                  <c:v>43.229000091552734</c:v>
                </c:pt>
                <c:pt idx="500">
                  <c:v>44.014999389648438</c:v>
                </c:pt>
                <c:pt idx="501">
                  <c:v>44.581001281738281</c:v>
                </c:pt>
                <c:pt idx="502">
                  <c:v>45.583999633789063</c:v>
                </c:pt>
                <c:pt idx="503">
                  <c:v>45.381000518798828</c:v>
                </c:pt>
                <c:pt idx="504">
                  <c:v>46.646003723144531</c:v>
                </c:pt>
                <c:pt idx="505">
                  <c:v>46.884002685546875</c:v>
                </c:pt>
                <c:pt idx="506">
                  <c:v>47.147998809814453</c:v>
                </c:pt>
                <c:pt idx="507">
                  <c:v>46.877998352050781</c:v>
                </c:pt>
                <c:pt idx="508">
                  <c:v>48.480998992919922</c:v>
                </c:pt>
                <c:pt idx="509">
                  <c:v>48.748001098632813</c:v>
                </c:pt>
                <c:pt idx="510">
                  <c:v>49.627998352050781</c:v>
                </c:pt>
                <c:pt idx="511">
                  <c:v>49.329998016357422</c:v>
                </c:pt>
                <c:pt idx="512">
                  <c:v>50.463001251220703</c:v>
                </c:pt>
                <c:pt idx="513">
                  <c:v>50.385002136230469</c:v>
                </c:pt>
                <c:pt idx="514">
                  <c:v>50.199001312255859</c:v>
                </c:pt>
                <c:pt idx="515">
                  <c:v>50.281002044677734</c:v>
                </c:pt>
                <c:pt idx="516">
                  <c:v>51.449001312255859</c:v>
                </c:pt>
                <c:pt idx="517">
                  <c:v>51.617000579833984</c:v>
                </c:pt>
                <c:pt idx="518">
                  <c:v>51.381000518798828</c:v>
                </c:pt>
                <c:pt idx="519">
                  <c:v>51.195003509521484</c:v>
                </c:pt>
                <c:pt idx="520">
                  <c:v>52.443000793457031</c:v>
                </c:pt>
                <c:pt idx="521">
                  <c:v>52.549999237060547</c:v>
                </c:pt>
                <c:pt idx="522">
                  <c:v>53.124000549316406</c:v>
                </c:pt>
                <c:pt idx="523">
                  <c:v>53.043998718261719</c:v>
                </c:pt>
                <c:pt idx="524">
                  <c:v>53.363998413085937</c:v>
                </c:pt>
                <c:pt idx="525">
                  <c:v>53.019996643066406</c:v>
                </c:pt>
                <c:pt idx="526">
                  <c:v>54.216999053955078</c:v>
                </c:pt>
                <c:pt idx="527">
                  <c:v>54.546001434326172</c:v>
                </c:pt>
                <c:pt idx="528">
                  <c:v>56.006000518798828</c:v>
                </c:pt>
                <c:pt idx="529">
                  <c:v>56.049999237060547</c:v>
                </c:pt>
                <c:pt idx="530">
                  <c:v>58.016998291015625</c:v>
                </c:pt>
                <c:pt idx="531">
                  <c:v>57.9219970703125</c:v>
                </c:pt>
                <c:pt idx="532">
                  <c:v>59.986995697021484</c:v>
                </c:pt>
                <c:pt idx="533">
                  <c:v>59.995998382568359</c:v>
                </c:pt>
                <c:pt idx="534">
                  <c:v>62.078998565673828</c:v>
                </c:pt>
                <c:pt idx="535">
                  <c:v>62.213996887207031</c:v>
                </c:pt>
                <c:pt idx="536">
                  <c:v>64.186996459960937</c:v>
                </c:pt>
                <c:pt idx="537">
                  <c:v>63.9739990234375</c:v>
                </c:pt>
                <c:pt idx="538">
                  <c:v>62.173999786376953</c:v>
                </c:pt>
                <c:pt idx="539">
                  <c:v>62.315998077392578</c:v>
                </c:pt>
                <c:pt idx="540">
                  <c:v>65.4739990234375</c:v>
                </c:pt>
                <c:pt idx="541">
                  <c:v>65.233001708984375</c:v>
                </c:pt>
                <c:pt idx="542">
                  <c:v>66.646003723144531</c:v>
                </c:pt>
                <c:pt idx="543">
                  <c:v>66.830001831054687</c:v>
                </c:pt>
                <c:pt idx="544">
                  <c:v>69.2449951171875</c:v>
                </c:pt>
                <c:pt idx="545">
                  <c:v>68.845001220703125</c:v>
                </c:pt>
                <c:pt idx="546">
                  <c:v>67.988998413085938</c:v>
                </c:pt>
                <c:pt idx="547">
                  <c:v>68.167999267578125</c:v>
                </c:pt>
                <c:pt idx="548">
                  <c:v>68.963005065917969</c:v>
                </c:pt>
                <c:pt idx="549">
                  <c:v>69.03900146484375</c:v>
                </c:pt>
                <c:pt idx="550">
                  <c:v>69.903999328613281</c:v>
                </c:pt>
                <c:pt idx="551">
                  <c:v>69.495002746582031</c:v>
                </c:pt>
                <c:pt idx="552">
                  <c:v>70.462005615234375</c:v>
                </c:pt>
                <c:pt idx="553">
                  <c:v>70.463005065917969</c:v>
                </c:pt>
                <c:pt idx="554">
                  <c:v>73.196998596191406</c:v>
                </c:pt>
                <c:pt idx="555">
                  <c:v>73.471000671386719</c:v>
                </c:pt>
                <c:pt idx="556">
                  <c:v>72.514999389648438</c:v>
                </c:pt>
                <c:pt idx="557">
                  <c:v>72.476005554199219</c:v>
                </c:pt>
                <c:pt idx="558">
                  <c:v>71.421005249023438</c:v>
                </c:pt>
                <c:pt idx="559">
                  <c:v>71.131004333496094</c:v>
                </c:pt>
                <c:pt idx="560">
                  <c:v>70.43499755859375</c:v>
                </c:pt>
                <c:pt idx="561">
                  <c:v>70.782997131347656</c:v>
                </c:pt>
                <c:pt idx="562">
                  <c:v>70.423004150390625</c:v>
                </c:pt>
                <c:pt idx="563">
                  <c:v>70.230003356933594</c:v>
                </c:pt>
                <c:pt idx="564">
                  <c:v>69.873001098632812</c:v>
                </c:pt>
                <c:pt idx="565">
                  <c:v>69.657005310058594</c:v>
                </c:pt>
                <c:pt idx="566">
                  <c:v>70.551002502441406</c:v>
                </c:pt>
                <c:pt idx="567">
                  <c:v>71.069999694824219</c:v>
                </c:pt>
                <c:pt idx="568">
                  <c:v>73.5</c:v>
                </c:pt>
                <c:pt idx="569">
                  <c:v>73.522003173828125</c:v>
                </c:pt>
                <c:pt idx="570">
                  <c:v>75.207000732421875</c:v>
                </c:pt>
                <c:pt idx="571">
                  <c:v>75.0260009765625</c:v>
                </c:pt>
                <c:pt idx="572">
                  <c:v>77.0469970703125</c:v>
                </c:pt>
                <c:pt idx="573">
                  <c:v>77.097999572753906</c:v>
                </c:pt>
                <c:pt idx="574">
                  <c:v>77.146003723144531</c:v>
                </c:pt>
                <c:pt idx="575">
                  <c:v>77.379997253417969</c:v>
                </c:pt>
                <c:pt idx="576">
                  <c:v>79.333999633789063</c:v>
                </c:pt>
                <c:pt idx="577">
                  <c:v>79.342002868652344</c:v>
                </c:pt>
                <c:pt idx="578">
                  <c:v>82.674003601074219</c:v>
                </c:pt>
                <c:pt idx="579">
                  <c:v>82.371002197265625</c:v>
                </c:pt>
                <c:pt idx="580">
                  <c:v>81.409004211425781</c:v>
                </c:pt>
                <c:pt idx="581">
                  <c:v>81.417999267578125</c:v>
                </c:pt>
                <c:pt idx="582">
                  <c:v>83.320999145507813</c:v>
                </c:pt>
                <c:pt idx="583">
                  <c:v>83.165000915527344</c:v>
                </c:pt>
                <c:pt idx="584">
                  <c:v>85.334999084472656</c:v>
                </c:pt>
                <c:pt idx="585">
                  <c:v>85.322998046875</c:v>
                </c:pt>
                <c:pt idx="586">
                  <c:v>85.390998840332031</c:v>
                </c:pt>
                <c:pt idx="587">
                  <c:v>85.502998352050781</c:v>
                </c:pt>
                <c:pt idx="588">
                  <c:v>84.695999145507813</c:v>
                </c:pt>
                <c:pt idx="589">
                  <c:v>84.829002380371094</c:v>
                </c:pt>
                <c:pt idx="590">
                  <c:v>87.98699951171875</c:v>
                </c:pt>
                <c:pt idx="591">
                  <c:v>87.558998107910156</c:v>
                </c:pt>
                <c:pt idx="592">
                  <c:v>88.951995849609375</c:v>
                </c:pt>
                <c:pt idx="593">
                  <c:v>89.33099365234375</c:v>
                </c:pt>
                <c:pt idx="594">
                  <c:v>89.380996704101563</c:v>
                </c:pt>
                <c:pt idx="595">
                  <c:v>89.347000122070312</c:v>
                </c:pt>
                <c:pt idx="596">
                  <c:v>93.291000366210937</c:v>
                </c:pt>
                <c:pt idx="597">
                  <c:v>92.935997009277344</c:v>
                </c:pt>
                <c:pt idx="598">
                  <c:v>94.872993469238281</c:v>
                </c:pt>
                <c:pt idx="599">
                  <c:v>94.842994689941406</c:v>
                </c:pt>
                <c:pt idx="600">
                  <c:v>93.83599853515625</c:v>
                </c:pt>
                <c:pt idx="601">
                  <c:v>94.114997863769531</c:v>
                </c:pt>
                <c:pt idx="602">
                  <c:v>95.993995666503906</c:v>
                </c:pt>
                <c:pt idx="603">
                  <c:v>96.097999572753906</c:v>
                </c:pt>
                <c:pt idx="604">
                  <c:v>96.632003784179688</c:v>
                </c:pt>
                <c:pt idx="605">
                  <c:v>96.303001403808594</c:v>
                </c:pt>
                <c:pt idx="606">
                  <c:v>94.075996398925781</c:v>
                </c:pt>
                <c:pt idx="607">
                  <c:v>94.436996459960938</c:v>
                </c:pt>
                <c:pt idx="608">
                  <c:v>94.807998657226563</c:v>
                </c:pt>
                <c:pt idx="609">
                  <c:v>94.765998840332031</c:v>
                </c:pt>
                <c:pt idx="610">
                  <c:v>95.452003479003906</c:v>
                </c:pt>
                <c:pt idx="611">
                  <c:v>95.291007995605469</c:v>
                </c:pt>
                <c:pt idx="612">
                  <c:v>95.431999206542969</c:v>
                </c:pt>
                <c:pt idx="613">
                  <c:v>95.560997009277344</c:v>
                </c:pt>
                <c:pt idx="614">
                  <c:v>94.014999389648438</c:v>
                </c:pt>
                <c:pt idx="615">
                  <c:v>93.985000610351563</c:v>
                </c:pt>
                <c:pt idx="616">
                  <c:v>91.606002807617188</c:v>
                </c:pt>
                <c:pt idx="617">
                  <c:v>91.46600341796875</c:v>
                </c:pt>
                <c:pt idx="618">
                  <c:v>94.791000366210938</c:v>
                </c:pt>
                <c:pt idx="619">
                  <c:v>94.613998413085938</c:v>
                </c:pt>
                <c:pt idx="620">
                  <c:v>96.582000732421875</c:v>
                </c:pt>
                <c:pt idx="621">
                  <c:v>96.657005310058594</c:v>
                </c:pt>
                <c:pt idx="622">
                  <c:v>98.454002380371094</c:v>
                </c:pt>
                <c:pt idx="623">
                  <c:v>98.572998046875</c:v>
                </c:pt>
                <c:pt idx="624">
                  <c:v>100.62300109863281</c:v>
                </c:pt>
                <c:pt idx="625">
                  <c:v>100.56500244140625</c:v>
                </c:pt>
                <c:pt idx="626">
                  <c:v>97.156997680664063</c:v>
                </c:pt>
                <c:pt idx="627">
                  <c:v>97.375</c:v>
                </c:pt>
                <c:pt idx="628">
                  <c:v>97.379997253417969</c:v>
                </c:pt>
                <c:pt idx="629">
                  <c:v>97.23699951171875</c:v>
                </c:pt>
                <c:pt idx="630">
                  <c:v>97.663002014160156</c:v>
                </c:pt>
                <c:pt idx="631">
                  <c:v>97.566001892089844</c:v>
                </c:pt>
                <c:pt idx="632">
                  <c:v>100.61499786376953</c:v>
                </c:pt>
                <c:pt idx="633">
                  <c:v>100.64899444580078</c:v>
                </c:pt>
                <c:pt idx="634">
                  <c:v>102.90699768066406</c:v>
                </c:pt>
                <c:pt idx="635">
                  <c:v>102.99200439453125</c:v>
                </c:pt>
                <c:pt idx="636">
                  <c:v>101.63100433349609</c:v>
                </c:pt>
                <c:pt idx="637">
                  <c:v>101.70400238037109</c:v>
                </c:pt>
                <c:pt idx="638">
                  <c:v>100.23799896240234</c:v>
                </c:pt>
                <c:pt idx="639">
                  <c:v>100.63399505615234</c:v>
                </c:pt>
                <c:pt idx="640">
                  <c:v>100.45099639892578</c:v>
                </c:pt>
                <c:pt idx="641">
                  <c:v>100.42900085449219</c:v>
                </c:pt>
                <c:pt idx="642">
                  <c:v>100.70899963378906</c:v>
                </c:pt>
                <c:pt idx="643">
                  <c:v>100.96699523925781</c:v>
                </c:pt>
                <c:pt idx="644">
                  <c:v>101.17699432373047</c:v>
                </c:pt>
                <c:pt idx="645">
                  <c:v>100.94699859619141</c:v>
                </c:pt>
                <c:pt idx="646">
                  <c:v>104.42100524902344</c:v>
                </c:pt>
                <c:pt idx="647">
                  <c:v>104.54600524902344</c:v>
                </c:pt>
                <c:pt idx="648">
                  <c:v>102.28099822998047</c:v>
                </c:pt>
                <c:pt idx="649">
                  <c:v>102.46399688720703</c:v>
                </c:pt>
                <c:pt idx="650">
                  <c:v>102.697998046875</c:v>
                </c:pt>
                <c:pt idx="651">
                  <c:v>102.99299621582031</c:v>
                </c:pt>
                <c:pt idx="652">
                  <c:v>109.16300201416016</c:v>
                </c:pt>
                <c:pt idx="653">
                  <c:v>109.74900054931641</c:v>
                </c:pt>
                <c:pt idx="654">
                  <c:v>106.85799407958984</c:v>
                </c:pt>
                <c:pt idx="655">
                  <c:v>106.67599487304687</c:v>
                </c:pt>
                <c:pt idx="656">
                  <c:v>109.89299774169922</c:v>
                </c:pt>
                <c:pt idx="657">
                  <c:v>108.97000122070312</c:v>
                </c:pt>
                <c:pt idx="658">
                  <c:v>108.25</c:v>
                </c:pt>
                <c:pt idx="659">
                  <c:v>108.0989990234375</c:v>
                </c:pt>
                <c:pt idx="660">
                  <c:v>109.98699951171875</c:v>
                </c:pt>
                <c:pt idx="661">
                  <c:v>110.15499877929687</c:v>
                </c:pt>
                <c:pt idx="662">
                  <c:v>110.81700134277344</c:v>
                </c:pt>
                <c:pt idx="663">
                  <c:v>110.88500213623047</c:v>
                </c:pt>
                <c:pt idx="664">
                  <c:v>110.80899810791016</c:v>
                </c:pt>
                <c:pt idx="665">
                  <c:v>110.80599975585937</c:v>
                </c:pt>
                <c:pt idx="666">
                  <c:v>117.50199890136719</c:v>
                </c:pt>
                <c:pt idx="667">
                  <c:v>117.45399475097656</c:v>
                </c:pt>
                <c:pt idx="668">
                  <c:v>117.37300109863281</c:v>
                </c:pt>
                <c:pt idx="669">
                  <c:v>117.54199981689453</c:v>
                </c:pt>
                <c:pt idx="670">
                  <c:v>117.2760009765625</c:v>
                </c:pt>
                <c:pt idx="671">
                  <c:v>116.86000061035156</c:v>
                </c:pt>
                <c:pt idx="672">
                  <c:v>111.43499755859375</c:v>
                </c:pt>
                <c:pt idx="673">
                  <c:v>111.447998046875</c:v>
                </c:pt>
                <c:pt idx="674">
                  <c:v>111.86299896240234</c:v>
                </c:pt>
                <c:pt idx="675">
                  <c:v>111.95400238037109</c:v>
                </c:pt>
                <c:pt idx="676">
                  <c:v>108.93900299072266</c:v>
                </c:pt>
                <c:pt idx="677">
                  <c:v>108.92500305175781</c:v>
                </c:pt>
                <c:pt idx="678">
                  <c:v>109.25</c:v>
                </c:pt>
                <c:pt idx="679">
                  <c:v>108.91600036621094</c:v>
                </c:pt>
                <c:pt idx="680">
                  <c:v>107.67399597167969</c:v>
                </c:pt>
                <c:pt idx="681">
                  <c:v>108.06699371337891</c:v>
                </c:pt>
                <c:pt idx="682">
                  <c:v>105.69400024414062</c:v>
                </c:pt>
                <c:pt idx="683">
                  <c:v>105.73500061035156</c:v>
                </c:pt>
                <c:pt idx="684">
                  <c:v>106.63600158691406</c:v>
                </c:pt>
                <c:pt idx="685">
                  <c:v>106.59200286865234</c:v>
                </c:pt>
                <c:pt idx="686">
                  <c:v>103.01799774169922</c:v>
                </c:pt>
                <c:pt idx="687">
                  <c:v>102.90099334716797</c:v>
                </c:pt>
                <c:pt idx="688">
                  <c:v>105.927001953125</c:v>
                </c:pt>
                <c:pt idx="689">
                  <c:v>105.98900604248047</c:v>
                </c:pt>
                <c:pt idx="690">
                  <c:v>103.88500213623047</c:v>
                </c:pt>
                <c:pt idx="691">
                  <c:v>104.10199737548828</c:v>
                </c:pt>
                <c:pt idx="692">
                  <c:v>99.620994567871094</c:v>
                </c:pt>
                <c:pt idx="693">
                  <c:v>99.281997680664063</c:v>
                </c:pt>
                <c:pt idx="694">
                  <c:v>99.603004455566406</c:v>
                </c:pt>
                <c:pt idx="695">
                  <c:v>99.784004211425781</c:v>
                </c:pt>
                <c:pt idx="696">
                  <c:v>102.447998046875</c:v>
                </c:pt>
                <c:pt idx="697">
                  <c:v>102.53599548339844</c:v>
                </c:pt>
                <c:pt idx="698">
                  <c:v>102.65499877929687</c:v>
                </c:pt>
                <c:pt idx="699">
                  <c:v>102.71800231933594</c:v>
                </c:pt>
                <c:pt idx="700">
                  <c:v>101.71800231933594</c:v>
                </c:pt>
                <c:pt idx="701">
                  <c:v>101.18800354003906</c:v>
                </c:pt>
                <c:pt idx="702">
                  <c:v>102.12799835205078</c:v>
                </c:pt>
                <c:pt idx="703">
                  <c:v>102.44999694824219</c:v>
                </c:pt>
                <c:pt idx="704">
                  <c:v>105.42600250244141</c:v>
                </c:pt>
                <c:pt idx="705">
                  <c:v>105.46100616455078</c:v>
                </c:pt>
                <c:pt idx="706">
                  <c:v>101.00000762939453</c:v>
                </c:pt>
                <c:pt idx="707">
                  <c:v>100.73300933837891</c:v>
                </c:pt>
                <c:pt idx="708">
                  <c:v>100.21500396728516</c:v>
                </c:pt>
                <c:pt idx="709">
                  <c:v>100.63199615478516</c:v>
                </c:pt>
                <c:pt idx="710">
                  <c:v>101.89699554443359</c:v>
                </c:pt>
                <c:pt idx="711">
                  <c:v>101.95499420166016</c:v>
                </c:pt>
                <c:pt idx="712">
                  <c:v>100.17299652099609</c:v>
                </c:pt>
                <c:pt idx="713">
                  <c:v>99.998001098632812</c:v>
                </c:pt>
                <c:pt idx="714">
                  <c:v>97.447998046875</c:v>
                </c:pt>
                <c:pt idx="715">
                  <c:v>97.487998962402344</c:v>
                </c:pt>
                <c:pt idx="716">
                  <c:v>98.847999572753906</c:v>
                </c:pt>
                <c:pt idx="717">
                  <c:v>99.126998901367188</c:v>
                </c:pt>
                <c:pt idx="718">
                  <c:v>97.942001342773438</c:v>
                </c:pt>
                <c:pt idx="719">
                  <c:v>97.529998779296875</c:v>
                </c:pt>
                <c:pt idx="720">
                  <c:v>100.63399505615234</c:v>
                </c:pt>
                <c:pt idx="721">
                  <c:v>100.68399810791016</c:v>
                </c:pt>
                <c:pt idx="722">
                  <c:v>103.40899658203125</c:v>
                </c:pt>
                <c:pt idx="723">
                  <c:v>103.47899627685547</c:v>
                </c:pt>
                <c:pt idx="724">
                  <c:v>100.73200225830078</c:v>
                </c:pt>
                <c:pt idx="725">
                  <c:v>100.72200012207031</c:v>
                </c:pt>
                <c:pt idx="726">
                  <c:v>99.162002563476563</c:v>
                </c:pt>
                <c:pt idx="727">
                  <c:v>99.197006225585938</c:v>
                </c:pt>
                <c:pt idx="728">
                  <c:v>95.773002624511719</c:v>
                </c:pt>
                <c:pt idx="729">
                  <c:v>95.944000244140625</c:v>
                </c:pt>
                <c:pt idx="730">
                  <c:v>91.503997802734375</c:v>
                </c:pt>
                <c:pt idx="731">
                  <c:v>91.472000122070313</c:v>
                </c:pt>
                <c:pt idx="732">
                  <c:v>94.302001953125</c:v>
                </c:pt>
                <c:pt idx="733">
                  <c:v>94.260002136230469</c:v>
                </c:pt>
                <c:pt idx="734">
                  <c:v>91.712005615234375</c:v>
                </c:pt>
                <c:pt idx="735">
                  <c:v>91.61199951171875</c:v>
                </c:pt>
                <c:pt idx="736">
                  <c:v>91.202995300292969</c:v>
                </c:pt>
                <c:pt idx="737">
                  <c:v>91.208000183105469</c:v>
                </c:pt>
                <c:pt idx="738">
                  <c:v>93.638999938964844</c:v>
                </c:pt>
                <c:pt idx="739">
                  <c:v>93.772994995117187</c:v>
                </c:pt>
                <c:pt idx="740">
                  <c:v>93.615997314453125</c:v>
                </c:pt>
                <c:pt idx="741">
                  <c:v>93.485000610351563</c:v>
                </c:pt>
                <c:pt idx="742">
                  <c:v>93.318000793457031</c:v>
                </c:pt>
                <c:pt idx="743">
                  <c:v>93.556999206542969</c:v>
                </c:pt>
                <c:pt idx="744">
                  <c:v>91.154998779296875</c:v>
                </c:pt>
                <c:pt idx="745">
                  <c:v>91.099998474121094</c:v>
                </c:pt>
                <c:pt idx="746">
                  <c:v>91.282997131347656</c:v>
                </c:pt>
                <c:pt idx="747">
                  <c:v>91.267997741699219</c:v>
                </c:pt>
                <c:pt idx="748">
                  <c:v>87.689994812011719</c:v>
                </c:pt>
                <c:pt idx="749">
                  <c:v>87.793998718261719</c:v>
                </c:pt>
                <c:pt idx="750">
                  <c:v>93.917999267578125</c:v>
                </c:pt>
                <c:pt idx="751">
                  <c:v>93.802993774414063</c:v>
                </c:pt>
                <c:pt idx="752">
                  <c:v>93.356002807617188</c:v>
                </c:pt>
                <c:pt idx="753">
                  <c:v>93.454002380371094</c:v>
                </c:pt>
                <c:pt idx="754">
                  <c:v>96.125</c:v>
                </c:pt>
                <c:pt idx="755">
                  <c:v>95.730003356933594</c:v>
                </c:pt>
                <c:pt idx="756">
                  <c:v>96.076004028320313</c:v>
                </c:pt>
                <c:pt idx="757">
                  <c:v>96.584999084472656</c:v>
                </c:pt>
                <c:pt idx="758">
                  <c:v>96.402999877929688</c:v>
                </c:pt>
                <c:pt idx="759">
                  <c:v>96.286003112792969</c:v>
                </c:pt>
                <c:pt idx="760">
                  <c:v>97.597999572753906</c:v>
                </c:pt>
                <c:pt idx="761">
                  <c:v>97.267997741699219</c:v>
                </c:pt>
                <c:pt idx="762">
                  <c:v>95.083000183105469</c:v>
                </c:pt>
                <c:pt idx="763">
                  <c:v>94.960006713867188</c:v>
                </c:pt>
                <c:pt idx="764">
                  <c:v>94.39300537109375</c:v>
                </c:pt>
                <c:pt idx="765">
                  <c:v>94.629005432128906</c:v>
                </c:pt>
                <c:pt idx="766">
                  <c:v>90.272003173828125</c:v>
                </c:pt>
                <c:pt idx="767">
                  <c:v>89.976997375488281</c:v>
                </c:pt>
                <c:pt idx="768">
                  <c:v>88.932998657226562</c:v>
                </c:pt>
                <c:pt idx="769">
                  <c:v>88.805000305175781</c:v>
                </c:pt>
                <c:pt idx="770">
                  <c:v>90.573997497558594</c:v>
                </c:pt>
                <c:pt idx="771">
                  <c:v>90.946998596191406</c:v>
                </c:pt>
                <c:pt idx="772">
                  <c:v>92.69000244140625</c:v>
                </c:pt>
                <c:pt idx="773">
                  <c:v>92.173995971679688</c:v>
                </c:pt>
                <c:pt idx="774">
                  <c:v>89.275993347167969</c:v>
                </c:pt>
                <c:pt idx="775">
                  <c:v>89.340995788574219</c:v>
                </c:pt>
                <c:pt idx="776">
                  <c:v>92.974998474121094</c:v>
                </c:pt>
                <c:pt idx="777">
                  <c:v>93.260002136230469</c:v>
                </c:pt>
                <c:pt idx="778">
                  <c:v>94.386001586914063</c:v>
                </c:pt>
                <c:pt idx="779">
                  <c:v>94.402999877929688</c:v>
                </c:pt>
                <c:pt idx="780">
                  <c:v>95.762001037597656</c:v>
                </c:pt>
                <c:pt idx="781">
                  <c:v>95.722000122070313</c:v>
                </c:pt>
                <c:pt idx="782">
                  <c:v>98.064002990722656</c:v>
                </c:pt>
                <c:pt idx="783">
                  <c:v>98.222999572753906</c:v>
                </c:pt>
                <c:pt idx="784">
                  <c:v>98.420997619628906</c:v>
                </c:pt>
                <c:pt idx="785">
                  <c:v>98.639999389648438</c:v>
                </c:pt>
                <c:pt idx="786">
                  <c:v>97.782997131347656</c:v>
                </c:pt>
                <c:pt idx="787">
                  <c:v>97.707000732421875</c:v>
                </c:pt>
                <c:pt idx="788">
                  <c:v>102.85400390625</c:v>
                </c:pt>
                <c:pt idx="789">
                  <c:v>102.99700164794922</c:v>
                </c:pt>
                <c:pt idx="790">
                  <c:v>107.09600067138672</c:v>
                </c:pt>
                <c:pt idx="791">
                  <c:v>106.84400177001953</c:v>
                </c:pt>
                <c:pt idx="792">
                  <c:v>105.52999877929688</c:v>
                </c:pt>
                <c:pt idx="793">
                  <c:v>105.71099853515625</c:v>
                </c:pt>
                <c:pt idx="794">
                  <c:v>104.79299926757812</c:v>
                </c:pt>
                <c:pt idx="795">
                  <c:v>104.59999847412109</c:v>
                </c:pt>
                <c:pt idx="796">
                  <c:v>110.3280029296875</c:v>
                </c:pt>
                <c:pt idx="797">
                  <c:v>110.36000061035156</c:v>
                </c:pt>
                <c:pt idx="798">
                  <c:v>110.49199676513672</c:v>
                </c:pt>
                <c:pt idx="799">
                  <c:v>110.21299743652344</c:v>
                </c:pt>
                <c:pt idx="800">
                  <c:v>113.50899505615234</c:v>
                </c:pt>
                <c:pt idx="801">
                  <c:v>113.43099975585937</c:v>
                </c:pt>
                <c:pt idx="802">
                  <c:v>112.66000366210937</c:v>
                </c:pt>
                <c:pt idx="803">
                  <c:v>112.72000122070312</c:v>
                </c:pt>
                <c:pt idx="804">
                  <c:v>112.76300048828125</c:v>
                </c:pt>
                <c:pt idx="805">
                  <c:v>113.0469970703125</c:v>
                </c:pt>
                <c:pt idx="806">
                  <c:v>110.93399810791016</c:v>
                </c:pt>
                <c:pt idx="807">
                  <c:v>110.91300201416016</c:v>
                </c:pt>
                <c:pt idx="808">
                  <c:v>109.89700317382812</c:v>
                </c:pt>
                <c:pt idx="809">
                  <c:v>109.58800506591797</c:v>
                </c:pt>
                <c:pt idx="810">
                  <c:v>108.72800445556641</c:v>
                </c:pt>
                <c:pt idx="811">
                  <c:v>108.88100433349609</c:v>
                </c:pt>
                <c:pt idx="812">
                  <c:v>105.70400238037109</c:v>
                </c:pt>
                <c:pt idx="813">
                  <c:v>105.66500091552734</c:v>
                </c:pt>
                <c:pt idx="814">
                  <c:v>104.26199340820312</c:v>
                </c:pt>
                <c:pt idx="815">
                  <c:v>104.35099792480469</c:v>
                </c:pt>
                <c:pt idx="816">
                  <c:v>106.22500610351562</c:v>
                </c:pt>
                <c:pt idx="817">
                  <c:v>106.14600372314453</c:v>
                </c:pt>
                <c:pt idx="818">
                  <c:v>107.73200225830078</c:v>
                </c:pt>
                <c:pt idx="819">
                  <c:v>107.68600463867187</c:v>
                </c:pt>
                <c:pt idx="820">
                  <c:v>106.20500183105469</c:v>
                </c:pt>
                <c:pt idx="821">
                  <c:v>106.25700378417969</c:v>
                </c:pt>
                <c:pt idx="822">
                  <c:v>106.27200317382812</c:v>
                </c:pt>
                <c:pt idx="823">
                  <c:v>106.19100189208984</c:v>
                </c:pt>
                <c:pt idx="824">
                  <c:v>104.25900268554687</c:v>
                </c:pt>
                <c:pt idx="825">
                  <c:v>104.43800354003906</c:v>
                </c:pt>
                <c:pt idx="826">
                  <c:v>99.171005249023438</c:v>
                </c:pt>
                <c:pt idx="827">
                  <c:v>98.977005004882813</c:v>
                </c:pt>
                <c:pt idx="828">
                  <c:v>100.47299957275391</c:v>
                </c:pt>
                <c:pt idx="829">
                  <c:v>100.48199462890625</c:v>
                </c:pt>
                <c:pt idx="830">
                  <c:v>105.27399444580078</c:v>
                </c:pt>
                <c:pt idx="831">
                  <c:v>105.14799499511719</c:v>
                </c:pt>
                <c:pt idx="832">
                  <c:v>103.36199188232422</c:v>
                </c:pt>
                <c:pt idx="833">
                  <c:v>103.67399597167969</c:v>
                </c:pt>
                <c:pt idx="834">
                  <c:v>105.60400390625</c:v>
                </c:pt>
                <c:pt idx="835">
                  <c:v>105.23900604248047</c:v>
                </c:pt>
                <c:pt idx="836">
                  <c:v>106.76600646972656</c:v>
                </c:pt>
                <c:pt idx="837">
                  <c:v>106.70800018310547</c:v>
                </c:pt>
                <c:pt idx="838">
                  <c:v>105.42499542236328</c:v>
                </c:pt>
                <c:pt idx="839">
                  <c:v>105.76899719238281</c:v>
                </c:pt>
                <c:pt idx="840">
                  <c:v>103.26699829101562</c:v>
                </c:pt>
                <c:pt idx="841">
                  <c:v>103.29299926757812</c:v>
                </c:pt>
                <c:pt idx="842">
                  <c:v>102.42399597167969</c:v>
                </c:pt>
                <c:pt idx="843">
                  <c:v>102.37599945068359</c:v>
                </c:pt>
                <c:pt idx="844">
                  <c:v>98.61199951171875</c:v>
                </c:pt>
                <c:pt idx="845">
                  <c:v>98.505996704101563</c:v>
                </c:pt>
                <c:pt idx="846">
                  <c:v>98.989997863769531</c:v>
                </c:pt>
                <c:pt idx="847">
                  <c:v>99.496002197265625</c:v>
                </c:pt>
                <c:pt idx="848">
                  <c:v>98.439002990722656</c:v>
                </c:pt>
                <c:pt idx="849">
                  <c:v>98.26800537109375</c:v>
                </c:pt>
                <c:pt idx="850">
                  <c:v>95.693000793457031</c:v>
                </c:pt>
                <c:pt idx="851">
                  <c:v>95.604995727539062</c:v>
                </c:pt>
                <c:pt idx="852">
                  <c:v>91.986000061035156</c:v>
                </c:pt>
                <c:pt idx="853">
                  <c:v>92.163002014160156</c:v>
                </c:pt>
                <c:pt idx="854">
                  <c:v>95.089004516601563</c:v>
                </c:pt>
                <c:pt idx="855">
                  <c:v>95.125007629394531</c:v>
                </c:pt>
                <c:pt idx="856">
                  <c:v>89.179008483886719</c:v>
                </c:pt>
                <c:pt idx="857">
                  <c:v>87.96600341796875</c:v>
                </c:pt>
                <c:pt idx="858">
                  <c:v>94.5050048828125</c:v>
                </c:pt>
                <c:pt idx="859">
                  <c:v>94.702003479003906</c:v>
                </c:pt>
                <c:pt idx="860">
                  <c:v>91.089996337890625</c:v>
                </c:pt>
                <c:pt idx="861">
                  <c:v>91.102996826171875</c:v>
                </c:pt>
                <c:pt idx="862">
                  <c:v>87.080001831054688</c:v>
                </c:pt>
                <c:pt idx="863">
                  <c:v>87.129005432128906</c:v>
                </c:pt>
                <c:pt idx="864">
                  <c:v>88.637001037597656</c:v>
                </c:pt>
                <c:pt idx="865">
                  <c:v>88.573997497558594</c:v>
                </c:pt>
                <c:pt idx="866">
                  <c:v>85.625999450683594</c:v>
                </c:pt>
                <c:pt idx="867">
                  <c:v>85.912002563476563</c:v>
                </c:pt>
                <c:pt idx="868">
                  <c:v>83.356002807617187</c:v>
                </c:pt>
                <c:pt idx="869">
                  <c:v>83.306999206542969</c:v>
                </c:pt>
                <c:pt idx="870">
                  <c:v>84.484001159667969</c:v>
                </c:pt>
                <c:pt idx="871">
                  <c:v>84.419998168945313</c:v>
                </c:pt>
                <c:pt idx="872">
                  <c:v>82.404998779296875</c:v>
                </c:pt>
                <c:pt idx="873">
                  <c:v>82.266006469726563</c:v>
                </c:pt>
                <c:pt idx="874">
                  <c:v>80.562004089355469</c:v>
                </c:pt>
                <c:pt idx="875">
                  <c:v>80.370002746582031</c:v>
                </c:pt>
                <c:pt idx="876">
                  <c:v>81.388999938964844</c:v>
                </c:pt>
                <c:pt idx="877">
                  <c:v>81.794998168945313</c:v>
                </c:pt>
                <c:pt idx="878">
                  <c:v>79.603996276855469</c:v>
                </c:pt>
                <c:pt idx="879">
                  <c:v>79.131996154785156</c:v>
                </c:pt>
                <c:pt idx="880">
                  <c:v>78.867996215820313</c:v>
                </c:pt>
                <c:pt idx="881">
                  <c:v>79.138999938964844</c:v>
                </c:pt>
                <c:pt idx="882">
                  <c:v>79.946998596191406</c:v>
                </c:pt>
                <c:pt idx="883">
                  <c:v>80.000999450683594</c:v>
                </c:pt>
                <c:pt idx="884">
                  <c:v>78.534004211425781</c:v>
                </c:pt>
                <c:pt idx="885">
                  <c:v>78.313003540039063</c:v>
                </c:pt>
                <c:pt idx="886">
                  <c:v>80.427001953125</c:v>
                </c:pt>
                <c:pt idx="887">
                  <c:v>80.606002807617188</c:v>
                </c:pt>
                <c:pt idx="888">
                  <c:v>79.412002563476562</c:v>
                </c:pt>
                <c:pt idx="889">
                  <c:v>79.310997009277344</c:v>
                </c:pt>
                <c:pt idx="890">
                  <c:v>77.416000366210938</c:v>
                </c:pt>
                <c:pt idx="891">
                  <c:v>77.467002868652344</c:v>
                </c:pt>
                <c:pt idx="892">
                  <c:v>77.763999938964844</c:v>
                </c:pt>
                <c:pt idx="893">
                  <c:v>77.857002258300781</c:v>
                </c:pt>
                <c:pt idx="894">
                  <c:v>79.339004516601563</c:v>
                </c:pt>
                <c:pt idx="895">
                  <c:v>79.319999694824219</c:v>
                </c:pt>
                <c:pt idx="896">
                  <c:v>79.166999816894531</c:v>
                </c:pt>
                <c:pt idx="897">
                  <c:v>78.923004150390625</c:v>
                </c:pt>
                <c:pt idx="898">
                  <c:v>80.267997741699219</c:v>
                </c:pt>
                <c:pt idx="899">
                  <c:v>80.464996337890625</c:v>
                </c:pt>
                <c:pt idx="900">
                  <c:v>79.541000366210938</c:v>
                </c:pt>
                <c:pt idx="901">
                  <c:v>79.200996398925781</c:v>
                </c:pt>
                <c:pt idx="902">
                  <c:v>75.256996154785156</c:v>
                </c:pt>
                <c:pt idx="903">
                  <c:v>75.38299560546875</c:v>
                </c:pt>
                <c:pt idx="904">
                  <c:v>77.359001159667969</c:v>
                </c:pt>
                <c:pt idx="905">
                  <c:v>77.286003112792969</c:v>
                </c:pt>
                <c:pt idx="906">
                  <c:v>76.910003662109375</c:v>
                </c:pt>
                <c:pt idx="907">
                  <c:v>77.054000854492188</c:v>
                </c:pt>
                <c:pt idx="908">
                  <c:v>79.139007568359375</c:v>
                </c:pt>
                <c:pt idx="909">
                  <c:v>78.648002624511719</c:v>
                </c:pt>
                <c:pt idx="910">
                  <c:v>79.616996765136719</c:v>
                </c:pt>
                <c:pt idx="911">
                  <c:v>79.729995727539063</c:v>
                </c:pt>
                <c:pt idx="912">
                  <c:v>80.708000183105469</c:v>
                </c:pt>
                <c:pt idx="913">
                  <c:v>80.666999816894531</c:v>
                </c:pt>
                <c:pt idx="914">
                  <c:v>82.998001098632812</c:v>
                </c:pt>
                <c:pt idx="915">
                  <c:v>82.850997924804688</c:v>
                </c:pt>
                <c:pt idx="916">
                  <c:v>77.369003295898438</c:v>
                </c:pt>
                <c:pt idx="917">
                  <c:v>77.349998474121094</c:v>
                </c:pt>
                <c:pt idx="918">
                  <c:v>76.702003479003906</c:v>
                </c:pt>
                <c:pt idx="919">
                  <c:v>76.819000244140625</c:v>
                </c:pt>
                <c:pt idx="920">
                  <c:v>76.819999694824219</c:v>
                </c:pt>
                <c:pt idx="921">
                  <c:v>76.709999084472656</c:v>
                </c:pt>
                <c:pt idx="922">
                  <c:v>69.638999938964844</c:v>
                </c:pt>
                <c:pt idx="923">
                  <c:v>69.412002563476563</c:v>
                </c:pt>
                <c:pt idx="924">
                  <c:v>72.2550048828125</c:v>
                </c:pt>
                <c:pt idx="925">
                  <c:v>72.469001770019531</c:v>
                </c:pt>
                <c:pt idx="926">
                  <c:v>70.529998779296875</c:v>
                </c:pt>
                <c:pt idx="927">
                  <c:v>70.636001586914062</c:v>
                </c:pt>
                <c:pt idx="928">
                  <c:v>69.342002868652344</c:v>
                </c:pt>
                <c:pt idx="929">
                  <c:v>69.009002685546875</c:v>
                </c:pt>
                <c:pt idx="930">
                  <c:v>73.469001770019531</c:v>
                </c:pt>
                <c:pt idx="931">
                  <c:v>73.632003784179688</c:v>
                </c:pt>
                <c:pt idx="932">
                  <c:v>78.0469970703125</c:v>
                </c:pt>
                <c:pt idx="933">
                  <c:v>78.018997192382813</c:v>
                </c:pt>
                <c:pt idx="934">
                  <c:v>80.34100341796875</c:v>
                </c:pt>
                <c:pt idx="935">
                  <c:v>80.355003356933594</c:v>
                </c:pt>
                <c:pt idx="936">
                  <c:v>80.392997741699219</c:v>
                </c:pt>
                <c:pt idx="937">
                  <c:v>80.538002014160156</c:v>
                </c:pt>
                <c:pt idx="938">
                  <c:v>80.043998718261719</c:v>
                </c:pt>
                <c:pt idx="939">
                  <c:v>79.972999572753906</c:v>
                </c:pt>
                <c:pt idx="940">
                  <c:v>76.045997619628906</c:v>
                </c:pt>
                <c:pt idx="941">
                  <c:v>76.089996337890625</c:v>
                </c:pt>
                <c:pt idx="942">
                  <c:v>79.941001892089844</c:v>
                </c:pt>
                <c:pt idx="943">
                  <c:v>79.88800048828125</c:v>
                </c:pt>
                <c:pt idx="944">
                  <c:v>79.311996459960938</c:v>
                </c:pt>
                <c:pt idx="945">
                  <c:v>79.388999938964844</c:v>
                </c:pt>
                <c:pt idx="946">
                  <c:v>83.5780029296875</c:v>
                </c:pt>
                <c:pt idx="947">
                  <c:v>83.582000732421875</c:v>
                </c:pt>
                <c:pt idx="948">
                  <c:v>85.170005798339844</c:v>
                </c:pt>
                <c:pt idx="949">
                  <c:v>85.436004638671875</c:v>
                </c:pt>
                <c:pt idx="950">
                  <c:v>87.983001708984375</c:v>
                </c:pt>
                <c:pt idx="951">
                  <c:v>87.423004150390625</c:v>
                </c:pt>
                <c:pt idx="952">
                  <c:v>84.209999084472656</c:v>
                </c:pt>
                <c:pt idx="953">
                  <c:v>84.590003967285156</c:v>
                </c:pt>
                <c:pt idx="954">
                  <c:v>90.563003540039063</c:v>
                </c:pt>
                <c:pt idx="955">
                  <c:v>90.551002502441406</c:v>
                </c:pt>
                <c:pt idx="956">
                  <c:v>87.368995666503906</c:v>
                </c:pt>
                <c:pt idx="957">
                  <c:v>87.514999389648437</c:v>
                </c:pt>
                <c:pt idx="958">
                  <c:v>83.944999694824219</c:v>
                </c:pt>
                <c:pt idx="959">
                  <c:v>83.666000366210938</c:v>
                </c:pt>
                <c:pt idx="960">
                  <c:v>81.910003662109375</c:v>
                </c:pt>
                <c:pt idx="961">
                  <c:v>82.358001708984375</c:v>
                </c:pt>
                <c:pt idx="962">
                  <c:v>84.7239990234375</c:v>
                </c:pt>
                <c:pt idx="963">
                  <c:v>84.749000549316406</c:v>
                </c:pt>
                <c:pt idx="964">
                  <c:v>87.464004516601563</c:v>
                </c:pt>
                <c:pt idx="965">
                  <c:v>87.083000183105469</c:v>
                </c:pt>
                <c:pt idx="966">
                  <c:v>82.228004455566406</c:v>
                </c:pt>
                <c:pt idx="967">
                  <c:v>82.636001586914062</c:v>
                </c:pt>
                <c:pt idx="968">
                  <c:v>79.567001342773438</c:v>
                </c:pt>
                <c:pt idx="969">
                  <c:v>79.179000854492188</c:v>
                </c:pt>
                <c:pt idx="970">
                  <c:v>80.627998352050781</c:v>
                </c:pt>
                <c:pt idx="971">
                  <c:v>80.956001281738281</c:v>
                </c:pt>
                <c:pt idx="972">
                  <c:v>81.305999755859375</c:v>
                </c:pt>
                <c:pt idx="973">
                  <c:v>81.121002197265625</c:v>
                </c:pt>
                <c:pt idx="974">
                  <c:v>80.248001098632812</c:v>
                </c:pt>
                <c:pt idx="975">
                  <c:v>80.648002624511719</c:v>
                </c:pt>
                <c:pt idx="976">
                  <c:v>73.898002624511719</c:v>
                </c:pt>
                <c:pt idx="977">
                  <c:v>73.73699951171875</c:v>
                </c:pt>
                <c:pt idx="978">
                  <c:v>72.31500244140625</c:v>
                </c:pt>
                <c:pt idx="979">
                  <c:v>72.310997009277344</c:v>
                </c:pt>
                <c:pt idx="980">
                  <c:v>71.832000732421875</c:v>
                </c:pt>
                <c:pt idx="981">
                  <c:v>71.872001647949219</c:v>
                </c:pt>
                <c:pt idx="982">
                  <c:v>74.906997680664063</c:v>
                </c:pt>
                <c:pt idx="983">
                  <c:v>74.9530029296875</c:v>
                </c:pt>
                <c:pt idx="984">
                  <c:v>78.115005493164062</c:v>
                </c:pt>
                <c:pt idx="985">
                  <c:v>78.194000244140625</c:v>
                </c:pt>
                <c:pt idx="986">
                  <c:v>78.71600341796875</c:v>
                </c:pt>
                <c:pt idx="987">
                  <c:v>78.522003173828125</c:v>
                </c:pt>
                <c:pt idx="988">
                  <c:v>77.161003112792969</c:v>
                </c:pt>
                <c:pt idx="989">
                  <c:v>77.044998168945313</c:v>
                </c:pt>
                <c:pt idx="990">
                  <c:v>81.844001770019531</c:v>
                </c:pt>
                <c:pt idx="991">
                  <c:v>82.277000427246094</c:v>
                </c:pt>
                <c:pt idx="992">
                  <c:v>76.46600341796875</c:v>
                </c:pt>
                <c:pt idx="993">
                  <c:v>76.382003784179688</c:v>
                </c:pt>
                <c:pt idx="994">
                  <c:v>77.426002502441406</c:v>
                </c:pt>
                <c:pt idx="995">
                  <c:v>77.413002014160156</c:v>
                </c:pt>
                <c:pt idx="996">
                  <c:v>81.805000305175781</c:v>
                </c:pt>
                <c:pt idx="997">
                  <c:v>81.612998962402344</c:v>
                </c:pt>
                <c:pt idx="998">
                  <c:v>81.950996398925781</c:v>
                </c:pt>
                <c:pt idx="999">
                  <c:v>82.195999145507813</c:v>
                </c:pt>
                <c:pt idx="1000">
                  <c:v>81.185005187988281</c:v>
                </c:pt>
                <c:pt idx="1001">
                  <c:v>80.899002075195313</c:v>
                </c:pt>
                <c:pt idx="1002">
                  <c:v>78.949996948242188</c:v>
                </c:pt>
                <c:pt idx="1003">
                  <c:v>78.782997131347656</c:v>
                </c:pt>
                <c:pt idx="1004">
                  <c:v>78.694999694824219</c:v>
                </c:pt>
                <c:pt idx="1005">
                  <c:v>78.857994079589844</c:v>
                </c:pt>
                <c:pt idx="1006">
                  <c:v>79.807998657226563</c:v>
                </c:pt>
                <c:pt idx="1007">
                  <c:v>79.760002136230469</c:v>
                </c:pt>
                <c:pt idx="1008">
                  <c:v>82.780998229980469</c:v>
                </c:pt>
                <c:pt idx="1009">
                  <c:v>82.781997680664062</c:v>
                </c:pt>
                <c:pt idx="1010">
                  <c:v>84.26800537109375</c:v>
                </c:pt>
                <c:pt idx="1011">
                  <c:v>84.439002990722656</c:v>
                </c:pt>
                <c:pt idx="1012">
                  <c:v>83.108001708984375</c:v>
                </c:pt>
                <c:pt idx="1013">
                  <c:v>83.343002319335938</c:v>
                </c:pt>
                <c:pt idx="1014">
                  <c:v>81.456001281738281</c:v>
                </c:pt>
                <c:pt idx="1015">
                  <c:v>81.010002136230469</c:v>
                </c:pt>
                <c:pt idx="1016">
                  <c:v>78.333999633789063</c:v>
                </c:pt>
                <c:pt idx="1017">
                  <c:v>78.247001647949219</c:v>
                </c:pt>
                <c:pt idx="1018">
                  <c:v>81.275001525878906</c:v>
                </c:pt>
                <c:pt idx="1019">
                  <c:v>81.438003540039063</c:v>
                </c:pt>
                <c:pt idx="1020">
                  <c:v>81.747001647949219</c:v>
                </c:pt>
                <c:pt idx="1021">
                  <c:v>81.850997924804688</c:v>
                </c:pt>
                <c:pt idx="1022">
                  <c:v>81.845001220703125</c:v>
                </c:pt>
                <c:pt idx="1023">
                  <c:v>81.995002746582031</c:v>
                </c:pt>
                <c:pt idx="1024">
                  <c:v>83.028999328613281</c:v>
                </c:pt>
                <c:pt idx="1025">
                  <c:v>82.697998046875</c:v>
                </c:pt>
                <c:pt idx="1026">
                  <c:v>84.166999816894531</c:v>
                </c:pt>
                <c:pt idx="1027">
                  <c:v>84.63800048828125</c:v>
                </c:pt>
                <c:pt idx="1028">
                  <c:v>85.942001342773438</c:v>
                </c:pt>
                <c:pt idx="1029">
                  <c:v>85.916000366210938</c:v>
                </c:pt>
                <c:pt idx="1030">
                  <c:v>85.071998596191406</c:v>
                </c:pt>
                <c:pt idx="1031">
                  <c:v>84.727996826171875</c:v>
                </c:pt>
                <c:pt idx="1032">
                  <c:v>80.000999450683594</c:v>
                </c:pt>
                <c:pt idx="1033">
                  <c:v>80.158004760742188</c:v>
                </c:pt>
                <c:pt idx="1034">
                  <c:v>80.76300048828125</c:v>
                </c:pt>
                <c:pt idx="1035">
                  <c:v>80.922004699707031</c:v>
                </c:pt>
                <c:pt idx="1036">
                  <c:v>78.682998657226562</c:v>
                </c:pt>
                <c:pt idx="1037">
                  <c:v>78.992996215820313</c:v>
                </c:pt>
                <c:pt idx="1038">
                  <c:v>81.859001159667969</c:v>
                </c:pt>
                <c:pt idx="1039">
                  <c:v>81.674003601074219</c:v>
                </c:pt>
                <c:pt idx="1040">
                  <c:v>81.451004028320313</c:v>
                </c:pt>
                <c:pt idx="1041">
                  <c:v>81.931999206542969</c:v>
                </c:pt>
                <c:pt idx="1042">
                  <c:v>83.676994323730469</c:v>
                </c:pt>
                <c:pt idx="1043">
                  <c:v>83.832000732421875</c:v>
                </c:pt>
                <c:pt idx="1044">
                  <c:v>83.986000061035156</c:v>
                </c:pt>
                <c:pt idx="1045">
                  <c:v>83.954002380371094</c:v>
                </c:pt>
                <c:pt idx="1046">
                  <c:v>84.254997253417969</c:v>
                </c:pt>
                <c:pt idx="1047">
                  <c:v>84.448997497558594</c:v>
                </c:pt>
                <c:pt idx="1048">
                  <c:v>81.009002685546875</c:v>
                </c:pt>
                <c:pt idx="1049">
                  <c:v>81.166999816894531</c:v>
                </c:pt>
                <c:pt idx="1050">
                  <c:v>78.086997985839844</c:v>
                </c:pt>
                <c:pt idx="1051">
                  <c:v>77.932998657226563</c:v>
                </c:pt>
                <c:pt idx="1052">
                  <c:v>77.226997375488281</c:v>
                </c:pt>
                <c:pt idx="1053">
                  <c:v>77.13299560546875</c:v>
                </c:pt>
                <c:pt idx="1054">
                  <c:v>76.516998291015625</c:v>
                </c:pt>
                <c:pt idx="1055">
                  <c:v>76.592002868652344</c:v>
                </c:pt>
                <c:pt idx="1056">
                  <c:v>80.179000854492188</c:v>
                </c:pt>
                <c:pt idx="1057">
                  <c:v>80.377998352050781</c:v>
                </c:pt>
                <c:pt idx="1058">
                  <c:v>78.785003662109375</c:v>
                </c:pt>
                <c:pt idx="1059">
                  <c:v>78.865997314453125</c:v>
                </c:pt>
                <c:pt idx="1060">
                  <c:v>74.242996215820312</c:v>
                </c:pt>
                <c:pt idx="1061">
                  <c:v>74.231002807617188</c:v>
                </c:pt>
                <c:pt idx="1062">
                  <c:v>73.86199951171875</c:v>
                </c:pt>
                <c:pt idx="1063">
                  <c:v>73.996002197265625</c:v>
                </c:pt>
                <c:pt idx="1064">
                  <c:v>71.999000549316406</c:v>
                </c:pt>
                <c:pt idx="1065">
                  <c:v>72.0260009765625</c:v>
                </c:pt>
                <c:pt idx="1066">
                  <c:v>69.753997802734375</c:v>
                </c:pt>
                <c:pt idx="1067">
                  <c:v>69.732002258300781</c:v>
                </c:pt>
                <c:pt idx="1068">
                  <c:v>68.819000244140625</c:v>
                </c:pt>
                <c:pt idx="1069">
                  <c:v>68.8280029296875</c:v>
                </c:pt>
                <c:pt idx="1070">
                  <c:v>68.361000061035156</c:v>
                </c:pt>
                <c:pt idx="1071">
                  <c:v>68.118003845214844</c:v>
                </c:pt>
                <c:pt idx="1072">
                  <c:v>64.847000122070312</c:v>
                </c:pt>
                <c:pt idx="1073">
                  <c:v>64.882003784179687</c:v>
                </c:pt>
                <c:pt idx="1074">
                  <c:v>63.641002655029297</c:v>
                </c:pt>
                <c:pt idx="1075">
                  <c:v>63.556999206542969</c:v>
                </c:pt>
                <c:pt idx="1076">
                  <c:v>62.291000366210938</c:v>
                </c:pt>
                <c:pt idx="1077">
                  <c:v>62.51300048828125</c:v>
                </c:pt>
                <c:pt idx="1078">
                  <c:v>62.374000549316406</c:v>
                </c:pt>
                <c:pt idx="1079">
                  <c:v>62.28900146484375</c:v>
                </c:pt>
                <c:pt idx="1080">
                  <c:v>59.760002136230469</c:v>
                </c:pt>
                <c:pt idx="1081">
                  <c:v>59.909000396728516</c:v>
                </c:pt>
                <c:pt idx="1082">
                  <c:v>58.342998504638672</c:v>
                </c:pt>
                <c:pt idx="1083">
                  <c:v>58.216999053955078</c:v>
                </c:pt>
                <c:pt idx="1084">
                  <c:v>56.618000030517578</c:v>
                </c:pt>
                <c:pt idx="1085">
                  <c:v>56.796001434326172</c:v>
                </c:pt>
                <c:pt idx="1086">
                  <c:v>55.842998504638672</c:v>
                </c:pt>
                <c:pt idx="1087">
                  <c:v>55.644996643066406</c:v>
                </c:pt>
                <c:pt idx="1088">
                  <c:v>55.720996856689453</c:v>
                </c:pt>
                <c:pt idx="1089">
                  <c:v>55.612998962402344</c:v>
                </c:pt>
                <c:pt idx="1090">
                  <c:v>54.655998229980469</c:v>
                </c:pt>
                <c:pt idx="1091">
                  <c:v>54.600002288818359</c:v>
                </c:pt>
                <c:pt idx="1092">
                  <c:v>55.296001434326172</c:v>
                </c:pt>
                <c:pt idx="1093">
                  <c:v>55.645999908447266</c:v>
                </c:pt>
                <c:pt idx="1094">
                  <c:v>55.320999145507813</c:v>
                </c:pt>
                <c:pt idx="1095">
                  <c:v>55.149997711181641</c:v>
                </c:pt>
                <c:pt idx="1096">
                  <c:v>53.857997894287109</c:v>
                </c:pt>
                <c:pt idx="1097">
                  <c:v>53.803001403808594</c:v>
                </c:pt>
                <c:pt idx="1098">
                  <c:v>53.248001098632813</c:v>
                </c:pt>
                <c:pt idx="1099">
                  <c:v>53.561000823974609</c:v>
                </c:pt>
                <c:pt idx="1100">
                  <c:v>52.533000946044922</c:v>
                </c:pt>
                <c:pt idx="1101">
                  <c:v>52.118999481201172</c:v>
                </c:pt>
                <c:pt idx="1102">
                  <c:v>50.929000854492187</c:v>
                </c:pt>
                <c:pt idx="1103">
                  <c:v>51.090000152587891</c:v>
                </c:pt>
                <c:pt idx="1104">
                  <c:v>49.870998382568359</c:v>
                </c:pt>
                <c:pt idx="1105">
                  <c:v>49.842998504638672</c:v>
                </c:pt>
                <c:pt idx="1106">
                  <c:v>49.562000274658203</c:v>
                </c:pt>
                <c:pt idx="1107">
                  <c:v>49.696002960205078</c:v>
                </c:pt>
                <c:pt idx="1108">
                  <c:v>48.177001953125</c:v>
                </c:pt>
                <c:pt idx="1109">
                  <c:v>47.911998748779297</c:v>
                </c:pt>
                <c:pt idx="1110">
                  <c:v>47.46099853515625</c:v>
                </c:pt>
                <c:pt idx="1111">
                  <c:v>47.621002197265625</c:v>
                </c:pt>
                <c:pt idx="1112">
                  <c:v>47.260002136230469</c:v>
                </c:pt>
                <c:pt idx="1113">
                  <c:v>47.444000244140625</c:v>
                </c:pt>
                <c:pt idx="1114">
                  <c:v>47.642997741699219</c:v>
                </c:pt>
                <c:pt idx="1115">
                  <c:v>47.541000366210937</c:v>
                </c:pt>
                <c:pt idx="1116">
                  <c:v>46.597999572753906</c:v>
                </c:pt>
                <c:pt idx="1117">
                  <c:v>46.523998260498047</c:v>
                </c:pt>
                <c:pt idx="1118">
                  <c:v>44.680000305175781</c:v>
                </c:pt>
                <c:pt idx="1119">
                  <c:v>44.408000946044922</c:v>
                </c:pt>
                <c:pt idx="1120">
                  <c:v>44.340999603271484</c:v>
                </c:pt>
                <c:pt idx="1121">
                  <c:v>44.662002563476562</c:v>
                </c:pt>
                <c:pt idx="1122">
                  <c:v>45.497001647949219</c:v>
                </c:pt>
                <c:pt idx="1123">
                  <c:v>45.305000305175781</c:v>
                </c:pt>
                <c:pt idx="1124">
                  <c:v>45.549999237060547</c:v>
                </c:pt>
                <c:pt idx="1125">
                  <c:v>45.448997497558594</c:v>
                </c:pt>
                <c:pt idx="1126">
                  <c:v>45.132999420166016</c:v>
                </c:pt>
                <c:pt idx="1127">
                  <c:v>45.369998931884766</c:v>
                </c:pt>
                <c:pt idx="1128">
                  <c:v>45.679000854492187</c:v>
                </c:pt>
                <c:pt idx="1129">
                  <c:v>45.592998504638672</c:v>
                </c:pt>
                <c:pt idx="1130">
                  <c:v>45.068000793457031</c:v>
                </c:pt>
                <c:pt idx="1131">
                  <c:v>45.0260009765625</c:v>
                </c:pt>
                <c:pt idx="1132">
                  <c:v>44.560001373291016</c:v>
                </c:pt>
                <c:pt idx="1133">
                  <c:v>44.484001159667969</c:v>
                </c:pt>
                <c:pt idx="1134">
                  <c:v>44.331001281738281</c:v>
                </c:pt>
                <c:pt idx="1135">
                  <c:v>44.634002685546875</c:v>
                </c:pt>
                <c:pt idx="1136">
                  <c:v>43.303001403808594</c:v>
                </c:pt>
                <c:pt idx="1137">
                  <c:v>43.239997863769531</c:v>
                </c:pt>
                <c:pt idx="1138">
                  <c:v>42.452999114990234</c:v>
                </c:pt>
                <c:pt idx="1139">
                  <c:v>42.232002258300781</c:v>
                </c:pt>
                <c:pt idx="1140">
                  <c:v>41.368000030517578</c:v>
                </c:pt>
                <c:pt idx="1141">
                  <c:v>41.208999633789063</c:v>
                </c:pt>
                <c:pt idx="1142">
                  <c:v>40.342998504638672</c:v>
                </c:pt>
                <c:pt idx="1143">
                  <c:v>40.708999633789063</c:v>
                </c:pt>
                <c:pt idx="1144">
                  <c:v>40.577999114990234</c:v>
                </c:pt>
                <c:pt idx="1145">
                  <c:v>40.197002410888672</c:v>
                </c:pt>
                <c:pt idx="1146">
                  <c:v>39.503002166748047</c:v>
                </c:pt>
                <c:pt idx="1147">
                  <c:v>39.616001129150391</c:v>
                </c:pt>
                <c:pt idx="1148">
                  <c:v>38.796001434326172</c:v>
                </c:pt>
                <c:pt idx="1149">
                  <c:v>38.778999328613281</c:v>
                </c:pt>
                <c:pt idx="1150">
                  <c:v>38.656997680664063</c:v>
                </c:pt>
                <c:pt idx="1151">
                  <c:v>38.767997741699219</c:v>
                </c:pt>
                <c:pt idx="1152">
                  <c:v>37.740001678466797</c:v>
                </c:pt>
                <c:pt idx="1153">
                  <c:v>37.802001953125</c:v>
                </c:pt>
                <c:pt idx="1154">
                  <c:v>37.170001983642578</c:v>
                </c:pt>
                <c:pt idx="1155">
                  <c:v>37.103000640869141</c:v>
                </c:pt>
                <c:pt idx="1156">
                  <c:v>35.795001983642578</c:v>
                </c:pt>
                <c:pt idx="1157">
                  <c:v>36.016998291015625</c:v>
                </c:pt>
                <c:pt idx="1158">
                  <c:v>35.528999328613281</c:v>
                </c:pt>
                <c:pt idx="1159">
                  <c:v>35.303001403808594</c:v>
                </c:pt>
                <c:pt idx="1160">
                  <c:v>34.75</c:v>
                </c:pt>
                <c:pt idx="1161">
                  <c:v>34.803001403808594</c:v>
                </c:pt>
                <c:pt idx="1162">
                  <c:v>34.184001922607422</c:v>
                </c:pt>
                <c:pt idx="1163">
                  <c:v>34.161998748779297</c:v>
                </c:pt>
                <c:pt idx="1164">
                  <c:v>33.792999267578125</c:v>
                </c:pt>
                <c:pt idx="1165">
                  <c:v>33.868000030517578</c:v>
                </c:pt>
                <c:pt idx="1166">
                  <c:v>33.313999176025391</c:v>
                </c:pt>
                <c:pt idx="1167">
                  <c:v>33.041000366210938</c:v>
                </c:pt>
                <c:pt idx="1168">
                  <c:v>32.351001739501953</c:v>
                </c:pt>
                <c:pt idx="1169">
                  <c:v>32.417999267578125</c:v>
                </c:pt>
                <c:pt idx="1170">
                  <c:v>32.01300048828125</c:v>
                </c:pt>
                <c:pt idx="1171">
                  <c:v>32.393001556396484</c:v>
                </c:pt>
                <c:pt idx="1172">
                  <c:v>32.035999298095703</c:v>
                </c:pt>
                <c:pt idx="1173">
                  <c:v>31.995000839233398</c:v>
                </c:pt>
                <c:pt idx="1174">
                  <c:v>31.423000335693359</c:v>
                </c:pt>
                <c:pt idx="1175">
                  <c:v>31.356000900268555</c:v>
                </c:pt>
                <c:pt idx="1176">
                  <c:v>30.979001998901367</c:v>
                </c:pt>
                <c:pt idx="1177">
                  <c:v>30.933000564575195</c:v>
                </c:pt>
                <c:pt idx="1178">
                  <c:v>30.418001174926758</c:v>
                </c:pt>
                <c:pt idx="1179">
                  <c:v>30.530000686645508</c:v>
                </c:pt>
                <c:pt idx="1180">
                  <c:v>30.386001586914063</c:v>
                </c:pt>
                <c:pt idx="1181">
                  <c:v>30.284999847412109</c:v>
                </c:pt>
                <c:pt idx="1182">
                  <c:v>30.104000091552734</c:v>
                </c:pt>
                <c:pt idx="1183">
                  <c:v>30.248001098632813</c:v>
                </c:pt>
                <c:pt idx="1184">
                  <c:v>30.137001037597656</c:v>
                </c:pt>
                <c:pt idx="1185">
                  <c:v>30.16400146484375</c:v>
                </c:pt>
                <c:pt idx="1186">
                  <c:v>29.980001449584961</c:v>
                </c:pt>
                <c:pt idx="1187">
                  <c:v>29.742000579833984</c:v>
                </c:pt>
                <c:pt idx="1188">
                  <c:v>29.469999313354492</c:v>
                </c:pt>
                <c:pt idx="1189">
                  <c:v>29.324001312255859</c:v>
                </c:pt>
                <c:pt idx="1190">
                  <c:v>28.998001098632812</c:v>
                </c:pt>
                <c:pt idx="1191">
                  <c:v>29.333000183105469</c:v>
                </c:pt>
                <c:pt idx="1192">
                  <c:v>29.072999954223633</c:v>
                </c:pt>
                <c:pt idx="1193">
                  <c:v>29.180000305175781</c:v>
                </c:pt>
                <c:pt idx="1194">
                  <c:v>28.930000305175781</c:v>
                </c:pt>
                <c:pt idx="1195">
                  <c:v>28.491001129150391</c:v>
                </c:pt>
                <c:pt idx="1196">
                  <c:v>28.256000518798828</c:v>
                </c:pt>
                <c:pt idx="1197">
                  <c:v>28.096000671386719</c:v>
                </c:pt>
                <c:pt idx="1198">
                  <c:v>27.746000289916992</c:v>
                </c:pt>
                <c:pt idx="1199">
                  <c:v>28.065000534057617</c:v>
                </c:pt>
                <c:pt idx="1200">
                  <c:v>27.670999526977539</c:v>
                </c:pt>
                <c:pt idx="1201">
                  <c:v>27.534000396728516</c:v>
                </c:pt>
                <c:pt idx="1202">
                  <c:v>27.304000854492188</c:v>
                </c:pt>
                <c:pt idx="1203">
                  <c:v>27.059000015258789</c:v>
                </c:pt>
                <c:pt idx="1204">
                  <c:v>26.77400016784668</c:v>
                </c:pt>
                <c:pt idx="1205">
                  <c:v>27.07499885559082</c:v>
                </c:pt>
                <c:pt idx="1206">
                  <c:v>26.678998947143555</c:v>
                </c:pt>
                <c:pt idx="1207">
                  <c:v>26.533000946044922</c:v>
                </c:pt>
                <c:pt idx="1208">
                  <c:v>26.255001068115234</c:v>
                </c:pt>
                <c:pt idx="1209">
                  <c:v>26.193000793457031</c:v>
                </c:pt>
                <c:pt idx="1210">
                  <c:v>25.969999313354492</c:v>
                </c:pt>
                <c:pt idx="1211">
                  <c:v>26.111000061035156</c:v>
                </c:pt>
                <c:pt idx="1212">
                  <c:v>25.924999237060547</c:v>
                </c:pt>
                <c:pt idx="1213">
                  <c:v>26.157999038696289</c:v>
                </c:pt>
                <c:pt idx="1214">
                  <c:v>25.965999603271484</c:v>
                </c:pt>
                <c:pt idx="1215">
                  <c:v>25.707000732421875</c:v>
                </c:pt>
                <c:pt idx="1216">
                  <c:v>25.555000305175781</c:v>
                </c:pt>
                <c:pt idx="1217">
                  <c:v>25.548999786376953</c:v>
                </c:pt>
                <c:pt idx="1218">
                  <c:v>25.299999237060547</c:v>
                </c:pt>
                <c:pt idx="1219">
                  <c:v>25.392999649047852</c:v>
                </c:pt>
                <c:pt idx="1220">
                  <c:v>25.204999923706055</c:v>
                </c:pt>
                <c:pt idx="1221">
                  <c:v>25.024999618530273</c:v>
                </c:pt>
                <c:pt idx="1222">
                  <c:v>24.777999877929688</c:v>
                </c:pt>
                <c:pt idx="1223">
                  <c:v>24.604000091552734</c:v>
                </c:pt>
                <c:pt idx="1224">
                  <c:v>24.509998321533203</c:v>
                </c:pt>
                <c:pt idx="1225">
                  <c:v>24.794000625610352</c:v>
                </c:pt>
                <c:pt idx="1226">
                  <c:v>24.721000671386719</c:v>
                </c:pt>
                <c:pt idx="1227">
                  <c:v>24.624000549316406</c:v>
                </c:pt>
                <c:pt idx="1228">
                  <c:v>24.5</c:v>
                </c:pt>
                <c:pt idx="1229">
                  <c:v>24.477001190185547</c:v>
                </c:pt>
                <c:pt idx="1230">
                  <c:v>24.413000106811523</c:v>
                </c:pt>
                <c:pt idx="1231">
                  <c:v>24.558000564575195</c:v>
                </c:pt>
                <c:pt idx="1232">
                  <c:v>24.601001739501953</c:v>
                </c:pt>
                <c:pt idx="1233">
                  <c:v>24.5989990234375</c:v>
                </c:pt>
                <c:pt idx="1234">
                  <c:v>24.588998794555664</c:v>
                </c:pt>
                <c:pt idx="1235">
                  <c:v>24.768999099731445</c:v>
                </c:pt>
                <c:pt idx="1236">
                  <c:v>24.779998779296875</c:v>
                </c:pt>
                <c:pt idx="1237">
                  <c:v>24.461000442504883</c:v>
                </c:pt>
                <c:pt idx="1238">
                  <c:v>24.459999084472656</c:v>
                </c:pt>
                <c:pt idx="1239">
                  <c:v>24.620000839233398</c:v>
                </c:pt>
                <c:pt idx="1240">
                  <c:v>24.641000747680664</c:v>
                </c:pt>
                <c:pt idx="1241">
                  <c:v>24.909999847412109</c:v>
                </c:pt>
                <c:pt idx="1242">
                  <c:v>24.927999496459961</c:v>
                </c:pt>
                <c:pt idx="1243">
                  <c:v>24.829002380371094</c:v>
                </c:pt>
                <c:pt idx="1244">
                  <c:v>24.833002090454102</c:v>
                </c:pt>
                <c:pt idx="1245">
                  <c:v>24.607000350952148</c:v>
                </c:pt>
                <c:pt idx="1246">
                  <c:v>24.597999572753906</c:v>
                </c:pt>
                <c:pt idx="1247">
                  <c:v>24.885000228881836</c:v>
                </c:pt>
                <c:pt idx="1248">
                  <c:v>24.900001525878906</c:v>
                </c:pt>
                <c:pt idx="1249">
                  <c:v>24.670000076293945</c:v>
                </c:pt>
                <c:pt idx="1250">
                  <c:v>24.683000564575195</c:v>
                </c:pt>
                <c:pt idx="1251">
                  <c:v>24.541000366210937</c:v>
                </c:pt>
                <c:pt idx="1252">
                  <c:v>24.516000747680664</c:v>
                </c:pt>
                <c:pt idx="1253">
                  <c:v>24.388999938964844</c:v>
                </c:pt>
                <c:pt idx="1254">
                  <c:v>24.364999771118164</c:v>
                </c:pt>
                <c:pt idx="1255">
                  <c:v>24.566999435424805</c:v>
                </c:pt>
                <c:pt idx="1256">
                  <c:v>24.548000335693359</c:v>
                </c:pt>
                <c:pt idx="1257">
                  <c:v>24.303998947143555</c:v>
                </c:pt>
                <c:pt idx="1258">
                  <c:v>24.323999404907227</c:v>
                </c:pt>
                <c:pt idx="1259">
                  <c:v>24.628000259399414</c:v>
                </c:pt>
                <c:pt idx="1260">
                  <c:v>24.620000839233398</c:v>
                </c:pt>
                <c:pt idx="1261">
                  <c:v>24.788999557495117</c:v>
                </c:pt>
                <c:pt idx="1262">
                  <c:v>24.812000274658203</c:v>
                </c:pt>
                <c:pt idx="1263">
                  <c:v>24.435001373291016</c:v>
                </c:pt>
                <c:pt idx="1264">
                  <c:v>24.439001083374023</c:v>
                </c:pt>
                <c:pt idx="1265">
                  <c:v>24.443000793457031</c:v>
                </c:pt>
                <c:pt idx="1266">
                  <c:v>24.419000625610352</c:v>
                </c:pt>
                <c:pt idx="1267">
                  <c:v>24.292001724243164</c:v>
                </c:pt>
                <c:pt idx="1268">
                  <c:v>24.272001266479492</c:v>
                </c:pt>
                <c:pt idx="1269">
                  <c:v>24.691999435424805</c:v>
                </c:pt>
                <c:pt idx="1270">
                  <c:v>24.746000289916992</c:v>
                </c:pt>
                <c:pt idx="1271">
                  <c:v>24.423999786376953</c:v>
                </c:pt>
                <c:pt idx="1272">
                  <c:v>24.39900016784668</c:v>
                </c:pt>
                <c:pt idx="1273">
                  <c:v>24.721000671386719</c:v>
                </c:pt>
                <c:pt idx="1274">
                  <c:v>24.714000701904297</c:v>
                </c:pt>
                <c:pt idx="1275">
                  <c:v>24.791000366210938</c:v>
                </c:pt>
                <c:pt idx="1276">
                  <c:v>24.781999588012695</c:v>
                </c:pt>
                <c:pt idx="1277">
                  <c:v>24.312999725341797</c:v>
                </c:pt>
                <c:pt idx="1278">
                  <c:v>24.357000350952148</c:v>
                </c:pt>
                <c:pt idx="1279">
                  <c:v>24.809000015258789</c:v>
                </c:pt>
                <c:pt idx="1280">
                  <c:v>24.797000885009766</c:v>
                </c:pt>
                <c:pt idx="1281">
                  <c:v>24.823001861572266</c:v>
                </c:pt>
                <c:pt idx="1282">
                  <c:v>24.809001922607422</c:v>
                </c:pt>
                <c:pt idx="1283">
                  <c:v>24.469001770019531</c:v>
                </c:pt>
                <c:pt idx="1284">
                  <c:v>24.460000991821289</c:v>
                </c:pt>
                <c:pt idx="1285">
                  <c:v>24.416999816894531</c:v>
                </c:pt>
                <c:pt idx="1286">
                  <c:v>24.413999557495117</c:v>
                </c:pt>
                <c:pt idx="1287">
                  <c:v>24.60099983215332</c:v>
                </c:pt>
                <c:pt idx="1288">
                  <c:v>24.654001235961914</c:v>
                </c:pt>
                <c:pt idx="1289">
                  <c:v>24.736000061035156</c:v>
                </c:pt>
                <c:pt idx="1290">
                  <c:v>24.73699951171875</c:v>
                </c:pt>
                <c:pt idx="1291">
                  <c:v>24.488000869750977</c:v>
                </c:pt>
                <c:pt idx="1292">
                  <c:v>24.471000671386719</c:v>
                </c:pt>
                <c:pt idx="1293">
                  <c:v>24.551000595092773</c:v>
                </c:pt>
                <c:pt idx="1294">
                  <c:v>24.538999557495117</c:v>
                </c:pt>
                <c:pt idx="1295">
                  <c:v>24.506999969482422</c:v>
                </c:pt>
                <c:pt idx="1296">
                  <c:v>24.51099967956543</c:v>
                </c:pt>
                <c:pt idx="1297">
                  <c:v>24.558000564575195</c:v>
                </c:pt>
                <c:pt idx="1298">
                  <c:v>24.559000015258789</c:v>
                </c:pt>
                <c:pt idx="1299">
                  <c:v>24.618999481201172</c:v>
                </c:pt>
                <c:pt idx="1300">
                  <c:v>24.614999771118164</c:v>
                </c:pt>
                <c:pt idx="1301">
                  <c:v>24.769001007080078</c:v>
                </c:pt>
                <c:pt idx="1302">
                  <c:v>24.746002197265625</c:v>
                </c:pt>
                <c:pt idx="1303">
                  <c:v>24.557001113891602</c:v>
                </c:pt>
                <c:pt idx="1304">
                  <c:v>24.586999893188477</c:v>
                </c:pt>
                <c:pt idx="1305">
                  <c:v>24.54100227355957</c:v>
                </c:pt>
                <c:pt idx="1306">
                  <c:v>24.51500129699707</c:v>
                </c:pt>
                <c:pt idx="1307">
                  <c:v>24.701000213623047</c:v>
                </c:pt>
                <c:pt idx="1308">
                  <c:v>24.700000762939453</c:v>
                </c:pt>
                <c:pt idx="1309">
                  <c:v>24.579000473022461</c:v>
                </c:pt>
                <c:pt idx="1310">
                  <c:v>24.584001541137695</c:v>
                </c:pt>
                <c:pt idx="1311">
                  <c:v>24.568000793457031</c:v>
                </c:pt>
                <c:pt idx="1312">
                  <c:v>24.481000900268555</c:v>
                </c:pt>
                <c:pt idx="1313">
                  <c:v>24.290998458862305</c:v>
                </c:pt>
                <c:pt idx="1314">
                  <c:v>24.268999099731445</c:v>
                </c:pt>
                <c:pt idx="1315">
                  <c:v>24.572999954223633</c:v>
                </c:pt>
                <c:pt idx="1316">
                  <c:v>24.558000564575195</c:v>
                </c:pt>
                <c:pt idx="1317">
                  <c:v>24.326999664306641</c:v>
                </c:pt>
                <c:pt idx="1318">
                  <c:v>24.340000152587891</c:v>
                </c:pt>
                <c:pt idx="1319">
                  <c:v>24.35099983215332</c:v>
                </c:pt>
                <c:pt idx="1320">
                  <c:v>24.333000183105469</c:v>
                </c:pt>
                <c:pt idx="1321">
                  <c:v>24.462001800537109</c:v>
                </c:pt>
                <c:pt idx="1322">
                  <c:v>24.461000442504883</c:v>
                </c:pt>
                <c:pt idx="1323">
                  <c:v>24.365999221801758</c:v>
                </c:pt>
                <c:pt idx="1324">
                  <c:v>24.368999481201172</c:v>
                </c:pt>
                <c:pt idx="1325">
                  <c:v>24.347999572753906</c:v>
                </c:pt>
                <c:pt idx="1326">
                  <c:v>24.350000381469727</c:v>
                </c:pt>
                <c:pt idx="1327">
                  <c:v>24.715000152587891</c:v>
                </c:pt>
                <c:pt idx="1328">
                  <c:v>24.715000152587891</c:v>
                </c:pt>
                <c:pt idx="1329">
                  <c:v>24.711000442504883</c:v>
                </c:pt>
                <c:pt idx="1330">
                  <c:v>24.705001831054688</c:v>
                </c:pt>
                <c:pt idx="1331">
                  <c:v>24.357999801635742</c:v>
                </c:pt>
                <c:pt idx="1332">
                  <c:v>24.346000671386719</c:v>
                </c:pt>
                <c:pt idx="1333">
                  <c:v>24.297000885009766</c:v>
                </c:pt>
                <c:pt idx="1334">
                  <c:v>24.284000396728516</c:v>
                </c:pt>
                <c:pt idx="1335">
                  <c:v>24.525001525878906</c:v>
                </c:pt>
                <c:pt idx="1336">
                  <c:v>24.519001007080078</c:v>
                </c:pt>
                <c:pt idx="1337">
                  <c:v>24.152999877929688</c:v>
                </c:pt>
                <c:pt idx="1338">
                  <c:v>24.156000137329102</c:v>
                </c:pt>
                <c:pt idx="1339">
                  <c:v>24.194999694824219</c:v>
                </c:pt>
                <c:pt idx="1340">
                  <c:v>24.187000274658203</c:v>
                </c:pt>
                <c:pt idx="1341">
                  <c:v>24.782001495361328</c:v>
                </c:pt>
                <c:pt idx="1342">
                  <c:v>24.786001205444336</c:v>
                </c:pt>
                <c:pt idx="1343">
                  <c:v>24.407001495361328</c:v>
                </c:pt>
                <c:pt idx="1344">
                  <c:v>24.407001495361328</c:v>
                </c:pt>
                <c:pt idx="1345">
                  <c:v>24.47599983215332</c:v>
                </c:pt>
                <c:pt idx="1346">
                  <c:v>24.461000442504883</c:v>
                </c:pt>
                <c:pt idx="1347">
                  <c:v>24.706001281738281</c:v>
                </c:pt>
                <c:pt idx="1348">
                  <c:v>24.710000991821289</c:v>
                </c:pt>
                <c:pt idx="1349">
                  <c:v>24.707000732421875</c:v>
                </c:pt>
                <c:pt idx="1350">
                  <c:v>24.713001251220703</c:v>
                </c:pt>
                <c:pt idx="1351">
                  <c:v>24.246999740600586</c:v>
                </c:pt>
                <c:pt idx="1352">
                  <c:v>24.222000122070313</c:v>
                </c:pt>
                <c:pt idx="1353">
                  <c:v>24.399999618530273</c:v>
                </c:pt>
                <c:pt idx="1354">
                  <c:v>24.408000946044922</c:v>
                </c:pt>
                <c:pt idx="1355">
                  <c:v>24.488000869750977</c:v>
                </c:pt>
                <c:pt idx="1356">
                  <c:v>24.479001998901367</c:v>
                </c:pt>
                <c:pt idx="1357">
                  <c:v>24.27400016784668</c:v>
                </c:pt>
                <c:pt idx="1358">
                  <c:v>24.289999008178711</c:v>
                </c:pt>
                <c:pt idx="1359">
                  <c:v>24.310001373291016</c:v>
                </c:pt>
                <c:pt idx="1360">
                  <c:v>24.314001083374023</c:v>
                </c:pt>
                <c:pt idx="1361">
                  <c:v>24.465002059936523</c:v>
                </c:pt>
                <c:pt idx="1362">
                  <c:v>24.448001861572266</c:v>
                </c:pt>
                <c:pt idx="1363">
                  <c:v>24.206001281738281</c:v>
                </c:pt>
                <c:pt idx="1364">
                  <c:v>24.211002349853516</c:v>
                </c:pt>
                <c:pt idx="1365">
                  <c:v>24.473001480102539</c:v>
                </c:pt>
                <c:pt idx="1366">
                  <c:v>24.463001251220703</c:v>
                </c:pt>
                <c:pt idx="1367">
                  <c:v>24.452001571655273</c:v>
                </c:pt>
                <c:pt idx="1368">
                  <c:v>24.402000427246094</c:v>
                </c:pt>
                <c:pt idx="1369">
                  <c:v>24.226001739501953</c:v>
                </c:pt>
                <c:pt idx="1370">
                  <c:v>24.256999969482422</c:v>
                </c:pt>
                <c:pt idx="1371">
                  <c:v>24.093000411987305</c:v>
                </c:pt>
                <c:pt idx="1372">
                  <c:v>24.116001129150391</c:v>
                </c:pt>
                <c:pt idx="1373">
                  <c:v>24.360000610351563</c:v>
                </c:pt>
                <c:pt idx="1374">
                  <c:v>24.361000061035156</c:v>
                </c:pt>
                <c:pt idx="1375">
                  <c:v>23.921001434326172</c:v>
                </c:pt>
                <c:pt idx="1376">
                  <c:v>23.910001754760742</c:v>
                </c:pt>
                <c:pt idx="1377">
                  <c:v>24.159000396728516</c:v>
                </c:pt>
                <c:pt idx="1378">
                  <c:v>24.163999557495117</c:v>
                </c:pt>
                <c:pt idx="1379">
                  <c:v>23.791999816894531</c:v>
                </c:pt>
                <c:pt idx="1380">
                  <c:v>23.770999908447266</c:v>
                </c:pt>
                <c:pt idx="1381">
                  <c:v>24.003000259399414</c:v>
                </c:pt>
                <c:pt idx="1382">
                  <c:v>24.045999526977539</c:v>
                </c:pt>
                <c:pt idx="1383">
                  <c:v>23.749000549316406</c:v>
                </c:pt>
                <c:pt idx="1384">
                  <c:v>23.735000610351562</c:v>
                </c:pt>
                <c:pt idx="1385">
                  <c:v>24.156999588012695</c:v>
                </c:pt>
                <c:pt idx="1386">
                  <c:v>24.170000076293945</c:v>
                </c:pt>
                <c:pt idx="1387">
                  <c:v>24.02400016784668</c:v>
                </c:pt>
                <c:pt idx="1388">
                  <c:v>24.019001007080078</c:v>
                </c:pt>
                <c:pt idx="1389">
                  <c:v>23.822999954223633</c:v>
                </c:pt>
                <c:pt idx="1390">
                  <c:v>23.817001342773438</c:v>
                </c:pt>
                <c:pt idx="1391">
                  <c:v>24.045999526977539</c:v>
                </c:pt>
                <c:pt idx="1392">
                  <c:v>23.95100212097168</c:v>
                </c:pt>
                <c:pt idx="1393">
                  <c:v>23.73699951171875</c:v>
                </c:pt>
                <c:pt idx="1394">
                  <c:v>23.750999450683594</c:v>
                </c:pt>
                <c:pt idx="1395">
                  <c:v>23.593000411987305</c:v>
                </c:pt>
                <c:pt idx="1396">
                  <c:v>23.567001342773438</c:v>
                </c:pt>
                <c:pt idx="1397">
                  <c:v>23.98900032043457</c:v>
                </c:pt>
                <c:pt idx="1398">
                  <c:v>23.987001419067383</c:v>
                </c:pt>
                <c:pt idx="1399">
                  <c:v>23.948999404907227</c:v>
                </c:pt>
                <c:pt idx="1400">
                  <c:v>23.930000305175781</c:v>
                </c:pt>
                <c:pt idx="1401">
                  <c:v>23.85099983215332</c:v>
                </c:pt>
                <c:pt idx="1402">
                  <c:v>23.847999572753906</c:v>
                </c:pt>
                <c:pt idx="1403">
                  <c:v>24.079999923706055</c:v>
                </c:pt>
                <c:pt idx="1404">
                  <c:v>24.073999404907227</c:v>
                </c:pt>
                <c:pt idx="1405">
                  <c:v>24.239002227783203</c:v>
                </c:pt>
                <c:pt idx="1406">
                  <c:v>24.221002578735352</c:v>
                </c:pt>
                <c:pt idx="1407">
                  <c:v>23.970001220703125</c:v>
                </c:pt>
                <c:pt idx="1408">
                  <c:v>23.984001159667969</c:v>
                </c:pt>
                <c:pt idx="1409">
                  <c:v>24.371999740600586</c:v>
                </c:pt>
                <c:pt idx="1410">
                  <c:v>24.416000366210937</c:v>
                </c:pt>
                <c:pt idx="1411">
                  <c:v>24.597000122070313</c:v>
                </c:pt>
                <c:pt idx="1412">
                  <c:v>24.604000091552734</c:v>
                </c:pt>
                <c:pt idx="1413">
                  <c:v>24.533000946044922</c:v>
                </c:pt>
                <c:pt idx="1414">
                  <c:v>24.52400016784668</c:v>
                </c:pt>
                <c:pt idx="1415">
                  <c:v>24.407001495361328</c:v>
                </c:pt>
                <c:pt idx="1416">
                  <c:v>24.382001876831055</c:v>
                </c:pt>
                <c:pt idx="1417">
                  <c:v>24.554000854492188</c:v>
                </c:pt>
                <c:pt idx="1418">
                  <c:v>24.545000076293945</c:v>
                </c:pt>
                <c:pt idx="1419">
                  <c:v>24.103000640869141</c:v>
                </c:pt>
                <c:pt idx="1420">
                  <c:v>24.106000900268555</c:v>
                </c:pt>
                <c:pt idx="1421">
                  <c:v>24.427001953125</c:v>
                </c:pt>
                <c:pt idx="1422">
                  <c:v>24.421001434326172</c:v>
                </c:pt>
                <c:pt idx="1423">
                  <c:v>24.856000900268555</c:v>
                </c:pt>
                <c:pt idx="1424">
                  <c:v>24.866001129150391</c:v>
                </c:pt>
                <c:pt idx="1425">
                  <c:v>24.423999786376953</c:v>
                </c:pt>
                <c:pt idx="1426">
                  <c:v>24.427000045776367</c:v>
                </c:pt>
                <c:pt idx="1427">
                  <c:v>24.512001037597656</c:v>
                </c:pt>
                <c:pt idx="1428">
                  <c:v>24.504001617431641</c:v>
                </c:pt>
                <c:pt idx="1429">
                  <c:v>24.39900016784668</c:v>
                </c:pt>
                <c:pt idx="1430">
                  <c:v>24.385000228881836</c:v>
                </c:pt>
                <c:pt idx="1431">
                  <c:v>24.246000289916992</c:v>
                </c:pt>
                <c:pt idx="1432">
                  <c:v>24.242000579833984</c:v>
                </c:pt>
                <c:pt idx="1433">
                  <c:v>24.353000640869141</c:v>
                </c:pt>
                <c:pt idx="1434">
                  <c:v>24.395000457763672</c:v>
                </c:pt>
                <c:pt idx="1435">
                  <c:v>24.63599967956543</c:v>
                </c:pt>
                <c:pt idx="1436">
                  <c:v>24.628000259399414</c:v>
                </c:pt>
                <c:pt idx="1437">
                  <c:v>24.206001281738281</c:v>
                </c:pt>
                <c:pt idx="1438">
                  <c:v>24.209001541137695</c:v>
                </c:pt>
                <c:pt idx="1439">
                  <c:v>24.505001068115234</c:v>
                </c:pt>
              </c:numCache>
            </c:numRef>
          </c:val>
          <c:smooth val="0"/>
        </c:ser>
        <c:ser>
          <c:idx val="1"/>
          <c:order val="1"/>
          <c:tx>
            <c:v>19-Jul-15</c:v>
          </c:tx>
          <c:marker>
            <c:symbol val="none"/>
          </c:marker>
          <c:cat>
            <c:numRef>
              <c:f>Sheet1!$K$1:$K$1440</c:f>
              <c:numCache>
                <c:formatCode>0.00</c:formatCode>
                <c:ptCount val="1440"/>
                <c:pt idx="0">
                  <c:v>0</c:v>
                </c:pt>
                <c:pt idx="1">
                  <c:v>1.6666666666666666E-2</c:v>
                </c:pt>
                <c:pt idx="2">
                  <c:v>3.3333333333333333E-2</c:v>
                </c:pt>
                <c:pt idx="3">
                  <c:v>0.05</c:v>
                </c:pt>
                <c:pt idx="4">
                  <c:v>6.6666666666666666E-2</c:v>
                </c:pt>
                <c:pt idx="5">
                  <c:v>8.3333333333333329E-2</c:v>
                </c:pt>
                <c:pt idx="6">
                  <c:v>9.9999999999999992E-2</c:v>
                </c:pt>
                <c:pt idx="7">
                  <c:v>0.11666666666666665</c:v>
                </c:pt>
                <c:pt idx="8">
                  <c:v>0.13333333333333333</c:v>
                </c:pt>
                <c:pt idx="9">
                  <c:v>0.15</c:v>
                </c:pt>
                <c:pt idx="10">
                  <c:v>0.16666666666666666</c:v>
                </c:pt>
                <c:pt idx="11">
                  <c:v>0.18333333333333332</c:v>
                </c:pt>
                <c:pt idx="12">
                  <c:v>0.19999999999999998</c:v>
                </c:pt>
                <c:pt idx="13">
                  <c:v>0.21666666666666665</c:v>
                </c:pt>
                <c:pt idx="14">
                  <c:v>0.23333333333333331</c:v>
                </c:pt>
                <c:pt idx="15">
                  <c:v>0.24999999999999997</c:v>
                </c:pt>
                <c:pt idx="16">
                  <c:v>0.26666666666666666</c:v>
                </c:pt>
                <c:pt idx="17">
                  <c:v>0.28333333333333333</c:v>
                </c:pt>
                <c:pt idx="18">
                  <c:v>0.3</c:v>
                </c:pt>
                <c:pt idx="19">
                  <c:v>0.31666666666666665</c:v>
                </c:pt>
                <c:pt idx="20">
                  <c:v>0.33333333333333331</c:v>
                </c:pt>
                <c:pt idx="21">
                  <c:v>0.35</c:v>
                </c:pt>
                <c:pt idx="22">
                  <c:v>0.36666666666666664</c:v>
                </c:pt>
                <c:pt idx="23">
                  <c:v>0.3833333333333333</c:v>
                </c:pt>
                <c:pt idx="24">
                  <c:v>0.39999999999999997</c:v>
                </c:pt>
                <c:pt idx="25">
                  <c:v>0.41666666666666663</c:v>
                </c:pt>
                <c:pt idx="26">
                  <c:v>0.43333333333333329</c:v>
                </c:pt>
                <c:pt idx="27">
                  <c:v>0.44999999999999996</c:v>
                </c:pt>
                <c:pt idx="28">
                  <c:v>0.46666666666666662</c:v>
                </c:pt>
                <c:pt idx="29">
                  <c:v>0.48333333333333328</c:v>
                </c:pt>
                <c:pt idx="30">
                  <c:v>0.49999999999999994</c:v>
                </c:pt>
                <c:pt idx="31">
                  <c:v>0.51666666666666661</c:v>
                </c:pt>
                <c:pt idx="32">
                  <c:v>0.53333333333333333</c:v>
                </c:pt>
                <c:pt idx="33">
                  <c:v>0.55000000000000004</c:v>
                </c:pt>
                <c:pt idx="34">
                  <c:v>0.56666666666666676</c:v>
                </c:pt>
                <c:pt idx="35">
                  <c:v>0.58333333333333348</c:v>
                </c:pt>
                <c:pt idx="36">
                  <c:v>0.6000000000000002</c:v>
                </c:pt>
                <c:pt idx="37">
                  <c:v>0.61666666666666692</c:v>
                </c:pt>
                <c:pt idx="38">
                  <c:v>0.63333333333333364</c:v>
                </c:pt>
                <c:pt idx="39">
                  <c:v>0.65000000000000036</c:v>
                </c:pt>
                <c:pt idx="40">
                  <c:v>0.66666666666666707</c:v>
                </c:pt>
                <c:pt idx="41">
                  <c:v>0.68333333333333379</c:v>
                </c:pt>
                <c:pt idx="42">
                  <c:v>0.70000000000000051</c:v>
                </c:pt>
                <c:pt idx="43">
                  <c:v>0.71666666666666723</c:v>
                </c:pt>
                <c:pt idx="44">
                  <c:v>0.73333333333333395</c:v>
                </c:pt>
                <c:pt idx="45">
                  <c:v>0.75000000000000067</c:v>
                </c:pt>
                <c:pt idx="46">
                  <c:v>0.76666666666666738</c:v>
                </c:pt>
                <c:pt idx="47">
                  <c:v>0.7833333333333341</c:v>
                </c:pt>
                <c:pt idx="48">
                  <c:v>0.80000000000000082</c:v>
                </c:pt>
                <c:pt idx="49">
                  <c:v>0.81666666666666754</c:v>
                </c:pt>
                <c:pt idx="50">
                  <c:v>0.83333333333333426</c:v>
                </c:pt>
                <c:pt idx="51">
                  <c:v>0.85000000000000098</c:v>
                </c:pt>
                <c:pt idx="52">
                  <c:v>0.8666666666666677</c:v>
                </c:pt>
                <c:pt idx="53">
                  <c:v>0.88333333333333441</c:v>
                </c:pt>
                <c:pt idx="54">
                  <c:v>0.90000000000000113</c:v>
                </c:pt>
                <c:pt idx="55">
                  <c:v>0.91666666666666785</c:v>
                </c:pt>
                <c:pt idx="56">
                  <c:v>0.93333333333333457</c:v>
                </c:pt>
                <c:pt idx="57">
                  <c:v>0.95000000000000129</c:v>
                </c:pt>
                <c:pt idx="58">
                  <c:v>0.96666666666666801</c:v>
                </c:pt>
                <c:pt idx="59">
                  <c:v>0.98333333333333472</c:v>
                </c:pt>
                <c:pt idx="60">
                  <c:v>1.0000000000000013</c:v>
                </c:pt>
                <c:pt idx="61">
                  <c:v>1.0166666666666679</c:v>
                </c:pt>
                <c:pt idx="62">
                  <c:v>1.0333333333333345</c:v>
                </c:pt>
                <c:pt idx="63">
                  <c:v>1.0500000000000012</c:v>
                </c:pt>
                <c:pt idx="64">
                  <c:v>1.0666666666666678</c:v>
                </c:pt>
                <c:pt idx="65">
                  <c:v>1.0833333333333344</c:v>
                </c:pt>
                <c:pt idx="66">
                  <c:v>1.100000000000001</c:v>
                </c:pt>
                <c:pt idx="67">
                  <c:v>1.1166666666666676</c:v>
                </c:pt>
                <c:pt idx="68">
                  <c:v>1.1333333333333342</c:v>
                </c:pt>
                <c:pt idx="69">
                  <c:v>1.1500000000000008</c:v>
                </c:pt>
                <c:pt idx="70">
                  <c:v>1.1666666666666674</c:v>
                </c:pt>
                <c:pt idx="71">
                  <c:v>1.183333333333334</c:v>
                </c:pt>
                <c:pt idx="72">
                  <c:v>1.2000000000000006</c:v>
                </c:pt>
                <c:pt idx="73">
                  <c:v>1.2166666666666672</c:v>
                </c:pt>
                <c:pt idx="74">
                  <c:v>1.2333333333333338</c:v>
                </c:pt>
                <c:pt idx="75">
                  <c:v>1.2500000000000004</c:v>
                </c:pt>
                <c:pt idx="76">
                  <c:v>1.2666666666666671</c:v>
                </c:pt>
                <c:pt idx="77">
                  <c:v>1.2833333333333337</c:v>
                </c:pt>
                <c:pt idx="78">
                  <c:v>1.3000000000000003</c:v>
                </c:pt>
                <c:pt idx="79">
                  <c:v>1.3166666666666669</c:v>
                </c:pt>
                <c:pt idx="80">
                  <c:v>1.3333333333333335</c:v>
                </c:pt>
                <c:pt idx="81">
                  <c:v>1.35</c:v>
                </c:pt>
                <c:pt idx="82">
                  <c:v>1.3666666666666667</c:v>
                </c:pt>
                <c:pt idx="83">
                  <c:v>1.3833333333333333</c:v>
                </c:pt>
                <c:pt idx="84">
                  <c:v>1.4</c:v>
                </c:pt>
                <c:pt idx="85">
                  <c:v>1.4166666666666665</c:v>
                </c:pt>
                <c:pt idx="86">
                  <c:v>1.4333333333333331</c:v>
                </c:pt>
                <c:pt idx="87">
                  <c:v>1.4499999999999997</c:v>
                </c:pt>
                <c:pt idx="88">
                  <c:v>1.4666666666666663</c:v>
                </c:pt>
                <c:pt idx="89">
                  <c:v>1.4833333333333329</c:v>
                </c:pt>
                <c:pt idx="90">
                  <c:v>1.4999999999999996</c:v>
                </c:pt>
                <c:pt idx="91">
                  <c:v>1.5166666666666662</c:v>
                </c:pt>
                <c:pt idx="92">
                  <c:v>1.5333333333333328</c:v>
                </c:pt>
                <c:pt idx="93">
                  <c:v>1.5499999999999994</c:v>
                </c:pt>
                <c:pt idx="94">
                  <c:v>1.566666666666666</c:v>
                </c:pt>
                <c:pt idx="95">
                  <c:v>1.5833333333333326</c:v>
                </c:pt>
                <c:pt idx="96">
                  <c:v>1.5999999999999992</c:v>
                </c:pt>
                <c:pt idx="97">
                  <c:v>1.6166666666666658</c:v>
                </c:pt>
                <c:pt idx="98">
                  <c:v>1.6333333333333324</c:v>
                </c:pt>
                <c:pt idx="99">
                  <c:v>1.649999999999999</c:v>
                </c:pt>
                <c:pt idx="100">
                  <c:v>1.6666666666666656</c:v>
                </c:pt>
                <c:pt idx="101">
                  <c:v>1.6833333333333322</c:v>
                </c:pt>
                <c:pt idx="102">
                  <c:v>1.6999999999999988</c:v>
                </c:pt>
                <c:pt idx="103">
                  <c:v>1.7166666666666655</c:v>
                </c:pt>
                <c:pt idx="104">
                  <c:v>1.7333333333333321</c:v>
                </c:pt>
                <c:pt idx="105">
                  <c:v>1.7499999999999987</c:v>
                </c:pt>
                <c:pt idx="106">
                  <c:v>1.7666666666666653</c:v>
                </c:pt>
                <c:pt idx="107">
                  <c:v>1.7833333333333319</c:v>
                </c:pt>
                <c:pt idx="108">
                  <c:v>1.7999999999999985</c:v>
                </c:pt>
                <c:pt idx="109">
                  <c:v>1.8166666666666651</c:v>
                </c:pt>
                <c:pt idx="110">
                  <c:v>1.8333333333333317</c:v>
                </c:pt>
                <c:pt idx="111">
                  <c:v>1.8499999999999983</c:v>
                </c:pt>
                <c:pt idx="112">
                  <c:v>1.8666666666666649</c:v>
                </c:pt>
                <c:pt idx="113">
                  <c:v>1.8833333333333315</c:v>
                </c:pt>
                <c:pt idx="114">
                  <c:v>1.8999999999999981</c:v>
                </c:pt>
                <c:pt idx="115">
                  <c:v>1.9166666666666647</c:v>
                </c:pt>
                <c:pt idx="116">
                  <c:v>1.9333333333333313</c:v>
                </c:pt>
                <c:pt idx="117">
                  <c:v>1.949999999999998</c:v>
                </c:pt>
                <c:pt idx="118">
                  <c:v>1.9666666666666646</c:v>
                </c:pt>
                <c:pt idx="119">
                  <c:v>1.9833333333333312</c:v>
                </c:pt>
                <c:pt idx="120">
                  <c:v>1.9999999999999978</c:v>
                </c:pt>
                <c:pt idx="121">
                  <c:v>2.0166666666666644</c:v>
                </c:pt>
                <c:pt idx="122">
                  <c:v>2.033333333333331</c:v>
                </c:pt>
                <c:pt idx="123">
                  <c:v>2.0499999999999976</c:v>
                </c:pt>
                <c:pt idx="124">
                  <c:v>2.0666666666666642</c:v>
                </c:pt>
                <c:pt idx="125">
                  <c:v>2.0833333333333308</c:v>
                </c:pt>
                <c:pt idx="126">
                  <c:v>2.0999999999999974</c:v>
                </c:pt>
                <c:pt idx="127">
                  <c:v>2.116666666666664</c:v>
                </c:pt>
                <c:pt idx="128">
                  <c:v>2.1333333333333306</c:v>
                </c:pt>
                <c:pt idx="129">
                  <c:v>2.1499999999999972</c:v>
                </c:pt>
                <c:pt idx="130">
                  <c:v>2.1666666666666639</c:v>
                </c:pt>
                <c:pt idx="131">
                  <c:v>2.1833333333333305</c:v>
                </c:pt>
                <c:pt idx="132">
                  <c:v>2.1999999999999971</c:v>
                </c:pt>
                <c:pt idx="133">
                  <c:v>2.2166666666666637</c:v>
                </c:pt>
                <c:pt idx="134">
                  <c:v>2.2333333333333303</c:v>
                </c:pt>
                <c:pt idx="135">
                  <c:v>2.2499999999999969</c:v>
                </c:pt>
                <c:pt idx="136">
                  <c:v>2.2666666666666635</c:v>
                </c:pt>
                <c:pt idx="137">
                  <c:v>2.2833333333333301</c:v>
                </c:pt>
                <c:pt idx="138">
                  <c:v>2.2999999999999967</c:v>
                </c:pt>
                <c:pt idx="139">
                  <c:v>2.3166666666666633</c:v>
                </c:pt>
                <c:pt idx="140">
                  <c:v>2.3333333333333299</c:v>
                </c:pt>
                <c:pt idx="141">
                  <c:v>2.3499999999999965</c:v>
                </c:pt>
                <c:pt idx="142">
                  <c:v>2.3666666666666631</c:v>
                </c:pt>
                <c:pt idx="143">
                  <c:v>2.3833333333333298</c:v>
                </c:pt>
                <c:pt idx="144">
                  <c:v>2.3999999999999964</c:v>
                </c:pt>
                <c:pt idx="145">
                  <c:v>2.416666666666663</c:v>
                </c:pt>
                <c:pt idx="146">
                  <c:v>2.4333333333333296</c:v>
                </c:pt>
                <c:pt idx="147">
                  <c:v>2.4499999999999962</c:v>
                </c:pt>
                <c:pt idx="148">
                  <c:v>2.4666666666666628</c:v>
                </c:pt>
                <c:pt idx="149">
                  <c:v>2.4833333333333294</c:v>
                </c:pt>
                <c:pt idx="150">
                  <c:v>2.499999999999996</c:v>
                </c:pt>
                <c:pt idx="151">
                  <c:v>2.5166666666666626</c:v>
                </c:pt>
                <c:pt idx="152">
                  <c:v>2.5333333333333292</c:v>
                </c:pt>
                <c:pt idx="153">
                  <c:v>2.5499999999999958</c:v>
                </c:pt>
                <c:pt idx="154">
                  <c:v>2.5666666666666624</c:v>
                </c:pt>
                <c:pt idx="155">
                  <c:v>2.583333333333329</c:v>
                </c:pt>
                <c:pt idx="156">
                  <c:v>2.5999999999999956</c:v>
                </c:pt>
                <c:pt idx="157">
                  <c:v>2.6166666666666623</c:v>
                </c:pt>
                <c:pt idx="158">
                  <c:v>2.6333333333333289</c:v>
                </c:pt>
                <c:pt idx="159">
                  <c:v>2.6499999999999955</c:v>
                </c:pt>
                <c:pt idx="160">
                  <c:v>2.6666666666666621</c:v>
                </c:pt>
                <c:pt idx="161">
                  <c:v>2.6833333333333287</c:v>
                </c:pt>
                <c:pt idx="162">
                  <c:v>2.6999999999999953</c:v>
                </c:pt>
                <c:pt idx="163">
                  <c:v>2.7166666666666619</c:v>
                </c:pt>
                <c:pt idx="164">
                  <c:v>2.7333333333333285</c:v>
                </c:pt>
                <c:pt idx="165">
                  <c:v>2.7499999999999951</c:v>
                </c:pt>
                <c:pt idx="166">
                  <c:v>2.7666666666666617</c:v>
                </c:pt>
                <c:pt idx="167">
                  <c:v>2.7833333333333283</c:v>
                </c:pt>
                <c:pt idx="168">
                  <c:v>2.7999999999999949</c:v>
                </c:pt>
                <c:pt idx="169">
                  <c:v>2.8166666666666615</c:v>
                </c:pt>
                <c:pt idx="170">
                  <c:v>2.8333333333333282</c:v>
                </c:pt>
                <c:pt idx="171">
                  <c:v>2.8499999999999948</c:v>
                </c:pt>
                <c:pt idx="172">
                  <c:v>2.8666666666666614</c:v>
                </c:pt>
                <c:pt idx="173">
                  <c:v>2.883333333333328</c:v>
                </c:pt>
                <c:pt idx="174">
                  <c:v>2.8999999999999946</c:v>
                </c:pt>
                <c:pt idx="175">
                  <c:v>2.9166666666666612</c:v>
                </c:pt>
                <c:pt idx="176">
                  <c:v>2.9333333333333278</c:v>
                </c:pt>
                <c:pt idx="177">
                  <c:v>2.9499999999999944</c:v>
                </c:pt>
                <c:pt idx="178">
                  <c:v>2.966666666666661</c:v>
                </c:pt>
                <c:pt idx="179">
                  <c:v>2.9833333333333276</c:v>
                </c:pt>
                <c:pt idx="180">
                  <c:v>2.9999999999999942</c:v>
                </c:pt>
                <c:pt idx="181">
                  <c:v>3.0166666666666608</c:v>
                </c:pt>
                <c:pt idx="182">
                  <c:v>3.0333333333333274</c:v>
                </c:pt>
                <c:pt idx="183">
                  <c:v>3.049999999999994</c:v>
                </c:pt>
                <c:pt idx="184">
                  <c:v>3.0666666666666607</c:v>
                </c:pt>
                <c:pt idx="185">
                  <c:v>3.0833333333333273</c:v>
                </c:pt>
                <c:pt idx="186">
                  <c:v>3.0999999999999939</c:v>
                </c:pt>
                <c:pt idx="187">
                  <c:v>3.1166666666666605</c:v>
                </c:pt>
                <c:pt idx="188">
                  <c:v>3.1333333333333271</c:v>
                </c:pt>
                <c:pt idx="189">
                  <c:v>3.1499999999999937</c:v>
                </c:pt>
                <c:pt idx="190">
                  <c:v>3.1666666666666603</c:v>
                </c:pt>
                <c:pt idx="191">
                  <c:v>3.1833333333333269</c:v>
                </c:pt>
                <c:pt idx="192">
                  <c:v>3.1999999999999935</c:v>
                </c:pt>
                <c:pt idx="193">
                  <c:v>3.2166666666666601</c:v>
                </c:pt>
                <c:pt idx="194">
                  <c:v>3.2333333333333267</c:v>
                </c:pt>
                <c:pt idx="195">
                  <c:v>3.2499999999999933</c:v>
                </c:pt>
                <c:pt idx="196">
                  <c:v>3.2666666666666599</c:v>
                </c:pt>
                <c:pt idx="197">
                  <c:v>3.2833333333333266</c:v>
                </c:pt>
                <c:pt idx="198">
                  <c:v>3.2999999999999932</c:v>
                </c:pt>
                <c:pt idx="199">
                  <c:v>3.3166666666666598</c:v>
                </c:pt>
                <c:pt idx="200">
                  <c:v>3.3333333333333264</c:v>
                </c:pt>
                <c:pt idx="201">
                  <c:v>3.349999999999993</c:v>
                </c:pt>
                <c:pt idx="202">
                  <c:v>3.3666666666666596</c:v>
                </c:pt>
                <c:pt idx="203">
                  <c:v>3.3833333333333262</c:v>
                </c:pt>
                <c:pt idx="204">
                  <c:v>3.3999999999999928</c:v>
                </c:pt>
                <c:pt idx="205">
                  <c:v>3.4166666666666594</c:v>
                </c:pt>
                <c:pt idx="206">
                  <c:v>3.433333333333326</c:v>
                </c:pt>
                <c:pt idx="207">
                  <c:v>3.4499999999999926</c:v>
                </c:pt>
                <c:pt idx="208">
                  <c:v>3.4666666666666592</c:v>
                </c:pt>
                <c:pt idx="209">
                  <c:v>3.4833333333333258</c:v>
                </c:pt>
                <c:pt idx="210">
                  <c:v>3.4999999999999925</c:v>
                </c:pt>
                <c:pt idx="211">
                  <c:v>3.5166666666666591</c:v>
                </c:pt>
                <c:pt idx="212">
                  <c:v>3.5333333333333257</c:v>
                </c:pt>
                <c:pt idx="213">
                  <c:v>3.5499999999999923</c:v>
                </c:pt>
                <c:pt idx="214">
                  <c:v>3.5666666666666589</c:v>
                </c:pt>
                <c:pt idx="215">
                  <c:v>3.5833333333333255</c:v>
                </c:pt>
                <c:pt idx="216">
                  <c:v>3.5999999999999921</c:v>
                </c:pt>
                <c:pt idx="217">
                  <c:v>3.6166666666666587</c:v>
                </c:pt>
                <c:pt idx="218">
                  <c:v>3.6333333333333253</c:v>
                </c:pt>
                <c:pt idx="219">
                  <c:v>3.6499999999999919</c:v>
                </c:pt>
                <c:pt idx="220">
                  <c:v>3.6666666666666585</c:v>
                </c:pt>
                <c:pt idx="221">
                  <c:v>3.6833333333333251</c:v>
                </c:pt>
                <c:pt idx="222">
                  <c:v>3.6999999999999917</c:v>
                </c:pt>
                <c:pt idx="223">
                  <c:v>3.7166666666666583</c:v>
                </c:pt>
                <c:pt idx="224">
                  <c:v>3.733333333333325</c:v>
                </c:pt>
                <c:pt idx="225">
                  <c:v>3.7499999999999916</c:v>
                </c:pt>
                <c:pt idx="226">
                  <c:v>3.7666666666666582</c:v>
                </c:pt>
                <c:pt idx="227">
                  <c:v>3.7833333333333248</c:v>
                </c:pt>
                <c:pt idx="228">
                  <c:v>3.7999999999999914</c:v>
                </c:pt>
                <c:pt idx="229">
                  <c:v>3.816666666666658</c:v>
                </c:pt>
                <c:pt idx="230">
                  <c:v>3.8333333333333246</c:v>
                </c:pt>
                <c:pt idx="231">
                  <c:v>3.8499999999999912</c:v>
                </c:pt>
                <c:pt idx="232">
                  <c:v>3.8666666666666578</c:v>
                </c:pt>
                <c:pt idx="233">
                  <c:v>3.8833333333333244</c:v>
                </c:pt>
                <c:pt idx="234">
                  <c:v>3.899999999999991</c:v>
                </c:pt>
                <c:pt idx="235">
                  <c:v>3.9166666666666576</c:v>
                </c:pt>
                <c:pt idx="236">
                  <c:v>3.9333333333333242</c:v>
                </c:pt>
                <c:pt idx="237">
                  <c:v>3.9499999999999909</c:v>
                </c:pt>
                <c:pt idx="238">
                  <c:v>3.9666666666666575</c:v>
                </c:pt>
                <c:pt idx="239">
                  <c:v>3.9833333333333241</c:v>
                </c:pt>
                <c:pt idx="240">
                  <c:v>3.9999999999999907</c:v>
                </c:pt>
                <c:pt idx="241">
                  <c:v>4.0166666666666577</c:v>
                </c:pt>
                <c:pt idx="242">
                  <c:v>4.0333333333333243</c:v>
                </c:pt>
                <c:pt idx="243">
                  <c:v>4.0499999999999909</c:v>
                </c:pt>
                <c:pt idx="244">
                  <c:v>4.0666666666666575</c:v>
                </c:pt>
                <c:pt idx="245">
                  <c:v>4.0833333333333242</c:v>
                </c:pt>
                <c:pt idx="246">
                  <c:v>4.0999999999999908</c:v>
                </c:pt>
                <c:pt idx="247">
                  <c:v>4.1166666666666574</c:v>
                </c:pt>
                <c:pt idx="248">
                  <c:v>4.133333333333324</c:v>
                </c:pt>
                <c:pt idx="249">
                  <c:v>4.1499999999999906</c:v>
                </c:pt>
                <c:pt idx="250">
                  <c:v>4.1666666666666572</c:v>
                </c:pt>
                <c:pt idx="251">
                  <c:v>4.1833333333333238</c:v>
                </c:pt>
                <c:pt idx="252">
                  <c:v>4.1999999999999904</c:v>
                </c:pt>
                <c:pt idx="253">
                  <c:v>4.216666666666657</c:v>
                </c:pt>
                <c:pt idx="254">
                  <c:v>4.2333333333333236</c:v>
                </c:pt>
                <c:pt idx="255">
                  <c:v>4.2499999999999902</c:v>
                </c:pt>
                <c:pt idx="256">
                  <c:v>4.2666666666666568</c:v>
                </c:pt>
                <c:pt idx="257">
                  <c:v>4.2833333333333234</c:v>
                </c:pt>
                <c:pt idx="258">
                  <c:v>4.2999999999999901</c:v>
                </c:pt>
                <c:pt idx="259">
                  <c:v>4.3166666666666567</c:v>
                </c:pt>
                <c:pt idx="260">
                  <c:v>4.3333333333333233</c:v>
                </c:pt>
                <c:pt idx="261">
                  <c:v>4.3499999999999899</c:v>
                </c:pt>
                <c:pt idx="262">
                  <c:v>4.3666666666666565</c:v>
                </c:pt>
                <c:pt idx="263">
                  <c:v>4.3833333333333231</c:v>
                </c:pt>
                <c:pt idx="264">
                  <c:v>4.3999999999999897</c:v>
                </c:pt>
                <c:pt idx="265">
                  <c:v>4.4166666666666563</c:v>
                </c:pt>
                <c:pt idx="266">
                  <c:v>4.4333333333333229</c:v>
                </c:pt>
                <c:pt idx="267">
                  <c:v>4.4499999999999895</c:v>
                </c:pt>
                <c:pt idx="268">
                  <c:v>4.4666666666666561</c:v>
                </c:pt>
                <c:pt idx="269">
                  <c:v>4.4833333333333227</c:v>
                </c:pt>
                <c:pt idx="270">
                  <c:v>4.4999999999999893</c:v>
                </c:pt>
                <c:pt idx="271">
                  <c:v>4.5166666666666559</c:v>
                </c:pt>
                <c:pt idx="272">
                  <c:v>4.5333333333333226</c:v>
                </c:pt>
                <c:pt idx="273">
                  <c:v>4.5499999999999892</c:v>
                </c:pt>
                <c:pt idx="274">
                  <c:v>4.5666666666666558</c:v>
                </c:pt>
                <c:pt idx="275">
                  <c:v>4.5833333333333224</c:v>
                </c:pt>
                <c:pt idx="276">
                  <c:v>4.599999999999989</c:v>
                </c:pt>
                <c:pt idx="277">
                  <c:v>4.6166666666666556</c:v>
                </c:pt>
                <c:pt idx="278">
                  <c:v>4.6333333333333222</c:v>
                </c:pt>
                <c:pt idx="279">
                  <c:v>4.6499999999999888</c:v>
                </c:pt>
                <c:pt idx="280">
                  <c:v>4.6666666666666554</c:v>
                </c:pt>
                <c:pt idx="281">
                  <c:v>4.683333333333322</c:v>
                </c:pt>
                <c:pt idx="282">
                  <c:v>4.6999999999999886</c:v>
                </c:pt>
                <c:pt idx="283">
                  <c:v>4.7166666666666552</c:v>
                </c:pt>
                <c:pt idx="284">
                  <c:v>4.7333333333333218</c:v>
                </c:pt>
                <c:pt idx="285">
                  <c:v>4.7499999999999885</c:v>
                </c:pt>
                <c:pt idx="286">
                  <c:v>4.7666666666666551</c:v>
                </c:pt>
                <c:pt idx="287">
                  <c:v>4.7833333333333217</c:v>
                </c:pt>
                <c:pt idx="288">
                  <c:v>4.7999999999999883</c:v>
                </c:pt>
                <c:pt idx="289">
                  <c:v>4.8166666666666549</c:v>
                </c:pt>
                <c:pt idx="290">
                  <c:v>4.8333333333333215</c:v>
                </c:pt>
                <c:pt idx="291">
                  <c:v>4.8499999999999881</c:v>
                </c:pt>
                <c:pt idx="292">
                  <c:v>4.8666666666666547</c:v>
                </c:pt>
                <c:pt idx="293">
                  <c:v>4.8833333333333213</c:v>
                </c:pt>
                <c:pt idx="294">
                  <c:v>4.8999999999999879</c:v>
                </c:pt>
                <c:pt idx="295">
                  <c:v>4.9166666666666545</c:v>
                </c:pt>
                <c:pt idx="296">
                  <c:v>4.9333333333333211</c:v>
                </c:pt>
                <c:pt idx="297">
                  <c:v>4.9499999999999877</c:v>
                </c:pt>
                <c:pt idx="298">
                  <c:v>4.9666666666666544</c:v>
                </c:pt>
                <c:pt idx="299">
                  <c:v>4.983333333333321</c:v>
                </c:pt>
                <c:pt idx="300">
                  <c:v>4.9999999999999876</c:v>
                </c:pt>
                <c:pt idx="301">
                  <c:v>5.0166666666666542</c:v>
                </c:pt>
                <c:pt idx="302">
                  <c:v>5.0333333333333208</c:v>
                </c:pt>
                <c:pt idx="303">
                  <c:v>5.0499999999999874</c:v>
                </c:pt>
                <c:pt idx="304">
                  <c:v>5.066666666666654</c:v>
                </c:pt>
                <c:pt idx="305">
                  <c:v>5.0833333333333206</c:v>
                </c:pt>
                <c:pt idx="306">
                  <c:v>5.0999999999999872</c:v>
                </c:pt>
                <c:pt idx="307">
                  <c:v>5.1166666666666538</c:v>
                </c:pt>
                <c:pt idx="308">
                  <c:v>5.1333333333333204</c:v>
                </c:pt>
                <c:pt idx="309">
                  <c:v>5.149999999999987</c:v>
                </c:pt>
                <c:pt idx="310">
                  <c:v>5.1666666666666536</c:v>
                </c:pt>
                <c:pt idx="311">
                  <c:v>5.1833333333333202</c:v>
                </c:pt>
                <c:pt idx="312">
                  <c:v>5.1999999999999869</c:v>
                </c:pt>
                <c:pt idx="313">
                  <c:v>5.2166666666666535</c:v>
                </c:pt>
                <c:pt idx="314">
                  <c:v>5.2333333333333201</c:v>
                </c:pt>
                <c:pt idx="315">
                  <c:v>5.2499999999999867</c:v>
                </c:pt>
                <c:pt idx="316">
                  <c:v>5.2666666666666533</c:v>
                </c:pt>
                <c:pt idx="317">
                  <c:v>5.2833333333333199</c:v>
                </c:pt>
                <c:pt idx="318">
                  <c:v>5.2999999999999865</c:v>
                </c:pt>
                <c:pt idx="319">
                  <c:v>5.3166666666666531</c:v>
                </c:pt>
                <c:pt idx="320">
                  <c:v>5.3333333333333197</c:v>
                </c:pt>
                <c:pt idx="321">
                  <c:v>5.3499999999999863</c:v>
                </c:pt>
                <c:pt idx="322">
                  <c:v>5.3666666666666529</c:v>
                </c:pt>
                <c:pt idx="323">
                  <c:v>5.3833333333333195</c:v>
                </c:pt>
                <c:pt idx="324">
                  <c:v>5.3999999999999861</c:v>
                </c:pt>
                <c:pt idx="325">
                  <c:v>5.4166666666666528</c:v>
                </c:pt>
                <c:pt idx="326">
                  <c:v>5.4333333333333194</c:v>
                </c:pt>
                <c:pt idx="327">
                  <c:v>5.449999999999986</c:v>
                </c:pt>
                <c:pt idx="328">
                  <c:v>5.4666666666666526</c:v>
                </c:pt>
                <c:pt idx="329">
                  <c:v>5.4833333333333192</c:v>
                </c:pt>
                <c:pt idx="330">
                  <c:v>5.4999999999999858</c:v>
                </c:pt>
                <c:pt idx="331">
                  <c:v>5.5166666666666524</c:v>
                </c:pt>
                <c:pt idx="332">
                  <c:v>5.533333333333319</c:v>
                </c:pt>
                <c:pt idx="333">
                  <c:v>5.5499999999999856</c:v>
                </c:pt>
                <c:pt idx="334">
                  <c:v>5.5666666666666522</c:v>
                </c:pt>
                <c:pt idx="335">
                  <c:v>5.5833333333333188</c:v>
                </c:pt>
                <c:pt idx="336">
                  <c:v>5.5999999999999854</c:v>
                </c:pt>
                <c:pt idx="337">
                  <c:v>5.616666666666652</c:v>
                </c:pt>
                <c:pt idx="338">
                  <c:v>5.6333333333333186</c:v>
                </c:pt>
                <c:pt idx="339">
                  <c:v>5.6499999999999853</c:v>
                </c:pt>
                <c:pt idx="340">
                  <c:v>5.6666666666666519</c:v>
                </c:pt>
                <c:pt idx="341">
                  <c:v>5.6833333333333185</c:v>
                </c:pt>
                <c:pt idx="342">
                  <c:v>5.6999999999999851</c:v>
                </c:pt>
                <c:pt idx="343">
                  <c:v>5.7166666666666517</c:v>
                </c:pt>
                <c:pt idx="344">
                  <c:v>5.7333333333333183</c:v>
                </c:pt>
                <c:pt idx="345">
                  <c:v>5.7499999999999849</c:v>
                </c:pt>
                <c:pt idx="346">
                  <c:v>5.7666666666666515</c:v>
                </c:pt>
                <c:pt idx="347">
                  <c:v>5.7833333333333181</c:v>
                </c:pt>
                <c:pt idx="348">
                  <c:v>5.7999999999999847</c:v>
                </c:pt>
                <c:pt idx="349">
                  <c:v>5.8166666666666513</c:v>
                </c:pt>
                <c:pt idx="350">
                  <c:v>5.8333333333333179</c:v>
                </c:pt>
                <c:pt idx="351">
                  <c:v>5.8499999999999845</c:v>
                </c:pt>
                <c:pt idx="352">
                  <c:v>5.8666666666666512</c:v>
                </c:pt>
                <c:pt idx="353">
                  <c:v>5.8833333333333178</c:v>
                </c:pt>
                <c:pt idx="354">
                  <c:v>5.8999999999999844</c:v>
                </c:pt>
                <c:pt idx="355">
                  <c:v>5.916666666666651</c:v>
                </c:pt>
                <c:pt idx="356">
                  <c:v>5.9333333333333176</c:v>
                </c:pt>
                <c:pt idx="357">
                  <c:v>5.9499999999999842</c:v>
                </c:pt>
                <c:pt idx="358">
                  <c:v>5.9666666666666508</c:v>
                </c:pt>
                <c:pt idx="359">
                  <c:v>5.9833333333333174</c:v>
                </c:pt>
                <c:pt idx="360">
                  <c:v>5.999999999999984</c:v>
                </c:pt>
                <c:pt idx="361">
                  <c:v>6.0166666666666506</c:v>
                </c:pt>
                <c:pt idx="362">
                  <c:v>6.0333333333333172</c:v>
                </c:pt>
                <c:pt idx="363">
                  <c:v>6.0499999999999838</c:v>
                </c:pt>
                <c:pt idx="364">
                  <c:v>6.0666666666666504</c:v>
                </c:pt>
                <c:pt idx="365">
                  <c:v>6.0833333333333171</c:v>
                </c:pt>
                <c:pt idx="366">
                  <c:v>6.0999999999999837</c:v>
                </c:pt>
                <c:pt idx="367">
                  <c:v>6.1166666666666503</c:v>
                </c:pt>
                <c:pt idx="368">
                  <c:v>6.1333333333333169</c:v>
                </c:pt>
                <c:pt idx="369">
                  <c:v>6.1499999999999835</c:v>
                </c:pt>
                <c:pt idx="370">
                  <c:v>6.1666666666666501</c:v>
                </c:pt>
                <c:pt idx="371">
                  <c:v>6.1833333333333167</c:v>
                </c:pt>
                <c:pt idx="372">
                  <c:v>6.1999999999999833</c:v>
                </c:pt>
                <c:pt idx="373">
                  <c:v>6.2166666666666499</c:v>
                </c:pt>
                <c:pt idx="374">
                  <c:v>6.2333333333333165</c:v>
                </c:pt>
                <c:pt idx="375">
                  <c:v>6.2499999999999831</c:v>
                </c:pt>
                <c:pt idx="376">
                  <c:v>6.2666666666666497</c:v>
                </c:pt>
                <c:pt idx="377">
                  <c:v>6.2833333333333163</c:v>
                </c:pt>
                <c:pt idx="378">
                  <c:v>6.2999999999999829</c:v>
                </c:pt>
                <c:pt idx="379">
                  <c:v>6.3166666666666496</c:v>
                </c:pt>
                <c:pt idx="380">
                  <c:v>6.3333333333333162</c:v>
                </c:pt>
                <c:pt idx="381">
                  <c:v>6.3499999999999828</c:v>
                </c:pt>
                <c:pt idx="382">
                  <c:v>6.3666666666666494</c:v>
                </c:pt>
                <c:pt idx="383">
                  <c:v>6.383333333333316</c:v>
                </c:pt>
                <c:pt idx="384">
                  <c:v>6.3999999999999826</c:v>
                </c:pt>
                <c:pt idx="385">
                  <c:v>6.4166666666666492</c:v>
                </c:pt>
                <c:pt idx="386">
                  <c:v>6.4333333333333158</c:v>
                </c:pt>
                <c:pt idx="387">
                  <c:v>6.4499999999999824</c:v>
                </c:pt>
                <c:pt idx="388">
                  <c:v>6.466666666666649</c:v>
                </c:pt>
                <c:pt idx="389">
                  <c:v>6.4833333333333156</c:v>
                </c:pt>
                <c:pt idx="390">
                  <c:v>6.4999999999999822</c:v>
                </c:pt>
                <c:pt idx="391">
                  <c:v>6.5166666666666488</c:v>
                </c:pt>
                <c:pt idx="392">
                  <c:v>6.5333333333333155</c:v>
                </c:pt>
                <c:pt idx="393">
                  <c:v>6.5499999999999821</c:v>
                </c:pt>
                <c:pt idx="394">
                  <c:v>6.5666666666666487</c:v>
                </c:pt>
                <c:pt idx="395">
                  <c:v>6.5833333333333153</c:v>
                </c:pt>
                <c:pt idx="396">
                  <c:v>6.5999999999999819</c:v>
                </c:pt>
                <c:pt idx="397">
                  <c:v>6.6166666666666485</c:v>
                </c:pt>
                <c:pt idx="398">
                  <c:v>6.6333333333333151</c:v>
                </c:pt>
                <c:pt idx="399">
                  <c:v>6.6499999999999817</c:v>
                </c:pt>
                <c:pt idx="400">
                  <c:v>6.6666666666666483</c:v>
                </c:pt>
                <c:pt idx="401">
                  <c:v>6.6833333333333149</c:v>
                </c:pt>
                <c:pt idx="402">
                  <c:v>6.6999999999999815</c:v>
                </c:pt>
                <c:pt idx="403">
                  <c:v>6.7166666666666481</c:v>
                </c:pt>
                <c:pt idx="404">
                  <c:v>6.7333333333333147</c:v>
                </c:pt>
                <c:pt idx="405">
                  <c:v>6.7499999999999813</c:v>
                </c:pt>
                <c:pt idx="406">
                  <c:v>6.766666666666648</c:v>
                </c:pt>
                <c:pt idx="407">
                  <c:v>6.7833333333333146</c:v>
                </c:pt>
                <c:pt idx="408">
                  <c:v>6.7999999999999812</c:v>
                </c:pt>
                <c:pt idx="409">
                  <c:v>6.8166666666666478</c:v>
                </c:pt>
                <c:pt idx="410">
                  <c:v>6.8333333333333144</c:v>
                </c:pt>
                <c:pt idx="411">
                  <c:v>6.849999999999981</c:v>
                </c:pt>
                <c:pt idx="412">
                  <c:v>6.8666666666666476</c:v>
                </c:pt>
                <c:pt idx="413">
                  <c:v>6.8833333333333142</c:v>
                </c:pt>
                <c:pt idx="414">
                  <c:v>6.8999999999999808</c:v>
                </c:pt>
                <c:pt idx="415">
                  <c:v>6.9166666666666474</c:v>
                </c:pt>
                <c:pt idx="416">
                  <c:v>6.933333333333314</c:v>
                </c:pt>
                <c:pt idx="417">
                  <c:v>6.9499999999999806</c:v>
                </c:pt>
                <c:pt idx="418">
                  <c:v>6.9666666666666472</c:v>
                </c:pt>
                <c:pt idx="419">
                  <c:v>6.9833333333333139</c:v>
                </c:pt>
                <c:pt idx="420">
                  <c:v>6.9999999999999805</c:v>
                </c:pt>
                <c:pt idx="421">
                  <c:v>7.0166666666666471</c:v>
                </c:pt>
                <c:pt idx="422">
                  <c:v>7.0333333333333137</c:v>
                </c:pt>
                <c:pt idx="423">
                  <c:v>7.0499999999999803</c:v>
                </c:pt>
                <c:pt idx="424">
                  <c:v>7.0666666666666469</c:v>
                </c:pt>
                <c:pt idx="425">
                  <c:v>7.0833333333333135</c:v>
                </c:pt>
                <c:pt idx="426">
                  <c:v>7.0999999999999801</c:v>
                </c:pt>
                <c:pt idx="427">
                  <c:v>7.1166666666666467</c:v>
                </c:pt>
                <c:pt idx="428">
                  <c:v>7.1333333333333133</c:v>
                </c:pt>
                <c:pt idx="429">
                  <c:v>7.1499999999999799</c:v>
                </c:pt>
                <c:pt idx="430">
                  <c:v>7.1666666666666465</c:v>
                </c:pt>
                <c:pt idx="431">
                  <c:v>7.1833333333333131</c:v>
                </c:pt>
                <c:pt idx="432">
                  <c:v>7.1999999999999797</c:v>
                </c:pt>
                <c:pt idx="433">
                  <c:v>7.2166666666666464</c:v>
                </c:pt>
                <c:pt idx="434">
                  <c:v>7.233333333333313</c:v>
                </c:pt>
                <c:pt idx="435">
                  <c:v>7.2499999999999796</c:v>
                </c:pt>
                <c:pt idx="436">
                  <c:v>7.2666666666666462</c:v>
                </c:pt>
                <c:pt idx="437">
                  <c:v>7.2833333333333128</c:v>
                </c:pt>
                <c:pt idx="438">
                  <c:v>7.2999999999999794</c:v>
                </c:pt>
                <c:pt idx="439">
                  <c:v>7.316666666666646</c:v>
                </c:pt>
                <c:pt idx="440">
                  <c:v>7.3333333333333126</c:v>
                </c:pt>
                <c:pt idx="441">
                  <c:v>7.3499999999999792</c:v>
                </c:pt>
                <c:pt idx="442">
                  <c:v>7.3666666666666458</c:v>
                </c:pt>
                <c:pt idx="443">
                  <c:v>7.3833333333333124</c:v>
                </c:pt>
                <c:pt idx="444">
                  <c:v>7.399999999999979</c:v>
                </c:pt>
                <c:pt idx="445">
                  <c:v>7.4166666666666456</c:v>
                </c:pt>
                <c:pt idx="446">
                  <c:v>7.4333333333333123</c:v>
                </c:pt>
                <c:pt idx="447">
                  <c:v>7.4499999999999789</c:v>
                </c:pt>
                <c:pt idx="448">
                  <c:v>7.4666666666666455</c:v>
                </c:pt>
                <c:pt idx="449">
                  <c:v>7.4833333333333121</c:v>
                </c:pt>
                <c:pt idx="450">
                  <c:v>7.4999999999999787</c:v>
                </c:pt>
                <c:pt idx="451">
                  <c:v>7.5166666666666453</c:v>
                </c:pt>
                <c:pt idx="452">
                  <c:v>7.5333333333333119</c:v>
                </c:pt>
                <c:pt idx="453">
                  <c:v>7.5499999999999785</c:v>
                </c:pt>
                <c:pt idx="454">
                  <c:v>7.5666666666666451</c:v>
                </c:pt>
                <c:pt idx="455">
                  <c:v>7.5833333333333117</c:v>
                </c:pt>
                <c:pt idx="456">
                  <c:v>7.5999999999999783</c:v>
                </c:pt>
                <c:pt idx="457">
                  <c:v>7.6166666666666449</c:v>
                </c:pt>
                <c:pt idx="458">
                  <c:v>7.6333333333333115</c:v>
                </c:pt>
                <c:pt idx="459">
                  <c:v>7.6499999999999782</c:v>
                </c:pt>
                <c:pt idx="460">
                  <c:v>7.6666666666666448</c:v>
                </c:pt>
                <c:pt idx="461">
                  <c:v>7.6833333333333114</c:v>
                </c:pt>
                <c:pt idx="462">
                  <c:v>7.699999999999978</c:v>
                </c:pt>
                <c:pt idx="463">
                  <c:v>7.7166666666666446</c:v>
                </c:pt>
                <c:pt idx="464">
                  <c:v>7.7333333333333112</c:v>
                </c:pt>
                <c:pt idx="465">
                  <c:v>7.7499999999999778</c:v>
                </c:pt>
                <c:pt idx="466">
                  <c:v>7.7666666666666444</c:v>
                </c:pt>
                <c:pt idx="467">
                  <c:v>7.783333333333311</c:v>
                </c:pt>
                <c:pt idx="468">
                  <c:v>7.7999999999999776</c:v>
                </c:pt>
                <c:pt idx="469">
                  <c:v>7.8166666666666442</c:v>
                </c:pt>
                <c:pt idx="470">
                  <c:v>7.8333333333333108</c:v>
                </c:pt>
                <c:pt idx="471">
                  <c:v>7.8499999999999774</c:v>
                </c:pt>
                <c:pt idx="472">
                  <c:v>7.866666666666644</c:v>
                </c:pt>
                <c:pt idx="473">
                  <c:v>7.8833333333333107</c:v>
                </c:pt>
                <c:pt idx="474">
                  <c:v>7.8999999999999773</c:v>
                </c:pt>
                <c:pt idx="475">
                  <c:v>7.9166666666666439</c:v>
                </c:pt>
                <c:pt idx="476">
                  <c:v>7.9333333333333105</c:v>
                </c:pt>
                <c:pt idx="477">
                  <c:v>7.9499999999999771</c:v>
                </c:pt>
                <c:pt idx="478">
                  <c:v>7.9666666666666437</c:v>
                </c:pt>
                <c:pt idx="479">
                  <c:v>7.9833333333333103</c:v>
                </c:pt>
                <c:pt idx="480">
                  <c:v>7.9999999999999769</c:v>
                </c:pt>
                <c:pt idx="481">
                  <c:v>8.0166666666666444</c:v>
                </c:pt>
                <c:pt idx="482">
                  <c:v>8.0333333333333119</c:v>
                </c:pt>
                <c:pt idx="483">
                  <c:v>8.0499999999999794</c:v>
                </c:pt>
                <c:pt idx="484">
                  <c:v>8.0666666666666469</c:v>
                </c:pt>
                <c:pt idx="485">
                  <c:v>8.0833333333333144</c:v>
                </c:pt>
                <c:pt idx="486">
                  <c:v>8.0999999999999819</c:v>
                </c:pt>
                <c:pt idx="487">
                  <c:v>8.1166666666666494</c:v>
                </c:pt>
                <c:pt idx="488">
                  <c:v>8.1333333333333169</c:v>
                </c:pt>
                <c:pt idx="489">
                  <c:v>8.1499999999999844</c:v>
                </c:pt>
                <c:pt idx="490">
                  <c:v>8.1666666666666519</c:v>
                </c:pt>
                <c:pt idx="491">
                  <c:v>8.1833333333333194</c:v>
                </c:pt>
                <c:pt idx="492">
                  <c:v>8.1999999999999869</c:v>
                </c:pt>
                <c:pt idx="493">
                  <c:v>8.2166666666666544</c:v>
                </c:pt>
                <c:pt idx="494">
                  <c:v>8.2333333333333218</c:v>
                </c:pt>
                <c:pt idx="495">
                  <c:v>8.2499999999999893</c:v>
                </c:pt>
                <c:pt idx="496">
                  <c:v>8.2666666666666568</c:v>
                </c:pt>
                <c:pt idx="497">
                  <c:v>8.2833333333333243</c:v>
                </c:pt>
                <c:pt idx="498">
                  <c:v>8.2999999999999918</c:v>
                </c:pt>
                <c:pt idx="499">
                  <c:v>8.3166666666666593</c:v>
                </c:pt>
                <c:pt idx="500">
                  <c:v>8.3333333333333268</c:v>
                </c:pt>
                <c:pt idx="501">
                  <c:v>8.3499999999999943</c:v>
                </c:pt>
                <c:pt idx="502">
                  <c:v>8.3666666666666618</c:v>
                </c:pt>
                <c:pt idx="503">
                  <c:v>8.3833333333333293</c:v>
                </c:pt>
                <c:pt idx="504">
                  <c:v>8.3999999999999968</c:v>
                </c:pt>
                <c:pt idx="505">
                  <c:v>8.4166666666666643</c:v>
                </c:pt>
                <c:pt idx="506">
                  <c:v>8.4333333333333318</c:v>
                </c:pt>
                <c:pt idx="507">
                  <c:v>8.4499999999999993</c:v>
                </c:pt>
                <c:pt idx="508">
                  <c:v>8.4666666666666668</c:v>
                </c:pt>
                <c:pt idx="509">
                  <c:v>8.4833333333333343</c:v>
                </c:pt>
                <c:pt idx="510">
                  <c:v>8.5000000000000018</c:v>
                </c:pt>
                <c:pt idx="511">
                  <c:v>8.5166666666666693</c:v>
                </c:pt>
                <c:pt idx="512">
                  <c:v>8.5333333333333368</c:v>
                </c:pt>
                <c:pt idx="513">
                  <c:v>8.5500000000000043</c:v>
                </c:pt>
                <c:pt idx="514">
                  <c:v>8.5666666666666718</c:v>
                </c:pt>
                <c:pt idx="515">
                  <c:v>8.5833333333333393</c:v>
                </c:pt>
                <c:pt idx="516">
                  <c:v>8.6000000000000068</c:v>
                </c:pt>
                <c:pt idx="517">
                  <c:v>8.6166666666666742</c:v>
                </c:pt>
                <c:pt idx="518">
                  <c:v>8.6333333333333417</c:v>
                </c:pt>
                <c:pt idx="519">
                  <c:v>8.6500000000000092</c:v>
                </c:pt>
                <c:pt idx="520">
                  <c:v>8.6666666666666767</c:v>
                </c:pt>
                <c:pt idx="521">
                  <c:v>8.6833333333333442</c:v>
                </c:pt>
                <c:pt idx="522">
                  <c:v>8.7000000000000117</c:v>
                </c:pt>
                <c:pt idx="523">
                  <c:v>8.7166666666666792</c:v>
                </c:pt>
                <c:pt idx="524">
                  <c:v>8.7333333333333467</c:v>
                </c:pt>
                <c:pt idx="525">
                  <c:v>8.7500000000000142</c:v>
                </c:pt>
                <c:pt idx="526">
                  <c:v>8.7666666666666817</c:v>
                </c:pt>
                <c:pt idx="527">
                  <c:v>8.7833333333333492</c:v>
                </c:pt>
                <c:pt idx="528">
                  <c:v>8.8000000000000167</c:v>
                </c:pt>
                <c:pt idx="529">
                  <c:v>8.8166666666666842</c:v>
                </c:pt>
                <c:pt idx="530">
                  <c:v>8.8333333333333517</c:v>
                </c:pt>
                <c:pt idx="531">
                  <c:v>8.8500000000000192</c:v>
                </c:pt>
                <c:pt idx="532">
                  <c:v>8.8666666666666867</c:v>
                </c:pt>
                <c:pt idx="533">
                  <c:v>8.8833333333333542</c:v>
                </c:pt>
                <c:pt idx="534">
                  <c:v>8.9000000000000217</c:v>
                </c:pt>
                <c:pt idx="535">
                  <c:v>8.9166666666666892</c:v>
                </c:pt>
                <c:pt idx="536">
                  <c:v>8.9333333333333567</c:v>
                </c:pt>
                <c:pt idx="537">
                  <c:v>8.9500000000000242</c:v>
                </c:pt>
                <c:pt idx="538">
                  <c:v>8.9666666666666917</c:v>
                </c:pt>
                <c:pt idx="539">
                  <c:v>8.9833333333333591</c:v>
                </c:pt>
                <c:pt idx="540">
                  <c:v>9.0000000000000266</c:v>
                </c:pt>
                <c:pt idx="541">
                  <c:v>9.0166666666666941</c:v>
                </c:pt>
                <c:pt idx="542">
                  <c:v>9.0333333333333616</c:v>
                </c:pt>
                <c:pt idx="543">
                  <c:v>9.0500000000000291</c:v>
                </c:pt>
                <c:pt idx="544">
                  <c:v>9.0666666666666966</c:v>
                </c:pt>
                <c:pt idx="545">
                  <c:v>9.0833333333333641</c:v>
                </c:pt>
                <c:pt idx="546">
                  <c:v>9.1000000000000316</c:v>
                </c:pt>
                <c:pt idx="547">
                  <c:v>9.1166666666666991</c:v>
                </c:pt>
                <c:pt idx="548">
                  <c:v>9.1333333333333666</c:v>
                </c:pt>
                <c:pt idx="549">
                  <c:v>9.1500000000000341</c:v>
                </c:pt>
                <c:pt idx="550">
                  <c:v>9.1666666666667016</c:v>
                </c:pt>
                <c:pt idx="551">
                  <c:v>9.1833333333333691</c:v>
                </c:pt>
                <c:pt idx="552">
                  <c:v>9.2000000000000366</c:v>
                </c:pt>
                <c:pt idx="553">
                  <c:v>9.2166666666667041</c:v>
                </c:pt>
                <c:pt idx="554">
                  <c:v>9.2333333333333716</c:v>
                </c:pt>
                <c:pt idx="555">
                  <c:v>9.2500000000000391</c:v>
                </c:pt>
                <c:pt idx="556">
                  <c:v>9.2666666666667066</c:v>
                </c:pt>
                <c:pt idx="557">
                  <c:v>9.2833333333333741</c:v>
                </c:pt>
                <c:pt idx="558">
                  <c:v>9.3000000000000416</c:v>
                </c:pt>
                <c:pt idx="559">
                  <c:v>9.3166666666667091</c:v>
                </c:pt>
                <c:pt idx="560">
                  <c:v>9.3333333333333766</c:v>
                </c:pt>
                <c:pt idx="561">
                  <c:v>9.3500000000000441</c:v>
                </c:pt>
                <c:pt idx="562">
                  <c:v>9.3666666666667115</c:v>
                </c:pt>
                <c:pt idx="563">
                  <c:v>9.383333333333379</c:v>
                </c:pt>
                <c:pt idx="564">
                  <c:v>9.4000000000000465</c:v>
                </c:pt>
                <c:pt idx="565">
                  <c:v>9.416666666666714</c:v>
                </c:pt>
                <c:pt idx="566">
                  <c:v>9.4333333333333815</c:v>
                </c:pt>
                <c:pt idx="567">
                  <c:v>9.450000000000049</c:v>
                </c:pt>
                <c:pt idx="568">
                  <c:v>9.4666666666667165</c:v>
                </c:pt>
                <c:pt idx="569">
                  <c:v>9.483333333333384</c:v>
                </c:pt>
                <c:pt idx="570">
                  <c:v>9.5000000000000515</c:v>
                </c:pt>
                <c:pt idx="571">
                  <c:v>9.516666666666719</c:v>
                </c:pt>
                <c:pt idx="572">
                  <c:v>9.5333333333333865</c:v>
                </c:pt>
                <c:pt idx="573">
                  <c:v>9.550000000000054</c:v>
                </c:pt>
                <c:pt idx="574">
                  <c:v>9.5666666666667215</c:v>
                </c:pt>
                <c:pt idx="575">
                  <c:v>9.583333333333389</c:v>
                </c:pt>
                <c:pt idx="576">
                  <c:v>9.6000000000000565</c:v>
                </c:pt>
                <c:pt idx="577">
                  <c:v>9.616666666666724</c:v>
                </c:pt>
                <c:pt idx="578">
                  <c:v>9.6333333333333915</c:v>
                </c:pt>
                <c:pt idx="579">
                  <c:v>9.650000000000059</c:v>
                </c:pt>
                <c:pt idx="580">
                  <c:v>9.6666666666667265</c:v>
                </c:pt>
                <c:pt idx="581">
                  <c:v>9.683333333333394</c:v>
                </c:pt>
                <c:pt idx="582">
                  <c:v>9.7000000000000615</c:v>
                </c:pt>
                <c:pt idx="583">
                  <c:v>9.716666666666729</c:v>
                </c:pt>
                <c:pt idx="584">
                  <c:v>9.7333333333333965</c:v>
                </c:pt>
                <c:pt idx="585">
                  <c:v>9.7500000000000639</c:v>
                </c:pt>
                <c:pt idx="586">
                  <c:v>9.7666666666667314</c:v>
                </c:pt>
                <c:pt idx="587">
                  <c:v>9.7833333333333989</c:v>
                </c:pt>
                <c:pt idx="588">
                  <c:v>9.8000000000000664</c:v>
                </c:pt>
                <c:pt idx="589">
                  <c:v>9.8166666666667339</c:v>
                </c:pt>
                <c:pt idx="590">
                  <c:v>9.8333333333334014</c:v>
                </c:pt>
                <c:pt idx="591">
                  <c:v>9.8500000000000689</c:v>
                </c:pt>
                <c:pt idx="592">
                  <c:v>9.8666666666667364</c:v>
                </c:pt>
                <c:pt idx="593">
                  <c:v>9.8833333333334039</c:v>
                </c:pt>
                <c:pt idx="594">
                  <c:v>9.9000000000000714</c:v>
                </c:pt>
                <c:pt idx="595">
                  <c:v>9.9166666666667389</c:v>
                </c:pt>
                <c:pt idx="596">
                  <c:v>9.9333333333334064</c:v>
                </c:pt>
                <c:pt idx="597">
                  <c:v>9.9500000000000739</c:v>
                </c:pt>
                <c:pt idx="598">
                  <c:v>9.9666666666667414</c:v>
                </c:pt>
                <c:pt idx="599">
                  <c:v>9.9833333333334089</c:v>
                </c:pt>
                <c:pt idx="600">
                  <c:v>10.000000000000076</c:v>
                </c:pt>
                <c:pt idx="601">
                  <c:v>10.016666666666744</c:v>
                </c:pt>
                <c:pt idx="602">
                  <c:v>10.033333333333411</c:v>
                </c:pt>
                <c:pt idx="603">
                  <c:v>10.050000000000079</c:v>
                </c:pt>
                <c:pt idx="604">
                  <c:v>10.066666666666746</c:v>
                </c:pt>
                <c:pt idx="605">
                  <c:v>10.083333333333414</c:v>
                </c:pt>
                <c:pt idx="606">
                  <c:v>10.100000000000081</c:v>
                </c:pt>
                <c:pt idx="607">
                  <c:v>10.116666666666749</c:v>
                </c:pt>
                <c:pt idx="608">
                  <c:v>10.133333333333416</c:v>
                </c:pt>
                <c:pt idx="609">
                  <c:v>10.150000000000084</c:v>
                </c:pt>
                <c:pt idx="610">
                  <c:v>10.166666666666751</c:v>
                </c:pt>
                <c:pt idx="611">
                  <c:v>10.183333333333419</c:v>
                </c:pt>
                <c:pt idx="612">
                  <c:v>10.200000000000086</c:v>
                </c:pt>
                <c:pt idx="613">
                  <c:v>10.216666666666754</c:v>
                </c:pt>
                <c:pt idx="614">
                  <c:v>10.233333333333421</c:v>
                </c:pt>
                <c:pt idx="615">
                  <c:v>10.250000000000089</c:v>
                </c:pt>
                <c:pt idx="616">
                  <c:v>10.266666666666756</c:v>
                </c:pt>
                <c:pt idx="617">
                  <c:v>10.283333333333424</c:v>
                </c:pt>
                <c:pt idx="618">
                  <c:v>10.300000000000091</c:v>
                </c:pt>
                <c:pt idx="619">
                  <c:v>10.316666666666759</c:v>
                </c:pt>
                <c:pt idx="620">
                  <c:v>10.333333333333426</c:v>
                </c:pt>
                <c:pt idx="621">
                  <c:v>10.350000000000094</c:v>
                </c:pt>
                <c:pt idx="622">
                  <c:v>10.366666666666761</c:v>
                </c:pt>
                <c:pt idx="623">
                  <c:v>10.383333333333429</c:v>
                </c:pt>
                <c:pt idx="624">
                  <c:v>10.400000000000096</c:v>
                </c:pt>
                <c:pt idx="625">
                  <c:v>10.416666666666764</c:v>
                </c:pt>
                <c:pt idx="626">
                  <c:v>10.433333333333431</c:v>
                </c:pt>
                <c:pt idx="627">
                  <c:v>10.450000000000099</c:v>
                </c:pt>
                <c:pt idx="628">
                  <c:v>10.466666666666766</c:v>
                </c:pt>
                <c:pt idx="629">
                  <c:v>10.483333333333434</c:v>
                </c:pt>
                <c:pt idx="630">
                  <c:v>10.500000000000101</c:v>
                </c:pt>
                <c:pt idx="631">
                  <c:v>10.516666666666769</c:v>
                </c:pt>
                <c:pt idx="632">
                  <c:v>10.533333333333436</c:v>
                </c:pt>
                <c:pt idx="633">
                  <c:v>10.550000000000104</c:v>
                </c:pt>
                <c:pt idx="634">
                  <c:v>10.566666666666771</c:v>
                </c:pt>
                <c:pt idx="635">
                  <c:v>10.583333333333439</c:v>
                </c:pt>
                <c:pt idx="636">
                  <c:v>10.600000000000106</c:v>
                </c:pt>
                <c:pt idx="637">
                  <c:v>10.616666666666774</c:v>
                </c:pt>
                <c:pt idx="638">
                  <c:v>10.633333333333441</c:v>
                </c:pt>
                <c:pt idx="639">
                  <c:v>10.650000000000109</c:v>
                </c:pt>
                <c:pt idx="640">
                  <c:v>10.666666666666776</c:v>
                </c:pt>
                <c:pt idx="641">
                  <c:v>10.683333333333444</c:v>
                </c:pt>
                <c:pt idx="642">
                  <c:v>10.700000000000111</c:v>
                </c:pt>
                <c:pt idx="643">
                  <c:v>10.716666666666779</c:v>
                </c:pt>
                <c:pt idx="644">
                  <c:v>10.733333333333446</c:v>
                </c:pt>
                <c:pt idx="645">
                  <c:v>10.750000000000114</c:v>
                </c:pt>
                <c:pt idx="646">
                  <c:v>10.766666666666781</c:v>
                </c:pt>
                <c:pt idx="647">
                  <c:v>10.783333333333449</c:v>
                </c:pt>
                <c:pt idx="648">
                  <c:v>10.800000000000116</c:v>
                </c:pt>
                <c:pt idx="649">
                  <c:v>10.816666666666784</c:v>
                </c:pt>
                <c:pt idx="650">
                  <c:v>10.833333333333451</c:v>
                </c:pt>
                <c:pt idx="651">
                  <c:v>10.850000000000119</c:v>
                </c:pt>
                <c:pt idx="652">
                  <c:v>10.866666666666786</c:v>
                </c:pt>
                <c:pt idx="653">
                  <c:v>10.883333333333454</c:v>
                </c:pt>
                <c:pt idx="654">
                  <c:v>10.900000000000121</c:v>
                </c:pt>
                <c:pt idx="655">
                  <c:v>10.916666666666789</c:v>
                </c:pt>
                <c:pt idx="656">
                  <c:v>10.933333333333456</c:v>
                </c:pt>
                <c:pt idx="657">
                  <c:v>10.950000000000124</c:v>
                </c:pt>
                <c:pt idx="658">
                  <c:v>10.966666666666791</c:v>
                </c:pt>
                <c:pt idx="659">
                  <c:v>10.983333333333459</c:v>
                </c:pt>
                <c:pt idx="660">
                  <c:v>11.000000000000126</c:v>
                </c:pt>
                <c:pt idx="661">
                  <c:v>11.016666666666794</c:v>
                </c:pt>
                <c:pt idx="662">
                  <c:v>11.033333333333461</c:v>
                </c:pt>
                <c:pt idx="663">
                  <c:v>11.050000000000129</c:v>
                </c:pt>
                <c:pt idx="664">
                  <c:v>11.066666666666796</c:v>
                </c:pt>
                <c:pt idx="665">
                  <c:v>11.083333333333464</c:v>
                </c:pt>
                <c:pt idx="666">
                  <c:v>11.100000000000131</c:v>
                </c:pt>
                <c:pt idx="667">
                  <c:v>11.116666666666799</c:v>
                </c:pt>
                <c:pt idx="668">
                  <c:v>11.133333333333466</c:v>
                </c:pt>
                <c:pt idx="669">
                  <c:v>11.150000000000134</c:v>
                </c:pt>
                <c:pt idx="670">
                  <c:v>11.166666666666801</c:v>
                </c:pt>
                <c:pt idx="671">
                  <c:v>11.183333333333469</c:v>
                </c:pt>
                <c:pt idx="672">
                  <c:v>11.200000000000136</c:v>
                </c:pt>
                <c:pt idx="673">
                  <c:v>11.216666666666804</c:v>
                </c:pt>
                <c:pt idx="674">
                  <c:v>11.233333333333471</c:v>
                </c:pt>
                <c:pt idx="675">
                  <c:v>11.250000000000139</c:v>
                </c:pt>
                <c:pt idx="676">
                  <c:v>11.266666666666806</c:v>
                </c:pt>
                <c:pt idx="677">
                  <c:v>11.283333333333474</c:v>
                </c:pt>
                <c:pt idx="678">
                  <c:v>11.300000000000141</c:v>
                </c:pt>
                <c:pt idx="679">
                  <c:v>11.316666666666809</c:v>
                </c:pt>
                <c:pt idx="680">
                  <c:v>11.333333333333476</c:v>
                </c:pt>
                <c:pt idx="681">
                  <c:v>11.350000000000144</c:v>
                </c:pt>
                <c:pt idx="682">
                  <c:v>11.366666666666811</c:v>
                </c:pt>
                <c:pt idx="683">
                  <c:v>11.383333333333479</c:v>
                </c:pt>
                <c:pt idx="684">
                  <c:v>11.400000000000146</c:v>
                </c:pt>
                <c:pt idx="685">
                  <c:v>11.416666666666814</c:v>
                </c:pt>
                <c:pt idx="686">
                  <c:v>11.433333333333481</c:v>
                </c:pt>
                <c:pt idx="687">
                  <c:v>11.450000000000149</c:v>
                </c:pt>
                <c:pt idx="688">
                  <c:v>11.466666666666816</c:v>
                </c:pt>
                <c:pt idx="689">
                  <c:v>11.483333333333483</c:v>
                </c:pt>
                <c:pt idx="690">
                  <c:v>11.500000000000151</c:v>
                </c:pt>
                <c:pt idx="691">
                  <c:v>11.516666666666818</c:v>
                </c:pt>
                <c:pt idx="692">
                  <c:v>11.533333333333486</c:v>
                </c:pt>
                <c:pt idx="693">
                  <c:v>11.550000000000153</c:v>
                </c:pt>
                <c:pt idx="694">
                  <c:v>11.566666666666821</c:v>
                </c:pt>
                <c:pt idx="695">
                  <c:v>11.583333333333488</c:v>
                </c:pt>
                <c:pt idx="696">
                  <c:v>11.600000000000156</c:v>
                </c:pt>
                <c:pt idx="697">
                  <c:v>11.616666666666823</c:v>
                </c:pt>
                <c:pt idx="698">
                  <c:v>11.633333333333491</c:v>
                </c:pt>
                <c:pt idx="699">
                  <c:v>11.650000000000158</c:v>
                </c:pt>
                <c:pt idx="700">
                  <c:v>11.666666666666826</c:v>
                </c:pt>
                <c:pt idx="701">
                  <c:v>11.683333333333493</c:v>
                </c:pt>
                <c:pt idx="702">
                  <c:v>11.700000000000161</c:v>
                </c:pt>
                <c:pt idx="703">
                  <c:v>11.716666666666828</c:v>
                </c:pt>
                <c:pt idx="704">
                  <c:v>11.733333333333496</c:v>
                </c:pt>
                <c:pt idx="705">
                  <c:v>11.750000000000163</c:v>
                </c:pt>
                <c:pt idx="706">
                  <c:v>11.766666666666831</c:v>
                </c:pt>
                <c:pt idx="707">
                  <c:v>11.783333333333498</c:v>
                </c:pt>
                <c:pt idx="708">
                  <c:v>11.800000000000166</c:v>
                </c:pt>
                <c:pt idx="709">
                  <c:v>11.816666666666833</c:v>
                </c:pt>
                <c:pt idx="710">
                  <c:v>11.833333333333501</c:v>
                </c:pt>
                <c:pt idx="711">
                  <c:v>11.850000000000168</c:v>
                </c:pt>
                <c:pt idx="712">
                  <c:v>11.866666666666836</c:v>
                </c:pt>
                <c:pt idx="713">
                  <c:v>11.883333333333503</c:v>
                </c:pt>
                <c:pt idx="714">
                  <c:v>11.900000000000171</c:v>
                </c:pt>
                <c:pt idx="715">
                  <c:v>11.916666666666838</c:v>
                </c:pt>
                <c:pt idx="716">
                  <c:v>11.933333333333506</c:v>
                </c:pt>
                <c:pt idx="717">
                  <c:v>11.950000000000173</c:v>
                </c:pt>
                <c:pt idx="718">
                  <c:v>11.966666666666841</c:v>
                </c:pt>
                <c:pt idx="719">
                  <c:v>11.983333333333508</c:v>
                </c:pt>
                <c:pt idx="720">
                  <c:v>12.000000000000176</c:v>
                </c:pt>
                <c:pt idx="721">
                  <c:v>12.016666666666843</c:v>
                </c:pt>
                <c:pt idx="722">
                  <c:v>12.033333333333511</c:v>
                </c:pt>
                <c:pt idx="723">
                  <c:v>12.050000000000178</c:v>
                </c:pt>
                <c:pt idx="724">
                  <c:v>12.066666666666846</c:v>
                </c:pt>
                <c:pt idx="725">
                  <c:v>12.083333333333513</c:v>
                </c:pt>
                <c:pt idx="726">
                  <c:v>12.100000000000181</c:v>
                </c:pt>
                <c:pt idx="727">
                  <c:v>12.116666666666848</c:v>
                </c:pt>
                <c:pt idx="728">
                  <c:v>12.133333333333516</c:v>
                </c:pt>
                <c:pt idx="729">
                  <c:v>12.150000000000183</c:v>
                </c:pt>
                <c:pt idx="730">
                  <c:v>12.166666666666851</c:v>
                </c:pt>
                <c:pt idx="731">
                  <c:v>12.183333333333518</c:v>
                </c:pt>
                <c:pt idx="732">
                  <c:v>12.200000000000186</c:v>
                </c:pt>
                <c:pt idx="733">
                  <c:v>12.216666666666853</c:v>
                </c:pt>
                <c:pt idx="734">
                  <c:v>12.233333333333521</c:v>
                </c:pt>
                <c:pt idx="735">
                  <c:v>12.250000000000188</c:v>
                </c:pt>
                <c:pt idx="736">
                  <c:v>12.266666666666856</c:v>
                </c:pt>
                <c:pt idx="737">
                  <c:v>12.283333333333523</c:v>
                </c:pt>
                <c:pt idx="738">
                  <c:v>12.300000000000191</c:v>
                </c:pt>
                <c:pt idx="739">
                  <c:v>12.316666666666858</c:v>
                </c:pt>
                <c:pt idx="740">
                  <c:v>12.333333333333526</c:v>
                </c:pt>
                <c:pt idx="741">
                  <c:v>12.350000000000193</c:v>
                </c:pt>
                <c:pt idx="742">
                  <c:v>12.366666666666861</c:v>
                </c:pt>
                <c:pt idx="743">
                  <c:v>12.383333333333528</c:v>
                </c:pt>
                <c:pt idx="744">
                  <c:v>12.400000000000196</c:v>
                </c:pt>
                <c:pt idx="745">
                  <c:v>12.416666666666863</c:v>
                </c:pt>
                <c:pt idx="746">
                  <c:v>12.433333333333531</c:v>
                </c:pt>
                <c:pt idx="747">
                  <c:v>12.450000000000198</c:v>
                </c:pt>
                <c:pt idx="748">
                  <c:v>12.466666666666866</c:v>
                </c:pt>
                <c:pt idx="749">
                  <c:v>12.483333333333533</c:v>
                </c:pt>
                <c:pt idx="750">
                  <c:v>12.500000000000201</c:v>
                </c:pt>
                <c:pt idx="751">
                  <c:v>12.516666666666868</c:v>
                </c:pt>
                <c:pt idx="752">
                  <c:v>12.533333333333536</c:v>
                </c:pt>
                <c:pt idx="753">
                  <c:v>12.550000000000203</c:v>
                </c:pt>
                <c:pt idx="754">
                  <c:v>12.566666666666871</c:v>
                </c:pt>
                <c:pt idx="755">
                  <c:v>12.583333333333538</c:v>
                </c:pt>
                <c:pt idx="756">
                  <c:v>12.600000000000206</c:v>
                </c:pt>
                <c:pt idx="757">
                  <c:v>12.616666666666873</c:v>
                </c:pt>
                <c:pt idx="758">
                  <c:v>12.633333333333541</c:v>
                </c:pt>
                <c:pt idx="759">
                  <c:v>12.650000000000208</c:v>
                </c:pt>
                <c:pt idx="760">
                  <c:v>12.666666666666876</c:v>
                </c:pt>
                <c:pt idx="761">
                  <c:v>12.683333333333543</c:v>
                </c:pt>
                <c:pt idx="762">
                  <c:v>12.700000000000211</c:v>
                </c:pt>
                <c:pt idx="763">
                  <c:v>12.716666666666878</c:v>
                </c:pt>
                <c:pt idx="764">
                  <c:v>12.733333333333546</c:v>
                </c:pt>
                <c:pt idx="765">
                  <c:v>12.750000000000213</c:v>
                </c:pt>
                <c:pt idx="766">
                  <c:v>12.766666666666881</c:v>
                </c:pt>
                <c:pt idx="767">
                  <c:v>12.783333333333548</c:v>
                </c:pt>
                <c:pt idx="768">
                  <c:v>12.800000000000216</c:v>
                </c:pt>
                <c:pt idx="769">
                  <c:v>12.816666666666883</c:v>
                </c:pt>
                <c:pt idx="770">
                  <c:v>12.833333333333551</c:v>
                </c:pt>
                <c:pt idx="771">
                  <c:v>12.850000000000218</c:v>
                </c:pt>
                <c:pt idx="772">
                  <c:v>12.866666666666886</c:v>
                </c:pt>
                <c:pt idx="773">
                  <c:v>12.883333333333553</c:v>
                </c:pt>
                <c:pt idx="774">
                  <c:v>12.900000000000221</c:v>
                </c:pt>
                <c:pt idx="775">
                  <c:v>12.916666666666888</c:v>
                </c:pt>
                <c:pt idx="776">
                  <c:v>12.933333333333556</c:v>
                </c:pt>
                <c:pt idx="777">
                  <c:v>12.950000000000223</c:v>
                </c:pt>
                <c:pt idx="778">
                  <c:v>12.966666666666891</c:v>
                </c:pt>
                <c:pt idx="779">
                  <c:v>12.983333333333558</c:v>
                </c:pt>
                <c:pt idx="780">
                  <c:v>13.000000000000226</c:v>
                </c:pt>
                <c:pt idx="781">
                  <c:v>13.016666666666893</c:v>
                </c:pt>
                <c:pt idx="782">
                  <c:v>13.033333333333561</c:v>
                </c:pt>
                <c:pt idx="783">
                  <c:v>13.050000000000228</c:v>
                </c:pt>
                <c:pt idx="784">
                  <c:v>13.066666666666896</c:v>
                </c:pt>
                <c:pt idx="785">
                  <c:v>13.083333333333563</c:v>
                </c:pt>
                <c:pt idx="786">
                  <c:v>13.100000000000231</c:v>
                </c:pt>
                <c:pt idx="787">
                  <c:v>13.116666666666898</c:v>
                </c:pt>
                <c:pt idx="788">
                  <c:v>13.133333333333566</c:v>
                </c:pt>
                <c:pt idx="789">
                  <c:v>13.150000000000233</c:v>
                </c:pt>
                <c:pt idx="790">
                  <c:v>13.166666666666901</c:v>
                </c:pt>
                <c:pt idx="791">
                  <c:v>13.183333333333568</c:v>
                </c:pt>
                <c:pt idx="792">
                  <c:v>13.200000000000236</c:v>
                </c:pt>
                <c:pt idx="793">
                  <c:v>13.216666666666903</c:v>
                </c:pt>
                <c:pt idx="794">
                  <c:v>13.233333333333571</c:v>
                </c:pt>
                <c:pt idx="795">
                  <c:v>13.250000000000238</c:v>
                </c:pt>
                <c:pt idx="796">
                  <c:v>13.266666666666906</c:v>
                </c:pt>
                <c:pt idx="797">
                  <c:v>13.283333333333573</c:v>
                </c:pt>
                <c:pt idx="798">
                  <c:v>13.300000000000241</c:v>
                </c:pt>
                <c:pt idx="799">
                  <c:v>13.316666666666908</c:v>
                </c:pt>
                <c:pt idx="800">
                  <c:v>13.333333333333576</c:v>
                </c:pt>
                <c:pt idx="801">
                  <c:v>13.350000000000243</c:v>
                </c:pt>
                <c:pt idx="802">
                  <c:v>13.366666666666911</c:v>
                </c:pt>
                <c:pt idx="803">
                  <c:v>13.383333333333578</c:v>
                </c:pt>
                <c:pt idx="804">
                  <c:v>13.400000000000245</c:v>
                </c:pt>
                <c:pt idx="805">
                  <c:v>13.416666666666913</c:v>
                </c:pt>
                <c:pt idx="806">
                  <c:v>13.43333333333358</c:v>
                </c:pt>
                <c:pt idx="807">
                  <c:v>13.450000000000248</c:v>
                </c:pt>
                <c:pt idx="808">
                  <c:v>13.466666666666915</c:v>
                </c:pt>
                <c:pt idx="809">
                  <c:v>13.483333333333583</c:v>
                </c:pt>
                <c:pt idx="810">
                  <c:v>13.50000000000025</c:v>
                </c:pt>
                <c:pt idx="811">
                  <c:v>13.516666666666918</c:v>
                </c:pt>
                <c:pt idx="812">
                  <c:v>13.533333333333585</c:v>
                </c:pt>
                <c:pt idx="813">
                  <c:v>13.550000000000253</c:v>
                </c:pt>
                <c:pt idx="814">
                  <c:v>13.56666666666692</c:v>
                </c:pt>
                <c:pt idx="815">
                  <c:v>13.583333333333588</c:v>
                </c:pt>
                <c:pt idx="816">
                  <c:v>13.600000000000255</c:v>
                </c:pt>
                <c:pt idx="817">
                  <c:v>13.616666666666923</c:v>
                </c:pt>
                <c:pt idx="818">
                  <c:v>13.63333333333359</c:v>
                </c:pt>
                <c:pt idx="819">
                  <c:v>13.650000000000258</c:v>
                </c:pt>
                <c:pt idx="820">
                  <c:v>13.666666666666925</c:v>
                </c:pt>
                <c:pt idx="821">
                  <c:v>13.683333333333593</c:v>
                </c:pt>
                <c:pt idx="822">
                  <c:v>13.70000000000026</c:v>
                </c:pt>
                <c:pt idx="823">
                  <c:v>13.716666666666928</c:v>
                </c:pt>
                <c:pt idx="824">
                  <c:v>13.733333333333595</c:v>
                </c:pt>
                <c:pt idx="825">
                  <c:v>13.750000000000263</c:v>
                </c:pt>
                <c:pt idx="826">
                  <c:v>13.76666666666693</c:v>
                </c:pt>
                <c:pt idx="827">
                  <c:v>13.783333333333598</c:v>
                </c:pt>
                <c:pt idx="828">
                  <c:v>13.800000000000265</c:v>
                </c:pt>
                <c:pt idx="829">
                  <c:v>13.816666666666933</c:v>
                </c:pt>
                <c:pt idx="830">
                  <c:v>13.8333333333336</c:v>
                </c:pt>
                <c:pt idx="831">
                  <c:v>13.850000000000268</c:v>
                </c:pt>
                <c:pt idx="832">
                  <c:v>13.866666666666935</c:v>
                </c:pt>
                <c:pt idx="833">
                  <c:v>13.883333333333603</c:v>
                </c:pt>
                <c:pt idx="834">
                  <c:v>13.90000000000027</c:v>
                </c:pt>
                <c:pt idx="835">
                  <c:v>13.916666666666938</c:v>
                </c:pt>
                <c:pt idx="836">
                  <c:v>13.933333333333605</c:v>
                </c:pt>
                <c:pt idx="837">
                  <c:v>13.950000000000273</c:v>
                </c:pt>
                <c:pt idx="838">
                  <c:v>13.96666666666694</c:v>
                </c:pt>
                <c:pt idx="839">
                  <c:v>13.983333333333608</c:v>
                </c:pt>
                <c:pt idx="840">
                  <c:v>14.000000000000275</c:v>
                </c:pt>
                <c:pt idx="841">
                  <c:v>14.016666666666943</c:v>
                </c:pt>
                <c:pt idx="842">
                  <c:v>14.03333333333361</c:v>
                </c:pt>
                <c:pt idx="843">
                  <c:v>14.050000000000278</c:v>
                </c:pt>
                <c:pt idx="844">
                  <c:v>14.066666666666945</c:v>
                </c:pt>
                <c:pt idx="845">
                  <c:v>14.083333333333613</c:v>
                </c:pt>
                <c:pt idx="846">
                  <c:v>14.10000000000028</c:v>
                </c:pt>
                <c:pt idx="847">
                  <c:v>14.116666666666948</c:v>
                </c:pt>
                <c:pt idx="848">
                  <c:v>14.133333333333615</c:v>
                </c:pt>
                <c:pt idx="849">
                  <c:v>14.150000000000283</c:v>
                </c:pt>
                <c:pt idx="850">
                  <c:v>14.16666666666695</c:v>
                </c:pt>
                <c:pt idx="851">
                  <c:v>14.183333333333618</c:v>
                </c:pt>
                <c:pt idx="852">
                  <c:v>14.200000000000285</c:v>
                </c:pt>
                <c:pt idx="853">
                  <c:v>14.216666666666953</c:v>
                </c:pt>
                <c:pt idx="854">
                  <c:v>14.23333333333362</c:v>
                </c:pt>
                <c:pt idx="855">
                  <c:v>14.250000000000288</c:v>
                </c:pt>
                <c:pt idx="856">
                  <c:v>14.266666666666955</c:v>
                </c:pt>
                <c:pt idx="857">
                  <c:v>14.283333333333623</c:v>
                </c:pt>
                <c:pt idx="858">
                  <c:v>14.30000000000029</c:v>
                </c:pt>
                <c:pt idx="859">
                  <c:v>14.316666666666958</c:v>
                </c:pt>
                <c:pt idx="860">
                  <c:v>14.333333333333625</c:v>
                </c:pt>
                <c:pt idx="861">
                  <c:v>14.350000000000293</c:v>
                </c:pt>
                <c:pt idx="862">
                  <c:v>14.36666666666696</c:v>
                </c:pt>
                <c:pt idx="863">
                  <c:v>14.383333333333628</c:v>
                </c:pt>
                <c:pt idx="864">
                  <c:v>14.400000000000295</c:v>
                </c:pt>
                <c:pt idx="865">
                  <c:v>14.416666666666963</c:v>
                </c:pt>
                <c:pt idx="866">
                  <c:v>14.43333333333363</c:v>
                </c:pt>
                <c:pt idx="867">
                  <c:v>14.450000000000298</c:v>
                </c:pt>
                <c:pt idx="868">
                  <c:v>14.466666666666965</c:v>
                </c:pt>
                <c:pt idx="869">
                  <c:v>14.483333333333633</c:v>
                </c:pt>
                <c:pt idx="870">
                  <c:v>14.5000000000003</c:v>
                </c:pt>
                <c:pt idx="871">
                  <c:v>14.516666666666968</c:v>
                </c:pt>
                <c:pt idx="872">
                  <c:v>14.533333333333635</c:v>
                </c:pt>
                <c:pt idx="873">
                  <c:v>14.550000000000303</c:v>
                </c:pt>
                <c:pt idx="874">
                  <c:v>14.56666666666697</c:v>
                </c:pt>
                <c:pt idx="875">
                  <c:v>14.583333333333638</c:v>
                </c:pt>
                <c:pt idx="876">
                  <c:v>14.600000000000305</c:v>
                </c:pt>
                <c:pt idx="877">
                  <c:v>14.616666666666973</c:v>
                </c:pt>
                <c:pt idx="878">
                  <c:v>14.63333333333364</c:v>
                </c:pt>
                <c:pt idx="879">
                  <c:v>14.650000000000308</c:v>
                </c:pt>
                <c:pt idx="880">
                  <c:v>14.666666666666975</c:v>
                </c:pt>
                <c:pt idx="881">
                  <c:v>14.683333333333643</c:v>
                </c:pt>
                <c:pt idx="882">
                  <c:v>14.70000000000031</c:v>
                </c:pt>
                <c:pt idx="883">
                  <c:v>14.716666666666978</c:v>
                </c:pt>
                <c:pt idx="884">
                  <c:v>14.733333333333645</c:v>
                </c:pt>
                <c:pt idx="885">
                  <c:v>14.750000000000313</c:v>
                </c:pt>
                <c:pt idx="886">
                  <c:v>14.76666666666698</c:v>
                </c:pt>
                <c:pt idx="887">
                  <c:v>14.783333333333648</c:v>
                </c:pt>
                <c:pt idx="888">
                  <c:v>14.800000000000315</c:v>
                </c:pt>
                <c:pt idx="889">
                  <c:v>14.816666666666983</c:v>
                </c:pt>
                <c:pt idx="890">
                  <c:v>14.83333333333365</c:v>
                </c:pt>
                <c:pt idx="891">
                  <c:v>14.850000000000318</c:v>
                </c:pt>
                <c:pt idx="892">
                  <c:v>14.866666666666985</c:v>
                </c:pt>
                <c:pt idx="893">
                  <c:v>14.883333333333653</c:v>
                </c:pt>
                <c:pt idx="894">
                  <c:v>14.90000000000032</c:v>
                </c:pt>
                <c:pt idx="895">
                  <c:v>14.916666666666988</c:v>
                </c:pt>
                <c:pt idx="896">
                  <c:v>14.933333333333655</c:v>
                </c:pt>
                <c:pt idx="897">
                  <c:v>14.950000000000323</c:v>
                </c:pt>
                <c:pt idx="898">
                  <c:v>14.96666666666699</c:v>
                </c:pt>
                <c:pt idx="899">
                  <c:v>14.983333333333658</c:v>
                </c:pt>
                <c:pt idx="900">
                  <c:v>15.000000000000325</c:v>
                </c:pt>
                <c:pt idx="901">
                  <c:v>15.016666666666993</c:v>
                </c:pt>
                <c:pt idx="902">
                  <c:v>15.03333333333366</c:v>
                </c:pt>
                <c:pt idx="903">
                  <c:v>15.050000000000328</c:v>
                </c:pt>
                <c:pt idx="904">
                  <c:v>15.066666666666995</c:v>
                </c:pt>
                <c:pt idx="905">
                  <c:v>15.083333333333663</c:v>
                </c:pt>
                <c:pt idx="906">
                  <c:v>15.10000000000033</c:v>
                </c:pt>
                <c:pt idx="907">
                  <c:v>15.116666666666998</c:v>
                </c:pt>
                <c:pt idx="908">
                  <c:v>15.133333333333665</c:v>
                </c:pt>
                <c:pt idx="909">
                  <c:v>15.150000000000333</c:v>
                </c:pt>
                <c:pt idx="910">
                  <c:v>15.166666666667</c:v>
                </c:pt>
                <c:pt idx="911">
                  <c:v>15.183333333333668</c:v>
                </c:pt>
                <c:pt idx="912">
                  <c:v>15.200000000000335</c:v>
                </c:pt>
                <c:pt idx="913">
                  <c:v>15.216666666667003</c:v>
                </c:pt>
                <c:pt idx="914">
                  <c:v>15.23333333333367</c:v>
                </c:pt>
                <c:pt idx="915">
                  <c:v>15.250000000000338</c:v>
                </c:pt>
                <c:pt idx="916">
                  <c:v>15.266666666667005</c:v>
                </c:pt>
                <c:pt idx="917">
                  <c:v>15.283333333333672</c:v>
                </c:pt>
                <c:pt idx="918">
                  <c:v>15.30000000000034</c:v>
                </c:pt>
                <c:pt idx="919">
                  <c:v>15.316666666667007</c:v>
                </c:pt>
                <c:pt idx="920">
                  <c:v>15.333333333333675</c:v>
                </c:pt>
                <c:pt idx="921">
                  <c:v>15.350000000000342</c:v>
                </c:pt>
                <c:pt idx="922">
                  <c:v>15.36666666666701</c:v>
                </c:pt>
                <c:pt idx="923">
                  <c:v>15.383333333333677</c:v>
                </c:pt>
                <c:pt idx="924">
                  <c:v>15.400000000000345</c:v>
                </c:pt>
                <c:pt idx="925">
                  <c:v>15.416666666667012</c:v>
                </c:pt>
                <c:pt idx="926">
                  <c:v>15.43333333333368</c:v>
                </c:pt>
                <c:pt idx="927">
                  <c:v>15.450000000000347</c:v>
                </c:pt>
                <c:pt idx="928">
                  <c:v>15.466666666667015</c:v>
                </c:pt>
                <c:pt idx="929">
                  <c:v>15.483333333333682</c:v>
                </c:pt>
                <c:pt idx="930">
                  <c:v>15.50000000000035</c:v>
                </c:pt>
                <c:pt idx="931">
                  <c:v>15.516666666667017</c:v>
                </c:pt>
                <c:pt idx="932">
                  <c:v>15.533333333333685</c:v>
                </c:pt>
                <c:pt idx="933">
                  <c:v>15.550000000000352</c:v>
                </c:pt>
                <c:pt idx="934">
                  <c:v>15.56666666666702</c:v>
                </c:pt>
                <c:pt idx="935">
                  <c:v>15.583333333333687</c:v>
                </c:pt>
                <c:pt idx="936">
                  <c:v>15.600000000000355</c:v>
                </c:pt>
                <c:pt idx="937">
                  <c:v>15.616666666667022</c:v>
                </c:pt>
                <c:pt idx="938">
                  <c:v>15.63333333333369</c:v>
                </c:pt>
                <c:pt idx="939">
                  <c:v>15.650000000000357</c:v>
                </c:pt>
                <c:pt idx="940">
                  <c:v>15.666666666667025</c:v>
                </c:pt>
                <c:pt idx="941">
                  <c:v>15.683333333333692</c:v>
                </c:pt>
                <c:pt idx="942">
                  <c:v>15.70000000000036</c:v>
                </c:pt>
                <c:pt idx="943">
                  <c:v>15.716666666667027</c:v>
                </c:pt>
                <c:pt idx="944">
                  <c:v>15.733333333333695</c:v>
                </c:pt>
                <c:pt idx="945">
                  <c:v>15.750000000000362</c:v>
                </c:pt>
                <c:pt idx="946">
                  <c:v>15.76666666666703</c:v>
                </c:pt>
                <c:pt idx="947">
                  <c:v>15.783333333333697</c:v>
                </c:pt>
                <c:pt idx="948">
                  <c:v>15.800000000000365</c:v>
                </c:pt>
                <c:pt idx="949">
                  <c:v>15.816666666667032</c:v>
                </c:pt>
                <c:pt idx="950">
                  <c:v>15.8333333333337</c:v>
                </c:pt>
                <c:pt idx="951">
                  <c:v>15.850000000000367</c:v>
                </c:pt>
                <c:pt idx="952">
                  <c:v>15.866666666667035</c:v>
                </c:pt>
                <c:pt idx="953">
                  <c:v>15.883333333333702</c:v>
                </c:pt>
                <c:pt idx="954">
                  <c:v>15.90000000000037</c:v>
                </c:pt>
                <c:pt idx="955">
                  <c:v>15.916666666667037</c:v>
                </c:pt>
                <c:pt idx="956">
                  <c:v>15.933333333333705</c:v>
                </c:pt>
                <c:pt idx="957">
                  <c:v>15.950000000000372</c:v>
                </c:pt>
                <c:pt idx="958">
                  <c:v>15.96666666666704</c:v>
                </c:pt>
                <c:pt idx="959">
                  <c:v>15.983333333333707</c:v>
                </c:pt>
                <c:pt idx="960">
                  <c:v>16.000000000000373</c:v>
                </c:pt>
                <c:pt idx="961">
                  <c:v>16.016666666667039</c:v>
                </c:pt>
                <c:pt idx="962">
                  <c:v>16.033333333333704</c:v>
                </c:pt>
                <c:pt idx="963">
                  <c:v>16.05000000000037</c:v>
                </c:pt>
                <c:pt idx="964">
                  <c:v>16.066666666667036</c:v>
                </c:pt>
                <c:pt idx="965">
                  <c:v>16.083333333333702</c:v>
                </c:pt>
                <c:pt idx="966">
                  <c:v>16.100000000000367</c:v>
                </c:pt>
                <c:pt idx="967">
                  <c:v>16.116666666667033</c:v>
                </c:pt>
                <c:pt idx="968">
                  <c:v>16.133333333333699</c:v>
                </c:pt>
                <c:pt idx="969">
                  <c:v>16.150000000000365</c:v>
                </c:pt>
                <c:pt idx="970">
                  <c:v>16.16666666666703</c:v>
                </c:pt>
                <c:pt idx="971">
                  <c:v>16.183333333333696</c:v>
                </c:pt>
                <c:pt idx="972">
                  <c:v>16.200000000000362</c:v>
                </c:pt>
                <c:pt idx="973">
                  <c:v>16.216666666667027</c:v>
                </c:pt>
                <c:pt idx="974">
                  <c:v>16.233333333333693</c:v>
                </c:pt>
                <c:pt idx="975">
                  <c:v>16.250000000000359</c:v>
                </c:pt>
                <c:pt idx="976">
                  <c:v>16.266666666667025</c:v>
                </c:pt>
                <c:pt idx="977">
                  <c:v>16.28333333333369</c:v>
                </c:pt>
                <c:pt idx="978">
                  <c:v>16.300000000000356</c:v>
                </c:pt>
                <c:pt idx="979">
                  <c:v>16.316666666667022</c:v>
                </c:pt>
                <c:pt idx="980">
                  <c:v>16.333333333333687</c:v>
                </c:pt>
                <c:pt idx="981">
                  <c:v>16.350000000000353</c:v>
                </c:pt>
                <c:pt idx="982">
                  <c:v>16.366666666667019</c:v>
                </c:pt>
                <c:pt idx="983">
                  <c:v>16.383333333333685</c:v>
                </c:pt>
                <c:pt idx="984">
                  <c:v>16.40000000000035</c:v>
                </c:pt>
                <c:pt idx="985">
                  <c:v>16.416666666667016</c:v>
                </c:pt>
                <c:pt idx="986">
                  <c:v>16.433333333333682</c:v>
                </c:pt>
                <c:pt idx="987">
                  <c:v>16.450000000000347</c:v>
                </c:pt>
                <c:pt idx="988">
                  <c:v>16.466666666667013</c:v>
                </c:pt>
                <c:pt idx="989">
                  <c:v>16.483333333333679</c:v>
                </c:pt>
                <c:pt idx="990">
                  <c:v>16.500000000000345</c:v>
                </c:pt>
                <c:pt idx="991">
                  <c:v>16.51666666666701</c:v>
                </c:pt>
                <c:pt idx="992">
                  <c:v>16.533333333333676</c:v>
                </c:pt>
                <c:pt idx="993">
                  <c:v>16.550000000000342</c:v>
                </c:pt>
                <c:pt idx="994">
                  <c:v>16.566666666667007</c:v>
                </c:pt>
                <c:pt idx="995">
                  <c:v>16.583333333333673</c:v>
                </c:pt>
                <c:pt idx="996">
                  <c:v>16.600000000000339</c:v>
                </c:pt>
                <c:pt idx="997">
                  <c:v>16.616666666667005</c:v>
                </c:pt>
                <c:pt idx="998">
                  <c:v>16.63333333333367</c:v>
                </c:pt>
                <c:pt idx="999">
                  <c:v>16.650000000000336</c:v>
                </c:pt>
                <c:pt idx="1000">
                  <c:v>16.666666666667002</c:v>
                </c:pt>
                <c:pt idx="1001">
                  <c:v>16.683333333333668</c:v>
                </c:pt>
                <c:pt idx="1002">
                  <c:v>16.700000000000333</c:v>
                </c:pt>
                <c:pt idx="1003">
                  <c:v>16.716666666666999</c:v>
                </c:pt>
                <c:pt idx="1004">
                  <c:v>16.733333333333665</c:v>
                </c:pt>
                <c:pt idx="1005">
                  <c:v>16.75000000000033</c:v>
                </c:pt>
                <c:pt idx="1006">
                  <c:v>16.766666666666996</c:v>
                </c:pt>
                <c:pt idx="1007">
                  <c:v>16.783333333333662</c:v>
                </c:pt>
                <c:pt idx="1008">
                  <c:v>16.800000000000328</c:v>
                </c:pt>
                <c:pt idx="1009">
                  <c:v>16.816666666666993</c:v>
                </c:pt>
                <c:pt idx="1010">
                  <c:v>16.833333333333659</c:v>
                </c:pt>
                <c:pt idx="1011">
                  <c:v>16.850000000000325</c:v>
                </c:pt>
                <c:pt idx="1012">
                  <c:v>16.86666666666699</c:v>
                </c:pt>
                <c:pt idx="1013">
                  <c:v>16.883333333333656</c:v>
                </c:pt>
                <c:pt idx="1014">
                  <c:v>16.900000000000322</c:v>
                </c:pt>
                <c:pt idx="1015">
                  <c:v>16.916666666666988</c:v>
                </c:pt>
                <c:pt idx="1016">
                  <c:v>16.933333333333653</c:v>
                </c:pt>
                <c:pt idx="1017">
                  <c:v>16.950000000000319</c:v>
                </c:pt>
                <c:pt idx="1018">
                  <c:v>16.966666666666985</c:v>
                </c:pt>
                <c:pt idx="1019">
                  <c:v>16.98333333333365</c:v>
                </c:pt>
                <c:pt idx="1020">
                  <c:v>17.000000000000316</c:v>
                </c:pt>
                <c:pt idx="1021">
                  <c:v>17.016666666666982</c:v>
                </c:pt>
                <c:pt idx="1022">
                  <c:v>17.033333333333648</c:v>
                </c:pt>
                <c:pt idx="1023">
                  <c:v>17.050000000000313</c:v>
                </c:pt>
                <c:pt idx="1024">
                  <c:v>17.066666666666979</c:v>
                </c:pt>
                <c:pt idx="1025">
                  <c:v>17.083333333333645</c:v>
                </c:pt>
                <c:pt idx="1026">
                  <c:v>17.100000000000311</c:v>
                </c:pt>
                <c:pt idx="1027">
                  <c:v>17.116666666666976</c:v>
                </c:pt>
                <c:pt idx="1028">
                  <c:v>17.133333333333642</c:v>
                </c:pt>
                <c:pt idx="1029">
                  <c:v>17.150000000000308</c:v>
                </c:pt>
                <c:pt idx="1030">
                  <c:v>17.166666666666973</c:v>
                </c:pt>
                <c:pt idx="1031">
                  <c:v>17.183333333333639</c:v>
                </c:pt>
                <c:pt idx="1032">
                  <c:v>17.200000000000305</c:v>
                </c:pt>
                <c:pt idx="1033">
                  <c:v>17.216666666666971</c:v>
                </c:pt>
                <c:pt idx="1034">
                  <c:v>17.233333333333636</c:v>
                </c:pt>
                <c:pt idx="1035">
                  <c:v>17.250000000000302</c:v>
                </c:pt>
                <c:pt idx="1036">
                  <c:v>17.266666666666968</c:v>
                </c:pt>
                <c:pt idx="1037">
                  <c:v>17.283333333333633</c:v>
                </c:pt>
                <c:pt idx="1038">
                  <c:v>17.300000000000299</c:v>
                </c:pt>
                <c:pt idx="1039">
                  <c:v>17.316666666666965</c:v>
                </c:pt>
                <c:pt idx="1040">
                  <c:v>17.333333333333631</c:v>
                </c:pt>
                <c:pt idx="1041">
                  <c:v>17.350000000000296</c:v>
                </c:pt>
                <c:pt idx="1042">
                  <c:v>17.366666666666962</c:v>
                </c:pt>
                <c:pt idx="1043">
                  <c:v>17.383333333333628</c:v>
                </c:pt>
                <c:pt idx="1044">
                  <c:v>17.400000000000293</c:v>
                </c:pt>
                <c:pt idx="1045">
                  <c:v>17.416666666666959</c:v>
                </c:pt>
                <c:pt idx="1046">
                  <c:v>17.433333333333625</c:v>
                </c:pt>
                <c:pt idx="1047">
                  <c:v>17.450000000000291</c:v>
                </c:pt>
                <c:pt idx="1048">
                  <c:v>17.466666666666956</c:v>
                </c:pt>
                <c:pt idx="1049">
                  <c:v>17.483333333333622</c:v>
                </c:pt>
                <c:pt idx="1050">
                  <c:v>17.500000000000288</c:v>
                </c:pt>
                <c:pt idx="1051">
                  <c:v>17.516666666666953</c:v>
                </c:pt>
                <c:pt idx="1052">
                  <c:v>17.533333333333619</c:v>
                </c:pt>
                <c:pt idx="1053">
                  <c:v>17.550000000000285</c:v>
                </c:pt>
                <c:pt idx="1054">
                  <c:v>17.566666666666951</c:v>
                </c:pt>
                <c:pt idx="1055">
                  <c:v>17.583333333333616</c:v>
                </c:pt>
                <c:pt idx="1056">
                  <c:v>17.600000000000282</c:v>
                </c:pt>
                <c:pt idx="1057">
                  <c:v>17.616666666666948</c:v>
                </c:pt>
                <c:pt idx="1058">
                  <c:v>17.633333333333614</c:v>
                </c:pt>
                <c:pt idx="1059">
                  <c:v>17.650000000000279</c:v>
                </c:pt>
                <c:pt idx="1060">
                  <c:v>17.666666666666945</c:v>
                </c:pt>
                <c:pt idx="1061">
                  <c:v>17.683333333333611</c:v>
                </c:pt>
                <c:pt idx="1062">
                  <c:v>17.700000000000276</c:v>
                </c:pt>
                <c:pt idx="1063">
                  <c:v>17.716666666666942</c:v>
                </c:pt>
                <c:pt idx="1064">
                  <c:v>17.733333333333608</c:v>
                </c:pt>
                <c:pt idx="1065">
                  <c:v>17.750000000000274</c:v>
                </c:pt>
                <c:pt idx="1066">
                  <c:v>17.766666666666939</c:v>
                </c:pt>
                <c:pt idx="1067">
                  <c:v>17.783333333333605</c:v>
                </c:pt>
                <c:pt idx="1068">
                  <c:v>17.800000000000271</c:v>
                </c:pt>
                <c:pt idx="1069">
                  <c:v>17.816666666666936</c:v>
                </c:pt>
                <c:pt idx="1070">
                  <c:v>17.833333333333602</c:v>
                </c:pt>
                <c:pt idx="1071">
                  <c:v>17.850000000000268</c:v>
                </c:pt>
                <c:pt idx="1072">
                  <c:v>17.866666666666934</c:v>
                </c:pt>
                <c:pt idx="1073">
                  <c:v>17.883333333333599</c:v>
                </c:pt>
                <c:pt idx="1074">
                  <c:v>17.900000000000265</c:v>
                </c:pt>
                <c:pt idx="1075">
                  <c:v>17.916666666666931</c:v>
                </c:pt>
                <c:pt idx="1076">
                  <c:v>17.933333333333596</c:v>
                </c:pt>
                <c:pt idx="1077">
                  <c:v>17.950000000000262</c:v>
                </c:pt>
                <c:pt idx="1078">
                  <c:v>17.966666666666928</c:v>
                </c:pt>
                <c:pt idx="1079">
                  <c:v>17.983333333333594</c:v>
                </c:pt>
                <c:pt idx="1080">
                  <c:v>18.000000000000259</c:v>
                </c:pt>
                <c:pt idx="1081">
                  <c:v>18.016666666666925</c:v>
                </c:pt>
                <c:pt idx="1082">
                  <c:v>18.033333333333591</c:v>
                </c:pt>
                <c:pt idx="1083">
                  <c:v>18.050000000000257</c:v>
                </c:pt>
                <c:pt idx="1084">
                  <c:v>18.066666666666922</c:v>
                </c:pt>
                <c:pt idx="1085">
                  <c:v>18.083333333333588</c:v>
                </c:pt>
                <c:pt idx="1086">
                  <c:v>18.100000000000254</c:v>
                </c:pt>
                <c:pt idx="1087">
                  <c:v>18.116666666666919</c:v>
                </c:pt>
                <c:pt idx="1088">
                  <c:v>18.133333333333585</c:v>
                </c:pt>
                <c:pt idx="1089">
                  <c:v>18.150000000000251</c:v>
                </c:pt>
                <c:pt idx="1090">
                  <c:v>18.166666666666917</c:v>
                </c:pt>
                <c:pt idx="1091">
                  <c:v>18.183333333333582</c:v>
                </c:pt>
                <c:pt idx="1092">
                  <c:v>18.200000000000248</c:v>
                </c:pt>
                <c:pt idx="1093">
                  <c:v>18.216666666666914</c:v>
                </c:pt>
                <c:pt idx="1094">
                  <c:v>18.233333333333579</c:v>
                </c:pt>
                <c:pt idx="1095">
                  <c:v>18.250000000000245</c:v>
                </c:pt>
                <c:pt idx="1096">
                  <c:v>18.266666666666911</c:v>
                </c:pt>
                <c:pt idx="1097">
                  <c:v>18.283333333333577</c:v>
                </c:pt>
                <c:pt idx="1098">
                  <c:v>18.300000000000242</c:v>
                </c:pt>
                <c:pt idx="1099">
                  <c:v>18.316666666666908</c:v>
                </c:pt>
                <c:pt idx="1100">
                  <c:v>18.333333333333574</c:v>
                </c:pt>
                <c:pt idx="1101">
                  <c:v>18.350000000000239</c:v>
                </c:pt>
                <c:pt idx="1102">
                  <c:v>18.366666666666905</c:v>
                </c:pt>
                <c:pt idx="1103">
                  <c:v>18.383333333333571</c:v>
                </c:pt>
                <c:pt idx="1104">
                  <c:v>18.400000000000237</c:v>
                </c:pt>
                <c:pt idx="1105">
                  <c:v>18.416666666666902</c:v>
                </c:pt>
                <c:pt idx="1106">
                  <c:v>18.433333333333568</c:v>
                </c:pt>
                <c:pt idx="1107">
                  <c:v>18.450000000000234</c:v>
                </c:pt>
                <c:pt idx="1108">
                  <c:v>18.466666666666899</c:v>
                </c:pt>
                <c:pt idx="1109">
                  <c:v>18.483333333333565</c:v>
                </c:pt>
                <c:pt idx="1110">
                  <c:v>18.500000000000231</c:v>
                </c:pt>
                <c:pt idx="1111">
                  <c:v>18.516666666666897</c:v>
                </c:pt>
                <c:pt idx="1112">
                  <c:v>18.533333333333562</c:v>
                </c:pt>
                <c:pt idx="1113">
                  <c:v>18.550000000000228</c:v>
                </c:pt>
                <c:pt idx="1114">
                  <c:v>18.566666666666894</c:v>
                </c:pt>
                <c:pt idx="1115">
                  <c:v>18.58333333333356</c:v>
                </c:pt>
                <c:pt idx="1116">
                  <c:v>18.600000000000225</c:v>
                </c:pt>
                <c:pt idx="1117">
                  <c:v>18.616666666666891</c:v>
                </c:pt>
                <c:pt idx="1118">
                  <c:v>18.633333333333557</c:v>
                </c:pt>
                <c:pt idx="1119">
                  <c:v>18.650000000000222</c:v>
                </c:pt>
                <c:pt idx="1120">
                  <c:v>18.666666666666888</c:v>
                </c:pt>
                <c:pt idx="1121">
                  <c:v>18.683333333333554</c:v>
                </c:pt>
                <c:pt idx="1122">
                  <c:v>18.70000000000022</c:v>
                </c:pt>
                <c:pt idx="1123">
                  <c:v>18.716666666666885</c:v>
                </c:pt>
                <c:pt idx="1124">
                  <c:v>18.733333333333551</c:v>
                </c:pt>
                <c:pt idx="1125">
                  <c:v>18.750000000000217</c:v>
                </c:pt>
                <c:pt idx="1126">
                  <c:v>18.766666666666882</c:v>
                </c:pt>
                <c:pt idx="1127">
                  <c:v>18.783333333333548</c:v>
                </c:pt>
                <c:pt idx="1128">
                  <c:v>18.800000000000214</c:v>
                </c:pt>
                <c:pt idx="1129">
                  <c:v>18.81666666666688</c:v>
                </c:pt>
                <c:pt idx="1130">
                  <c:v>18.833333333333545</c:v>
                </c:pt>
                <c:pt idx="1131">
                  <c:v>18.850000000000211</c:v>
                </c:pt>
                <c:pt idx="1132">
                  <c:v>18.866666666666877</c:v>
                </c:pt>
                <c:pt idx="1133">
                  <c:v>18.883333333333542</c:v>
                </c:pt>
                <c:pt idx="1134">
                  <c:v>18.900000000000208</c:v>
                </c:pt>
                <c:pt idx="1135">
                  <c:v>18.916666666666874</c:v>
                </c:pt>
                <c:pt idx="1136">
                  <c:v>18.93333333333354</c:v>
                </c:pt>
                <c:pt idx="1137">
                  <c:v>18.950000000000205</c:v>
                </c:pt>
                <c:pt idx="1138">
                  <c:v>18.966666666666871</c:v>
                </c:pt>
                <c:pt idx="1139">
                  <c:v>18.983333333333537</c:v>
                </c:pt>
                <c:pt idx="1140">
                  <c:v>19.000000000000203</c:v>
                </c:pt>
                <c:pt idx="1141">
                  <c:v>19.016666666666868</c:v>
                </c:pt>
                <c:pt idx="1142">
                  <c:v>19.033333333333534</c:v>
                </c:pt>
                <c:pt idx="1143">
                  <c:v>19.0500000000002</c:v>
                </c:pt>
                <c:pt idx="1144">
                  <c:v>19.066666666666865</c:v>
                </c:pt>
                <c:pt idx="1145">
                  <c:v>19.083333333333531</c:v>
                </c:pt>
                <c:pt idx="1146">
                  <c:v>19.100000000000197</c:v>
                </c:pt>
                <c:pt idx="1147">
                  <c:v>19.116666666666863</c:v>
                </c:pt>
                <c:pt idx="1148">
                  <c:v>19.133333333333528</c:v>
                </c:pt>
                <c:pt idx="1149">
                  <c:v>19.150000000000194</c:v>
                </c:pt>
                <c:pt idx="1150">
                  <c:v>19.16666666666686</c:v>
                </c:pt>
                <c:pt idx="1151">
                  <c:v>19.183333333333525</c:v>
                </c:pt>
                <c:pt idx="1152">
                  <c:v>19.200000000000191</c:v>
                </c:pt>
                <c:pt idx="1153">
                  <c:v>19.216666666666857</c:v>
                </c:pt>
                <c:pt idx="1154">
                  <c:v>19.233333333333523</c:v>
                </c:pt>
                <c:pt idx="1155">
                  <c:v>19.250000000000188</c:v>
                </c:pt>
                <c:pt idx="1156">
                  <c:v>19.266666666666854</c:v>
                </c:pt>
                <c:pt idx="1157">
                  <c:v>19.28333333333352</c:v>
                </c:pt>
                <c:pt idx="1158">
                  <c:v>19.300000000000185</c:v>
                </c:pt>
                <c:pt idx="1159">
                  <c:v>19.316666666666851</c:v>
                </c:pt>
                <c:pt idx="1160">
                  <c:v>19.333333333333517</c:v>
                </c:pt>
                <c:pt idx="1161">
                  <c:v>19.350000000000183</c:v>
                </c:pt>
                <c:pt idx="1162">
                  <c:v>19.366666666666848</c:v>
                </c:pt>
                <c:pt idx="1163">
                  <c:v>19.383333333333514</c:v>
                </c:pt>
                <c:pt idx="1164">
                  <c:v>19.40000000000018</c:v>
                </c:pt>
                <c:pt idx="1165">
                  <c:v>19.416666666666845</c:v>
                </c:pt>
                <c:pt idx="1166">
                  <c:v>19.433333333333511</c:v>
                </c:pt>
                <c:pt idx="1167">
                  <c:v>19.450000000000177</c:v>
                </c:pt>
                <c:pt idx="1168">
                  <c:v>19.466666666666843</c:v>
                </c:pt>
                <c:pt idx="1169">
                  <c:v>19.483333333333508</c:v>
                </c:pt>
                <c:pt idx="1170">
                  <c:v>19.500000000000174</c:v>
                </c:pt>
                <c:pt idx="1171">
                  <c:v>19.51666666666684</c:v>
                </c:pt>
                <c:pt idx="1172">
                  <c:v>19.533333333333506</c:v>
                </c:pt>
                <c:pt idx="1173">
                  <c:v>19.550000000000171</c:v>
                </c:pt>
                <c:pt idx="1174">
                  <c:v>19.566666666666837</c:v>
                </c:pt>
                <c:pt idx="1175">
                  <c:v>19.583333333333503</c:v>
                </c:pt>
                <c:pt idx="1176">
                  <c:v>19.600000000000168</c:v>
                </c:pt>
                <c:pt idx="1177">
                  <c:v>19.616666666666834</c:v>
                </c:pt>
                <c:pt idx="1178">
                  <c:v>19.6333333333335</c:v>
                </c:pt>
                <c:pt idx="1179">
                  <c:v>19.650000000000166</c:v>
                </c:pt>
                <c:pt idx="1180">
                  <c:v>19.666666666666831</c:v>
                </c:pt>
                <c:pt idx="1181">
                  <c:v>19.683333333333497</c:v>
                </c:pt>
                <c:pt idx="1182">
                  <c:v>19.700000000000163</c:v>
                </c:pt>
                <c:pt idx="1183">
                  <c:v>19.716666666666828</c:v>
                </c:pt>
                <c:pt idx="1184">
                  <c:v>19.733333333333494</c:v>
                </c:pt>
                <c:pt idx="1185">
                  <c:v>19.75000000000016</c:v>
                </c:pt>
                <c:pt idx="1186">
                  <c:v>19.766666666666826</c:v>
                </c:pt>
                <c:pt idx="1187">
                  <c:v>19.783333333333491</c:v>
                </c:pt>
                <c:pt idx="1188">
                  <c:v>19.800000000000157</c:v>
                </c:pt>
                <c:pt idx="1189">
                  <c:v>19.816666666666823</c:v>
                </c:pt>
                <c:pt idx="1190">
                  <c:v>19.833333333333488</c:v>
                </c:pt>
                <c:pt idx="1191">
                  <c:v>19.850000000000154</c:v>
                </c:pt>
                <c:pt idx="1192">
                  <c:v>19.86666666666682</c:v>
                </c:pt>
                <c:pt idx="1193">
                  <c:v>19.883333333333486</c:v>
                </c:pt>
                <c:pt idx="1194">
                  <c:v>19.900000000000151</c:v>
                </c:pt>
                <c:pt idx="1195">
                  <c:v>19.916666666666817</c:v>
                </c:pt>
                <c:pt idx="1196">
                  <c:v>19.933333333333483</c:v>
                </c:pt>
                <c:pt idx="1197">
                  <c:v>19.950000000000149</c:v>
                </c:pt>
                <c:pt idx="1198">
                  <c:v>19.966666666666814</c:v>
                </c:pt>
                <c:pt idx="1199">
                  <c:v>19.98333333333348</c:v>
                </c:pt>
                <c:pt idx="1200">
                  <c:v>20.000000000000146</c:v>
                </c:pt>
                <c:pt idx="1201">
                  <c:v>20.016666666666811</c:v>
                </c:pt>
                <c:pt idx="1202">
                  <c:v>20.033333333333477</c:v>
                </c:pt>
                <c:pt idx="1203">
                  <c:v>20.050000000000143</c:v>
                </c:pt>
                <c:pt idx="1204">
                  <c:v>20.066666666666809</c:v>
                </c:pt>
                <c:pt idx="1205">
                  <c:v>20.083333333333474</c:v>
                </c:pt>
                <c:pt idx="1206">
                  <c:v>20.10000000000014</c:v>
                </c:pt>
                <c:pt idx="1207">
                  <c:v>20.116666666666806</c:v>
                </c:pt>
                <c:pt idx="1208">
                  <c:v>20.133333333333471</c:v>
                </c:pt>
                <c:pt idx="1209">
                  <c:v>20.150000000000137</c:v>
                </c:pt>
                <c:pt idx="1210">
                  <c:v>20.166666666666803</c:v>
                </c:pt>
                <c:pt idx="1211">
                  <c:v>20.183333333333469</c:v>
                </c:pt>
                <c:pt idx="1212">
                  <c:v>20.200000000000134</c:v>
                </c:pt>
                <c:pt idx="1213">
                  <c:v>20.2166666666668</c:v>
                </c:pt>
                <c:pt idx="1214">
                  <c:v>20.233333333333466</c:v>
                </c:pt>
                <c:pt idx="1215">
                  <c:v>20.250000000000131</c:v>
                </c:pt>
                <c:pt idx="1216">
                  <c:v>20.266666666666797</c:v>
                </c:pt>
                <c:pt idx="1217">
                  <c:v>20.283333333333463</c:v>
                </c:pt>
                <c:pt idx="1218">
                  <c:v>20.300000000000129</c:v>
                </c:pt>
                <c:pt idx="1219">
                  <c:v>20.316666666666794</c:v>
                </c:pt>
                <c:pt idx="1220">
                  <c:v>20.33333333333346</c:v>
                </c:pt>
                <c:pt idx="1221">
                  <c:v>20.350000000000126</c:v>
                </c:pt>
                <c:pt idx="1222">
                  <c:v>20.366666666666791</c:v>
                </c:pt>
                <c:pt idx="1223">
                  <c:v>20.383333333333457</c:v>
                </c:pt>
                <c:pt idx="1224">
                  <c:v>20.400000000000123</c:v>
                </c:pt>
                <c:pt idx="1225">
                  <c:v>20.416666666666789</c:v>
                </c:pt>
                <c:pt idx="1226">
                  <c:v>20.433333333333454</c:v>
                </c:pt>
                <c:pt idx="1227">
                  <c:v>20.45000000000012</c:v>
                </c:pt>
                <c:pt idx="1228">
                  <c:v>20.466666666666786</c:v>
                </c:pt>
                <c:pt idx="1229">
                  <c:v>20.483333333333452</c:v>
                </c:pt>
                <c:pt idx="1230">
                  <c:v>20.500000000000117</c:v>
                </c:pt>
                <c:pt idx="1231">
                  <c:v>20.516666666666783</c:v>
                </c:pt>
                <c:pt idx="1232">
                  <c:v>20.533333333333449</c:v>
                </c:pt>
                <c:pt idx="1233">
                  <c:v>20.550000000000114</c:v>
                </c:pt>
                <c:pt idx="1234">
                  <c:v>20.56666666666678</c:v>
                </c:pt>
                <c:pt idx="1235">
                  <c:v>20.583333333333446</c:v>
                </c:pt>
                <c:pt idx="1236">
                  <c:v>20.600000000000112</c:v>
                </c:pt>
                <c:pt idx="1237">
                  <c:v>20.616666666666777</c:v>
                </c:pt>
                <c:pt idx="1238">
                  <c:v>20.633333333333443</c:v>
                </c:pt>
                <c:pt idx="1239">
                  <c:v>20.650000000000109</c:v>
                </c:pt>
                <c:pt idx="1240">
                  <c:v>20.666666666666774</c:v>
                </c:pt>
                <c:pt idx="1241">
                  <c:v>20.68333333333344</c:v>
                </c:pt>
                <c:pt idx="1242">
                  <c:v>20.700000000000106</c:v>
                </c:pt>
                <c:pt idx="1243">
                  <c:v>20.716666666666772</c:v>
                </c:pt>
                <c:pt idx="1244">
                  <c:v>20.733333333333437</c:v>
                </c:pt>
                <c:pt idx="1245">
                  <c:v>20.750000000000103</c:v>
                </c:pt>
                <c:pt idx="1246">
                  <c:v>20.766666666666769</c:v>
                </c:pt>
                <c:pt idx="1247">
                  <c:v>20.783333333333434</c:v>
                </c:pt>
                <c:pt idx="1248">
                  <c:v>20.8000000000001</c:v>
                </c:pt>
                <c:pt idx="1249">
                  <c:v>20.816666666666766</c:v>
                </c:pt>
                <c:pt idx="1250">
                  <c:v>20.833333333333432</c:v>
                </c:pt>
                <c:pt idx="1251">
                  <c:v>20.850000000000097</c:v>
                </c:pt>
                <c:pt idx="1252">
                  <c:v>20.866666666666763</c:v>
                </c:pt>
                <c:pt idx="1253">
                  <c:v>20.883333333333429</c:v>
                </c:pt>
                <c:pt idx="1254">
                  <c:v>20.900000000000095</c:v>
                </c:pt>
                <c:pt idx="1255">
                  <c:v>20.91666666666676</c:v>
                </c:pt>
                <c:pt idx="1256">
                  <c:v>20.933333333333426</c:v>
                </c:pt>
                <c:pt idx="1257">
                  <c:v>20.950000000000092</c:v>
                </c:pt>
                <c:pt idx="1258">
                  <c:v>20.966666666666757</c:v>
                </c:pt>
                <c:pt idx="1259">
                  <c:v>20.983333333333423</c:v>
                </c:pt>
                <c:pt idx="1260">
                  <c:v>21.000000000000089</c:v>
                </c:pt>
                <c:pt idx="1261">
                  <c:v>21.016666666666755</c:v>
                </c:pt>
                <c:pt idx="1262">
                  <c:v>21.03333333333342</c:v>
                </c:pt>
                <c:pt idx="1263">
                  <c:v>21.050000000000086</c:v>
                </c:pt>
                <c:pt idx="1264">
                  <c:v>21.066666666666752</c:v>
                </c:pt>
                <c:pt idx="1265">
                  <c:v>21.083333333333417</c:v>
                </c:pt>
                <c:pt idx="1266">
                  <c:v>21.100000000000083</c:v>
                </c:pt>
                <c:pt idx="1267">
                  <c:v>21.116666666666749</c:v>
                </c:pt>
                <c:pt idx="1268">
                  <c:v>21.133333333333415</c:v>
                </c:pt>
                <c:pt idx="1269">
                  <c:v>21.15000000000008</c:v>
                </c:pt>
                <c:pt idx="1270">
                  <c:v>21.166666666666746</c:v>
                </c:pt>
                <c:pt idx="1271">
                  <c:v>21.183333333333412</c:v>
                </c:pt>
                <c:pt idx="1272">
                  <c:v>21.200000000000077</c:v>
                </c:pt>
                <c:pt idx="1273">
                  <c:v>21.216666666666743</c:v>
                </c:pt>
                <c:pt idx="1274">
                  <c:v>21.233333333333409</c:v>
                </c:pt>
                <c:pt idx="1275">
                  <c:v>21.250000000000075</c:v>
                </c:pt>
                <c:pt idx="1276">
                  <c:v>21.26666666666674</c:v>
                </c:pt>
                <c:pt idx="1277">
                  <c:v>21.283333333333406</c:v>
                </c:pt>
                <c:pt idx="1278">
                  <c:v>21.300000000000072</c:v>
                </c:pt>
                <c:pt idx="1279">
                  <c:v>21.316666666666737</c:v>
                </c:pt>
                <c:pt idx="1280">
                  <c:v>21.333333333333403</c:v>
                </c:pt>
                <c:pt idx="1281">
                  <c:v>21.350000000000069</c:v>
                </c:pt>
                <c:pt idx="1282">
                  <c:v>21.366666666666735</c:v>
                </c:pt>
                <c:pt idx="1283">
                  <c:v>21.3833333333334</c:v>
                </c:pt>
                <c:pt idx="1284">
                  <c:v>21.400000000000066</c:v>
                </c:pt>
                <c:pt idx="1285">
                  <c:v>21.416666666666732</c:v>
                </c:pt>
                <c:pt idx="1286">
                  <c:v>21.433333333333398</c:v>
                </c:pt>
                <c:pt idx="1287">
                  <c:v>21.450000000000063</c:v>
                </c:pt>
                <c:pt idx="1288">
                  <c:v>21.466666666666729</c:v>
                </c:pt>
                <c:pt idx="1289">
                  <c:v>21.483333333333395</c:v>
                </c:pt>
                <c:pt idx="1290">
                  <c:v>21.50000000000006</c:v>
                </c:pt>
                <c:pt idx="1291">
                  <c:v>21.516666666666726</c:v>
                </c:pt>
                <c:pt idx="1292">
                  <c:v>21.533333333333392</c:v>
                </c:pt>
                <c:pt idx="1293">
                  <c:v>21.550000000000058</c:v>
                </c:pt>
                <c:pt idx="1294">
                  <c:v>21.566666666666723</c:v>
                </c:pt>
                <c:pt idx="1295">
                  <c:v>21.583333333333389</c:v>
                </c:pt>
                <c:pt idx="1296">
                  <c:v>21.600000000000055</c:v>
                </c:pt>
                <c:pt idx="1297">
                  <c:v>21.61666666666672</c:v>
                </c:pt>
                <c:pt idx="1298">
                  <c:v>21.633333333333386</c:v>
                </c:pt>
                <c:pt idx="1299">
                  <c:v>21.650000000000052</c:v>
                </c:pt>
                <c:pt idx="1300">
                  <c:v>21.666666666666718</c:v>
                </c:pt>
                <c:pt idx="1301">
                  <c:v>21.683333333333383</c:v>
                </c:pt>
                <c:pt idx="1302">
                  <c:v>21.700000000000049</c:v>
                </c:pt>
                <c:pt idx="1303">
                  <c:v>21.716666666666715</c:v>
                </c:pt>
                <c:pt idx="1304">
                  <c:v>21.73333333333338</c:v>
                </c:pt>
                <c:pt idx="1305">
                  <c:v>21.750000000000046</c:v>
                </c:pt>
                <c:pt idx="1306">
                  <c:v>21.766666666666712</c:v>
                </c:pt>
                <c:pt idx="1307">
                  <c:v>21.783333333333378</c:v>
                </c:pt>
                <c:pt idx="1308">
                  <c:v>21.800000000000043</c:v>
                </c:pt>
                <c:pt idx="1309">
                  <c:v>21.816666666666709</c:v>
                </c:pt>
                <c:pt idx="1310">
                  <c:v>21.833333333333375</c:v>
                </c:pt>
                <c:pt idx="1311">
                  <c:v>21.850000000000041</c:v>
                </c:pt>
                <c:pt idx="1312">
                  <c:v>21.866666666666706</c:v>
                </c:pt>
                <c:pt idx="1313">
                  <c:v>21.883333333333372</c:v>
                </c:pt>
                <c:pt idx="1314">
                  <c:v>21.900000000000038</c:v>
                </c:pt>
                <c:pt idx="1315">
                  <c:v>21.916666666666703</c:v>
                </c:pt>
                <c:pt idx="1316">
                  <c:v>21.933333333333369</c:v>
                </c:pt>
                <c:pt idx="1317">
                  <c:v>21.950000000000035</c:v>
                </c:pt>
                <c:pt idx="1318">
                  <c:v>21.966666666666701</c:v>
                </c:pt>
                <c:pt idx="1319">
                  <c:v>21.983333333333366</c:v>
                </c:pt>
                <c:pt idx="1320">
                  <c:v>22.000000000000032</c:v>
                </c:pt>
                <c:pt idx="1321">
                  <c:v>22.016666666666698</c:v>
                </c:pt>
                <c:pt idx="1322">
                  <c:v>22.033333333333363</c:v>
                </c:pt>
                <c:pt idx="1323">
                  <c:v>22.050000000000029</c:v>
                </c:pt>
                <c:pt idx="1324">
                  <c:v>22.066666666666695</c:v>
                </c:pt>
                <c:pt idx="1325">
                  <c:v>22.083333333333361</c:v>
                </c:pt>
                <c:pt idx="1326">
                  <c:v>22.100000000000026</c:v>
                </c:pt>
                <c:pt idx="1327">
                  <c:v>22.116666666666692</c:v>
                </c:pt>
                <c:pt idx="1328">
                  <c:v>22.133333333333358</c:v>
                </c:pt>
                <c:pt idx="1329">
                  <c:v>22.150000000000023</c:v>
                </c:pt>
                <c:pt idx="1330">
                  <c:v>22.166666666666689</c:v>
                </c:pt>
                <c:pt idx="1331">
                  <c:v>22.183333333333355</c:v>
                </c:pt>
                <c:pt idx="1332">
                  <c:v>22.200000000000021</c:v>
                </c:pt>
                <c:pt idx="1333">
                  <c:v>22.216666666666686</c:v>
                </c:pt>
                <c:pt idx="1334">
                  <c:v>22.233333333333352</c:v>
                </c:pt>
                <c:pt idx="1335">
                  <c:v>22.250000000000018</c:v>
                </c:pt>
                <c:pt idx="1336">
                  <c:v>22.266666666666683</c:v>
                </c:pt>
                <c:pt idx="1337">
                  <c:v>22.283333333333349</c:v>
                </c:pt>
                <c:pt idx="1338">
                  <c:v>22.300000000000015</c:v>
                </c:pt>
                <c:pt idx="1339">
                  <c:v>22.316666666666681</c:v>
                </c:pt>
                <c:pt idx="1340">
                  <c:v>22.333333333333346</c:v>
                </c:pt>
                <c:pt idx="1341">
                  <c:v>22.350000000000012</c:v>
                </c:pt>
                <c:pt idx="1342">
                  <c:v>22.366666666666678</c:v>
                </c:pt>
                <c:pt idx="1343">
                  <c:v>22.383333333333344</c:v>
                </c:pt>
                <c:pt idx="1344">
                  <c:v>22.400000000000009</c:v>
                </c:pt>
                <c:pt idx="1345">
                  <c:v>22.416666666666675</c:v>
                </c:pt>
                <c:pt idx="1346">
                  <c:v>22.433333333333341</c:v>
                </c:pt>
                <c:pt idx="1347">
                  <c:v>22.450000000000006</c:v>
                </c:pt>
                <c:pt idx="1348">
                  <c:v>22.466666666666672</c:v>
                </c:pt>
                <c:pt idx="1349">
                  <c:v>22.483333333333338</c:v>
                </c:pt>
                <c:pt idx="1350">
                  <c:v>22.500000000000004</c:v>
                </c:pt>
                <c:pt idx="1351">
                  <c:v>22.516666666666669</c:v>
                </c:pt>
                <c:pt idx="1352">
                  <c:v>22.533333333333335</c:v>
                </c:pt>
                <c:pt idx="1353">
                  <c:v>22.55</c:v>
                </c:pt>
                <c:pt idx="1354">
                  <c:v>22.566666666666666</c:v>
                </c:pt>
                <c:pt idx="1355">
                  <c:v>22.583333333333332</c:v>
                </c:pt>
                <c:pt idx="1356">
                  <c:v>22.599999999999998</c:v>
                </c:pt>
                <c:pt idx="1357">
                  <c:v>22.616666666666664</c:v>
                </c:pt>
                <c:pt idx="1358">
                  <c:v>22.633333333333329</c:v>
                </c:pt>
                <c:pt idx="1359">
                  <c:v>22.649999999999995</c:v>
                </c:pt>
                <c:pt idx="1360">
                  <c:v>22.666666666666661</c:v>
                </c:pt>
                <c:pt idx="1361">
                  <c:v>22.683333333333326</c:v>
                </c:pt>
                <c:pt idx="1362">
                  <c:v>22.699999999999992</c:v>
                </c:pt>
                <c:pt idx="1363">
                  <c:v>22.716666666666658</c:v>
                </c:pt>
                <c:pt idx="1364">
                  <c:v>22.733333333333324</c:v>
                </c:pt>
                <c:pt idx="1365">
                  <c:v>22.749999999999989</c:v>
                </c:pt>
                <c:pt idx="1366">
                  <c:v>22.766666666666655</c:v>
                </c:pt>
                <c:pt idx="1367">
                  <c:v>22.783333333333321</c:v>
                </c:pt>
                <c:pt idx="1368">
                  <c:v>22.799999999999986</c:v>
                </c:pt>
                <c:pt idx="1369">
                  <c:v>22.816666666666652</c:v>
                </c:pt>
                <c:pt idx="1370">
                  <c:v>22.833333333333318</c:v>
                </c:pt>
                <c:pt idx="1371">
                  <c:v>22.849999999999984</c:v>
                </c:pt>
                <c:pt idx="1372">
                  <c:v>22.866666666666649</c:v>
                </c:pt>
                <c:pt idx="1373">
                  <c:v>22.883333333333315</c:v>
                </c:pt>
                <c:pt idx="1374">
                  <c:v>22.899999999999981</c:v>
                </c:pt>
                <c:pt idx="1375">
                  <c:v>22.916666666666647</c:v>
                </c:pt>
                <c:pt idx="1376">
                  <c:v>22.933333333333312</c:v>
                </c:pt>
                <c:pt idx="1377">
                  <c:v>22.949999999999978</c:v>
                </c:pt>
                <c:pt idx="1378">
                  <c:v>22.966666666666644</c:v>
                </c:pt>
                <c:pt idx="1379">
                  <c:v>22.983333333333309</c:v>
                </c:pt>
                <c:pt idx="1380">
                  <c:v>22.999999999999975</c:v>
                </c:pt>
                <c:pt idx="1381">
                  <c:v>23.016666666666641</c:v>
                </c:pt>
                <c:pt idx="1382">
                  <c:v>23.033333333333307</c:v>
                </c:pt>
                <c:pt idx="1383">
                  <c:v>23.049999999999972</c:v>
                </c:pt>
                <c:pt idx="1384">
                  <c:v>23.066666666666638</c:v>
                </c:pt>
                <c:pt idx="1385">
                  <c:v>23.083333333333304</c:v>
                </c:pt>
                <c:pt idx="1386">
                  <c:v>23.099999999999969</c:v>
                </c:pt>
                <c:pt idx="1387">
                  <c:v>23.116666666666635</c:v>
                </c:pt>
                <c:pt idx="1388">
                  <c:v>23.133333333333301</c:v>
                </c:pt>
                <c:pt idx="1389">
                  <c:v>23.149999999999967</c:v>
                </c:pt>
                <c:pt idx="1390">
                  <c:v>23.166666666666632</c:v>
                </c:pt>
                <c:pt idx="1391">
                  <c:v>23.183333333333298</c:v>
                </c:pt>
                <c:pt idx="1392">
                  <c:v>23.199999999999964</c:v>
                </c:pt>
                <c:pt idx="1393">
                  <c:v>23.216666666666629</c:v>
                </c:pt>
                <c:pt idx="1394">
                  <c:v>23.233333333333295</c:v>
                </c:pt>
                <c:pt idx="1395">
                  <c:v>23.249999999999961</c:v>
                </c:pt>
                <c:pt idx="1396">
                  <c:v>23.266666666666627</c:v>
                </c:pt>
                <c:pt idx="1397">
                  <c:v>23.283333333333292</c:v>
                </c:pt>
                <c:pt idx="1398">
                  <c:v>23.299999999999958</c:v>
                </c:pt>
                <c:pt idx="1399">
                  <c:v>23.316666666666624</c:v>
                </c:pt>
                <c:pt idx="1400">
                  <c:v>23.33333333333329</c:v>
                </c:pt>
                <c:pt idx="1401">
                  <c:v>23.349999999999955</c:v>
                </c:pt>
                <c:pt idx="1402">
                  <c:v>23.366666666666621</c:v>
                </c:pt>
                <c:pt idx="1403">
                  <c:v>23.383333333333287</c:v>
                </c:pt>
                <c:pt idx="1404">
                  <c:v>23.399999999999952</c:v>
                </c:pt>
                <c:pt idx="1405">
                  <c:v>23.416666666666618</c:v>
                </c:pt>
                <c:pt idx="1406">
                  <c:v>23.433333333333284</c:v>
                </c:pt>
                <c:pt idx="1407">
                  <c:v>23.44999999999995</c:v>
                </c:pt>
                <c:pt idx="1408">
                  <c:v>23.466666666666615</c:v>
                </c:pt>
                <c:pt idx="1409">
                  <c:v>23.483333333333281</c:v>
                </c:pt>
                <c:pt idx="1410">
                  <c:v>23.499999999999947</c:v>
                </c:pt>
                <c:pt idx="1411">
                  <c:v>23.516666666666612</c:v>
                </c:pt>
                <c:pt idx="1412">
                  <c:v>23.533333333333278</c:v>
                </c:pt>
                <c:pt idx="1413">
                  <c:v>23.549999999999944</c:v>
                </c:pt>
                <c:pt idx="1414">
                  <c:v>23.56666666666661</c:v>
                </c:pt>
                <c:pt idx="1415">
                  <c:v>23.583333333333275</c:v>
                </c:pt>
                <c:pt idx="1416">
                  <c:v>23.599999999999941</c:v>
                </c:pt>
                <c:pt idx="1417">
                  <c:v>23.616666666666607</c:v>
                </c:pt>
                <c:pt idx="1418">
                  <c:v>23.633333333333272</c:v>
                </c:pt>
                <c:pt idx="1419">
                  <c:v>23.649999999999938</c:v>
                </c:pt>
                <c:pt idx="1420">
                  <c:v>23.666666666666604</c:v>
                </c:pt>
                <c:pt idx="1421">
                  <c:v>23.68333333333327</c:v>
                </c:pt>
                <c:pt idx="1422">
                  <c:v>23.699999999999935</c:v>
                </c:pt>
                <c:pt idx="1423">
                  <c:v>23.716666666666601</c:v>
                </c:pt>
                <c:pt idx="1424">
                  <c:v>23.733333333333267</c:v>
                </c:pt>
                <c:pt idx="1425">
                  <c:v>23.749999999999932</c:v>
                </c:pt>
                <c:pt idx="1426">
                  <c:v>23.766666666666598</c:v>
                </c:pt>
                <c:pt idx="1427">
                  <c:v>23.783333333333264</c:v>
                </c:pt>
                <c:pt idx="1428">
                  <c:v>23.79999999999993</c:v>
                </c:pt>
                <c:pt idx="1429">
                  <c:v>23.816666666666595</c:v>
                </c:pt>
                <c:pt idx="1430">
                  <c:v>23.833333333333261</c:v>
                </c:pt>
                <c:pt idx="1431">
                  <c:v>23.849999999999927</c:v>
                </c:pt>
                <c:pt idx="1432">
                  <c:v>23.866666666666593</c:v>
                </c:pt>
                <c:pt idx="1433">
                  <c:v>23.883333333333258</c:v>
                </c:pt>
                <c:pt idx="1434">
                  <c:v>23.899999999999924</c:v>
                </c:pt>
                <c:pt idx="1435">
                  <c:v>23.91666666666659</c:v>
                </c:pt>
                <c:pt idx="1436">
                  <c:v>23.933333333333255</c:v>
                </c:pt>
                <c:pt idx="1437">
                  <c:v>23.949999999999921</c:v>
                </c:pt>
                <c:pt idx="1438">
                  <c:v>23.966666666666587</c:v>
                </c:pt>
                <c:pt idx="1439">
                  <c:v>23.983333333333253</c:v>
                </c:pt>
              </c:numCache>
            </c:numRef>
          </c:cat>
          <c:val>
            <c:numRef>
              <c:f>Sheet1!$H$1:$H$1440</c:f>
              <c:numCache>
                <c:formatCode>General</c:formatCode>
                <c:ptCount val="1440"/>
                <c:pt idx="0">
                  <c:v>24.509000778198242</c:v>
                </c:pt>
                <c:pt idx="1">
                  <c:v>24.607999801635742</c:v>
                </c:pt>
                <c:pt idx="2">
                  <c:v>24.586999893188477</c:v>
                </c:pt>
                <c:pt idx="3">
                  <c:v>24.486000061035156</c:v>
                </c:pt>
                <c:pt idx="4">
                  <c:v>24.473001480102539</c:v>
                </c:pt>
                <c:pt idx="5">
                  <c:v>24.383001327514648</c:v>
                </c:pt>
                <c:pt idx="6">
                  <c:v>24.416000366210937</c:v>
                </c:pt>
                <c:pt idx="7">
                  <c:v>24.532999038696289</c:v>
                </c:pt>
                <c:pt idx="8">
                  <c:v>24.508998870849609</c:v>
                </c:pt>
                <c:pt idx="9">
                  <c:v>24.690000534057617</c:v>
                </c:pt>
                <c:pt idx="10">
                  <c:v>24.694000244140625</c:v>
                </c:pt>
                <c:pt idx="11">
                  <c:v>24.625</c:v>
                </c:pt>
                <c:pt idx="12">
                  <c:v>24.598001480102539</c:v>
                </c:pt>
                <c:pt idx="13">
                  <c:v>24.801000595092773</c:v>
                </c:pt>
                <c:pt idx="14">
                  <c:v>24.812999725341797</c:v>
                </c:pt>
                <c:pt idx="15">
                  <c:v>24.512001037597656</c:v>
                </c:pt>
                <c:pt idx="16">
                  <c:v>24.522001266479492</c:v>
                </c:pt>
                <c:pt idx="17">
                  <c:v>24.533000946044922</c:v>
                </c:pt>
                <c:pt idx="18">
                  <c:v>24.506999969482422</c:v>
                </c:pt>
                <c:pt idx="19">
                  <c:v>24.509000778198242</c:v>
                </c:pt>
                <c:pt idx="20">
                  <c:v>24.508001327514648</c:v>
                </c:pt>
                <c:pt idx="21">
                  <c:v>24.463001251220703</c:v>
                </c:pt>
                <c:pt idx="22">
                  <c:v>24.454000473022461</c:v>
                </c:pt>
                <c:pt idx="23">
                  <c:v>24.077001571655273</c:v>
                </c:pt>
                <c:pt idx="24">
                  <c:v>24.084001541137695</c:v>
                </c:pt>
                <c:pt idx="25">
                  <c:v>24.512001037597656</c:v>
                </c:pt>
                <c:pt idx="26">
                  <c:v>24.505001068115234</c:v>
                </c:pt>
                <c:pt idx="27">
                  <c:v>24.44000244140625</c:v>
                </c:pt>
                <c:pt idx="28">
                  <c:v>24.446001052856445</c:v>
                </c:pt>
                <c:pt idx="29">
                  <c:v>24.304000854492188</c:v>
                </c:pt>
                <c:pt idx="30">
                  <c:v>24.298000335693359</c:v>
                </c:pt>
                <c:pt idx="31">
                  <c:v>24.614002227783203</c:v>
                </c:pt>
                <c:pt idx="32">
                  <c:v>24.64000129699707</c:v>
                </c:pt>
                <c:pt idx="33">
                  <c:v>24.340999603271484</c:v>
                </c:pt>
                <c:pt idx="34">
                  <c:v>24.331001281738281</c:v>
                </c:pt>
                <c:pt idx="35">
                  <c:v>24.285999298095703</c:v>
                </c:pt>
                <c:pt idx="36">
                  <c:v>24.299999237060547</c:v>
                </c:pt>
                <c:pt idx="37">
                  <c:v>24.506000518798828</c:v>
                </c:pt>
                <c:pt idx="38">
                  <c:v>24.488000869750977</c:v>
                </c:pt>
                <c:pt idx="39">
                  <c:v>24.508001327514648</c:v>
                </c:pt>
                <c:pt idx="40">
                  <c:v>24.484001159667969</c:v>
                </c:pt>
                <c:pt idx="41">
                  <c:v>24.342000961303711</c:v>
                </c:pt>
                <c:pt idx="42">
                  <c:v>24.336999893188477</c:v>
                </c:pt>
                <c:pt idx="43">
                  <c:v>24.534002304077148</c:v>
                </c:pt>
                <c:pt idx="44">
                  <c:v>24.521001815795898</c:v>
                </c:pt>
                <c:pt idx="45">
                  <c:v>24.77400016784668</c:v>
                </c:pt>
                <c:pt idx="46">
                  <c:v>24.803001403808594</c:v>
                </c:pt>
                <c:pt idx="47">
                  <c:v>24.440000534057617</c:v>
                </c:pt>
                <c:pt idx="48">
                  <c:v>24.426000595092773</c:v>
                </c:pt>
                <c:pt idx="49">
                  <c:v>24.53900146484375</c:v>
                </c:pt>
                <c:pt idx="50">
                  <c:v>24.519001007080078</c:v>
                </c:pt>
                <c:pt idx="51">
                  <c:v>24.52400016784668</c:v>
                </c:pt>
                <c:pt idx="52">
                  <c:v>24.551000595092773</c:v>
                </c:pt>
                <c:pt idx="53">
                  <c:v>24.339000701904297</c:v>
                </c:pt>
                <c:pt idx="54">
                  <c:v>24.342000961303711</c:v>
                </c:pt>
                <c:pt idx="55">
                  <c:v>24.2760009765625</c:v>
                </c:pt>
                <c:pt idx="56">
                  <c:v>24.284999847412109</c:v>
                </c:pt>
                <c:pt idx="57">
                  <c:v>24.631999969482422</c:v>
                </c:pt>
                <c:pt idx="58">
                  <c:v>24.641000747680664</c:v>
                </c:pt>
                <c:pt idx="59">
                  <c:v>24.50200080871582</c:v>
                </c:pt>
                <c:pt idx="60">
                  <c:v>24.509000778198242</c:v>
                </c:pt>
                <c:pt idx="61">
                  <c:v>24.343000411987305</c:v>
                </c:pt>
                <c:pt idx="62">
                  <c:v>24.335000991821289</c:v>
                </c:pt>
                <c:pt idx="63">
                  <c:v>24.46299934387207</c:v>
                </c:pt>
                <c:pt idx="64">
                  <c:v>24.448999404907227</c:v>
                </c:pt>
                <c:pt idx="65">
                  <c:v>24.335000991821289</c:v>
                </c:pt>
                <c:pt idx="66">
                  <c:v>24.328001022338867</c:v>
                </c:pt>
                <c:pt idx="67">
                  <c:v>24.330001831054687</c:v>
                </c:pt>
                <c:pt idx="68">
                  <c:v>24.332000732421875</c:v>
                </c:pt>
                <c:pt idx="69">
                  <c:v>24.534000396728516</c:v>
                </c:pt>
                <c:pt idx="70">
                  <c:v>24.541999816894531</c:v>
                </c:pt>
                <c:pt idx="71">
                  <c:v>24.528999328613281</c:v>
                </c:pt>
                <c:pt idx="72">
                  <c:v>24.5260009765625</c:v>
                </c:pt>
                <c:pt idx="73">
                  <c:v>24.386001586914062</c:v>
                </c:pt>
                <c:pt idx="74">
                  <c:v>24.393001556396484</c:v>
                </c:pt>
                <c:pt idx="75">
                  <c:v>24.781002044677734</c:v>
                </c:pt>
                <c:pt idx="76">
                  <c:v>24.804000854492187</c:v>
                </c:pt>
                <c:pt idx="77">
                  <c:v>24.207000732421875</c:v>
                </c:pt>
                <c:pt idx="78">
                  <c:v>24.218999862670898</c:v>
                </c:pt>
                <c:pt idx="79">
                  <c:v>24.391000747680664</c:v>
                </c:pt>
                <c:pt idx="80">
                  <c:v>24.384000778198242</c:v>
                </c:pt>
                <c:pt idx="81">
                  <c:v>24.538999557495117</c:v>
                </c:pt>
                <c:pt idx="82">
                  <c:v>24.540000915527344</c:v>
                </c:pt>
                <c:pt idx="83">
                  <c:v>24.559000015258789</c:v>
                </c:pt>
                <c:pt idx="84">
                  <c:v>24.545000076293945</c:v>
                </c:pt>
                <c:pt idx="85">
                  <c:v>24.232002258300781</c:v>
                </c:pt>
                <c:pt idx="86">
                  <c:v>24.192001342773438</c:v>
                </c:pt>
                <c:pt idx="87">
                  <c:v>24.746000289916992</c:v>
                </c:pt>
                <c:pt idx="88">
                  <c:v>24.750999450683594</c:v>
                </c:pt>
                <c:pt idx="89">
                  <c:v>24.316001892089844</c:v>
                </c:pt>
                <c:pt idx="90">
                  <c:v>24.334001541137695</c:v>
                </c:pt>
                <c:pt idx="91">
                  <c:v>24.536001205444336</c:v>
                </c:pt>
                <c:pt idx="92">
                  <c:v>24.557001113891602</c:v>
                </c:pt>
                <c:pt idx="93">
                  <c:v>24.610000610351563</c:v>
                </c:pt>
                <c:pt idx="94">
                  <c:v>24.586002349853516</c:v>
                </c:pt>
                <c:pt idx="95">
                  <c:v>24.586000442504883</c:v>
                </c:pt>
                <c:pt idx="96">
                  <c:v>24.548000335693359</c:v>
                </c:pt>
                <c:pt idx="97">
                  <c:v>24.243000030517578</c:v>
                </c:pt>
                <c:pt idx="98">
                  <c:v>24.232999801635742</c:v>
                </c:pt>
                <c:pt idx="99">
                  <c:v>24.622001647949219</c:v>
                </c:pt>
                <c:pt idx="100">
                  <c:v>24.641000747680664</c:v>
                </c:pt>
                <c:pt idx="101">
                  <c:v>24.390998840332031</c:v>
                </c:pt>
                <c:pt idx="102">
                  <c:v>24.376998901367188</c:v>
                </c:pt>
                <c:pt idx="103">
                  <c:v>24.188999176025391</c:v>
                </c:pt>
                <c:pt idx="104">
                  <c:v>24.207000732421875</c:v>
                </c:pt>
                <c:pt idx="105">
                  <c:v>24.462001800537109</c:v>
                </c:pt>
                <c:pt idx="106">
                  <c:v>24.470001220703125</c:v>
                </c:pt>
                <c:pt idx="107">
                  <c:v>24.694999694824219</c:v>
                </c:pt>
                <c:pt idx="108">
                  <c:v>24.710000991821289</c:v>
                </c:pt>
                <c:pt idx="109">
                  <c:v>24.163999557495117</c:v>
                </c:pt>
                <c:pt idx="110">
                  <c:v>24.132999420166016</c:v>
                </c:pt>
                <c:pt idx="111">
                  <c:v>24.623001098632813</c:v>
                </c:pt>
                <c:pt idx="112">
                  <c:v>24.605001449584961</c:v>
                </c:pt>
                <c:pt idx="113">
                  <c:v>24.574001312255859</c:v>
                </c:pt>
                <c:pt idx="114">
                  <c:v>24.582000732421875</c:v>
                </c:pt>
                <c:pt idx="115">
                  <c:v>24.454000473022461</c:v>
                </c:pt>
                <c:pt idx="116">
                  <c:v>24.490001678466797</c:v>
                </c:pt>
                <c:pt idx="117">
                  <c:v>24.583000183105469</c:v>
                </c:pt>
                <c:pt idx="118">
                  <c:v>24.602001190185547</c:v>
                </c:pt>
                <c:pt idx="119">
                  <c:v>24.552000045776367</c:v>
                </c:pt>
                <c:pt idx="120">
                  <c:v>24.571001052856445</c:v>
                </c:pt>
                <c:pt idx="121">
                  <c:v>24.270999908447266</c:v>
                </c:pt>
                <c:pt idx="122">
                  <c:v>24.183000564575195</c:v>
                </c:pt>
                <c:pt idx="123">
                  <c:v>24.606000900268555</c:v>
                </c:pt>
                <c:pt idx="124">
                  <c:v>24.576000213623047</c:v>
                </c:pt>
                <c:pt idx="125">
                  <c:v>24.416000366210937</c:v>
                </c:pt>
                <c:pt idx="126">
                  <c:v>24.408000946044922</c:v>
                </c:pt>
                <c:pt idx="127">
                  <c:v>24.330001831054687</c:v>
                </c:pt>
                <c:pt idx="128">
                  <c:v>24.344001770019531</c:v>
                </c:pt>
                <c:pt idx="129">
                  <c:v>24.510000228881836</c:v>
                </c:pt>
                <c:pt idx="130">
                  <c:v>24.516000747680664</c:v>
                </c:pt>
                <c:pt idx="131">
                  <c:v>24.604001998901367</c:v>
                </c:pt>
                <c:pt idx="132">
                  <c:v>24.598001480102539</c:v>
                </c:pt>
                <c:pt idx="133">
                  <c:v>24.072000503540039</c:v>
                </c:pt>
                <c:pt idx="134">
                  <c:v>24.073999404907227</c:v>
                </c:pt>
                <c:pt idx="135">
                  <c:v>24.516000747680664</c:v>
                </c:pt>
                <c:pt idx="136">
                  <c:v>24.506000518798828</c:v>
                </c:pt>
                <c:pt idx="137">
                  <c:v>24.507999420166016</c:v>
                </c:pt>
                <c:pt idx="138">
                  <c:v>24.492000579833984</c:v>
                </c:pt>
                <c:pt idx="139">
                  <c:v>24.246002197265625</c:v>
                </c:pt>
                <c:pt idx="140">
                  <c:v>24.241001129150391</c:v>
                </c:pt>
                <c:pt idx="141">
                  <c:v>24.454000473022461</c:v>
                </c:pt>
                <c:pt idx="142">
                  <c:v>24.465000152587891</c:v>
                </c:pt>
                <c:pt idx="143">
                  <c:v>24.694002151489258</c:v>
                </c:pt>
                <c:pt idx="144">
                  <c:v>24.705001831054688</c:v>
                </c:pt>
                <c:pt idx="145">
                  <c:v>24.172000885009766</c:v>
                </c:pt>
                <c:pt idx="146">
                  <c:v>24.174001693725586</c:v>
                </c:pt>
                <c:pt idx="147">
                  <c:v>24.543001174926758</c:v>
                </c:pt>
                <c:pt idx="148">
                  <c:v>24.541000366210937</c:v>
                </c:pt>
                <c:pt idx="149">
                  <c:v>24.499000549316406</c:v>
                </c:pt>
                <c:pt idx="150">
                  <c:v>24.522001266479492</c:v>
                </c:pt>
                <c:pt idx="151">
                  <c:v>24.453001022338867</c:v>
                </c:pt>
                <c:pt idx="152">
                  <c:v>24.446001052856445</c:v>
                </c:pt>
                <c:pt idx="153">
                  <c:v>24.516000747680664</c:v>
                </c:pt>
                <c:pt idx="154">
                  <c:v>24.499000549316406</c:v>
                </c:pt>
                <c:pt idx="155">
                  <c:v>24.231000900268555</c:v>
                </c:pt>
                <c:pt idx="156">
                  <c:v>24.214000701904297</c:v>
                </c:pt>
                <c:pt idx="157">
                  <c:v>24.272001266479492</c:v>
                </c:pt>
                <c:pt idx="158">
                  <c:v>24.291000366210937</c:v>
                </c:pt>
                <c:pt idx="159">
                  <c:v>24.58799934387207</c:v>
                </c:pt>
                <c:pt idx="160">
                  <c:v>24.572000503540039</c:v>
                </c:pt>
                <c:pt idx="161">
                  <c:v>24.450000762939453</c:v>
                </c:pt>
                <c:pt idx="162">
                  <c:v>24.472000122070312</c:v>
                </c:pt>
                <c:pt idx="163">
                  <c:v>24.267000198364258</c:v>
                </c:pt>
                <c:pt idx="164">
                  <c:v>24.270000457763672</c:v>
                </c:pt>
                <c:pt idx="165">
                  <c:v>24.495000839233398</c:v>
                </c:pt>
                <c:pt idx="166">
                  <c:v>24.509000778198242</c:v>
                </c:pt>
                <c:pt idx="167">
                  <c:v>24.428001403808594</c:v>
                </c:pt>
                <c:pt idx="168">
                  <c:v>24.432001113891602</c:v>
                </c:pt>
                <c:pt idx="169">
                  <c:v>24.396001815795898</c:v>
                </c:pt>
                <c:pt idx="170">
                  <c:v>24.389001846313477</c:v>
                </c:pt>
                <c:pt idx="171">
                  <c:v>24.379001617431641</c:v>
                </c:pt>
                <c:pt idx="172">
                  <c:v>24.41600227355957</c:v>
                </c:pt>
                <c:pt idx="173">
                  <c:v>24.496000289916992</c:v>
                </c:pt>
                <c:pt idx="174">
                  <c:v>24.510000228881836</c:v>
                </c:pt>
                <c:pt idx="175">
                  <c:v>24.222000122070313</c:v>
                </c:pt>
                <c:pt idx="176">
                  <c:v>24.204000473022461</c:v>
                </c:pt>
                <c:pt idx="177">
                  <c:v>24.621000289916992</c:v>
                </c:pt>
                <c:pt idx="178">
                  <c:v>24.599000930786133</c:v>
                </c:pt>
                <c:pt idx="179">
                  <c:v>24.487001419067383</c:v>
                </c:pt>
                <c:pt idx="180">
                  <c:v>24.485000610351563</c:v>
                </c:pt>
                <c:pt idx="181">
                  <c:v>24.258001327514648</c:v>
                </c:pt>
                <c:pt idx="182">
                  <c:v>24.26300048828125</c:v>
                </c:pt>
                <c:pt idx="183">
                  <c:v>24.48900032043457</c:v>
                </c:pt>
                <c:pt idx="184">
                  <c:v>24.493000030517578</c:v>
                </c:pt>
                <c:pt idx="185">
                  <c:v>24.381000518798828</c:v>
                </c:pt>
                <c:pt idx="186">
                  <c:v>24.371002197265625</c:v>
                </c:pt>
                <c:pt idx="187">
                  <c:v>24.145002365112305</c:v>
                </c:pt>
                <c:pt idx="188">
                  <c:v>24.128002166748047</c:v>
                </c:pt>
                <c:pt idx="189">
                  <c:v>24.562000274658203</c:v>
                </c:pt>
                <c:pt idx="190">
                  <c:v>24.583999633789063</c:v>
                </c:pt>
                <c:pt idx="191">
                  <c:v>24.333999633789063</c:v>
                </c:pt>
                <c:pt idx="192">
                  <c:v>24.318000793457031</c:v>
                </c:pt>
                <c:pt idx="193">
                  <c:v>24.466001510620117</c:v>
                </c:pt>
                <c:pt idx="194">
                  <c:v>24.467000961303711</c:v>
                </c:pt>
                <c:pt idx="195">
                  <c:v>24.625</c:v>
                </c:pt>
                <c:pt idx="196">
                  <c:v>24.631999969482422</c:v>
                </c:pt>
                <c:pt idx="197">
                  <c:v>24.446001052856445</c:v>
                </c:pt>
                <c:pt idx="198">
                  <c:v>24.473001480102539</c:v>
                </c:pt>
                <c:pt idx="199">
                  <c:v>24.183000564575195</c:v>
                </c:pt>
                <c:pt idx="200">
                  <c:v>24.187000274658203</c:v>
                </c:pt>
                <c:pt idx="201">
                  <c:v>24.577999114990234</c:v>
                </c:pt>
                <c:pt idx="202">
                  <c:v>24.541999816894531</c:v>
                </c:pt>
                <c:pt idx="203">
                  <c:v>24.545999526977539</c:v>
                </c:pt>
                <c:pt idx="204">
                  <c:v>24.503999710083008</c:v>
                </c:pt>
                <c:pt idx="205">
                  <c:v>24.242000579833984</c:v>
                </c:pt>
                <c:pt idx="206">
                  <c:v>24.246002197265625</c:v>
                </c:pt>
                <c:pt idx="207">
                  <c:v>24.541000366210937</c:v>
                </c:pt>
                <c:pt idx="208">
                  <c:v>24.551000595092773</c:v>
                </c:pt>
                <c:pt idx="209">
                  <c:v>24.03900146484375</c:v>
                </c:pt>
                <c:pt idx="210">
                  <c:v>24.060001373291016</c:v>
                </c:pt>
                <c:pt idx="211">
                  <c:v>24.477001190185547</c:v>
                </c:pt>
                <c:pt idx="212">
                  <c:v>24.479000091552734</c:v>
                </c:pt>
                <c:pt idx="213">
                  <c:v>24.228000640869141</c:v>
                </c:pt>
                <c:pt idx="214">
                  <c:v>24.229001998901367</c:v>
                </c:pt>
                <c:pt idx="215">
                  <c:v>24.256999969482422</c:v>
                </c:pt>
                <c:pt idx="216">
                  <c:v>24.25</c:v>
                </c:pt>
                <c:pt idx="217">
                  <c:v>24.53700065612793</c:v>
                </c:pt>
                <c:pt idx="218">
                  <c:v>24.538000106811523</c:v>
                </c:pt>
                <c:pt idx="219">
                  <c:v>24.433002471923828</c:v>
                </c:pt>
                <c:pt idx="220">
                  <c:v>24.447002410888672</c:v>
                </c:pt>
                <c:pt idx="221">
                  <c:v>24.642002105712891</c:v>
                </c:pt>
                <c:pt idx="222">
                  <c:v>24.631000518798828</c:v>
                </c:pt>
                <c:pt idx="223">
                  <c:v>24.597999572753906</c:v>
                </c:pt>
                <c:pt idx="224">
                  <c:v>24.583999633789063</c:v>
                </c:pt>
                <c:pt idx="225">
                  <c:v>24.576999664306641</c:v>
                </c:pt>
                <c:pt idx="226">
                  <c:v>24.572999954223633</c:v>
                </c:pt>
                <c:pt idx="227">
                  <c:v>24.498001098632813</c:v>
                </c:pt>
                <c:pt idx="228">
                  <c:v>24.498001098632813</c:v>
                </c:pt>
                <c:pt idx="229">
                  <c:v>24.658000946044922</c:v>
                </c:pt>
                <c:pt idx="230">
                  <c:v>24.656000137329102</c:v>
                </c:pt>
                <c:pt idx="231">
                  <c:v>24.584001541137695</c:v>
                </c:pt>
                <c:pt idx="232">
                  <c:v>24.590002059936523</c:v>
                </c:pt>
                <c:pt idx="233">
                  <c:v>24.47599983215332</c:v>
                </c:pt>
                <c:pt idx="234">
                  <c:v>24.486000061035156</c:v>
                </c:pt>
                <c:pt idx="235">
                  <c:v>24.343999862670898</c:v>
                </c:pt>
                <c:pt idx="236">
                  <c:v>24.320999145507813</c:v>
                </c:pt>
                <c:pt idx="237">
                  <c:v>24.512001037597656</c:v>
                </c:pt>
                <c:pt idx="238">
                  <c:v>24.51500129699707</c:v>
                </c:pt>
                <c:pt idx="239">
                  <c:v>24.228000640869141</c:v>
                </c:pt>
                <c:pt idx="240">
                  <c:v>24.211000442504883</c:v>
                </c:pt>
                <c:pt idx="241">
                  <c:v>24.50200080871582</c:v>
                </c:pt>
                <c:pt idx="242">
                  <c:v>24.490999221801758</c:v>
                </c:pt>
                <c:pt idx="243">
                  <c:v>24.509000778198242</c:v>
                </c:pt>
                <c:pt idx="244">
                  <c:v>24.533000946044922</c:v>
                </c:pt>
                <c:pt idx="245">
                  <c:v>24.410001754760742</c:v>
                </c:pt>
                <c:pt idx="246">
                  <c:v>24.420001983642578</c:v>
                </c:pt>
                <c:pt idx="247">
                  <c:v>24.428001403808594</c:v>
                </c:pt>
                <c:pt idx="248">
                  <c:v>24.452001571655273</c:v>
                </c:pt>
                <c:pt idx="249">
                  <c:v>24.56300163269043</c:v>
                </c:pt>
                <c:pt idx="250">
                  <c:v>24.56300163269043</c:v>
                </c:pt>
                <c:pt idx="251">
                  <c:v>24.177001953125</c:v>
                </c:pt>
                <c:pt idx="252">
                  <c:v>24.142000198364258</c:v>
                </c:pt>
                <c:pt idx="253">
                  <c:v>24.310001373291016</c:v>
                </c:pt>
                <c:pt idx="254">
                  <c:v>24.308000564575195</c:v>
                </c:pt>
                <c:pt idx="255">
                  <c:v>24.215999603271484</c:v>
                </c:pt>
                <c:pt idx="256">
                  <c:v>24.183000564575195</c:v>
                </c:pt>
                <c:pt idx="257">
                  <c:v>24.251001358032227</c:v>
                </c:pt>
                <c:pt idx="258">
                  <c:v>24.261001586914062</c:v>
                </c:pt>
                <c:pt idx="259">
                  <c:v>24.284000396728516</c:v>
                </c:pt>
                <c:pt idx="260">
                  <c:v>24.294000625610352</c:v>
                </c:pt>
                <c:pt idx="261">
                  <c:v>24.441001892089844</c:v>
                </c:pt>
                <c:pt idx="262">
                  <c:v>24.418001174926758</c:v>
                </c:pt>
                <c:pt idx="263">
                  <c:v>24.204999923706055</c:v>
                </c:pt>
                <c:pt idx="264">
                  <c:v>24.207000732421875</c:v>
                </c:pt>
                <c:pt idx="265">
                  <c:v>24.200000762939453</c:v>
                </c:pt>
                <c:pt idx="266">
                  <c:v>24.195001602172852</c:v>
                </c:pt>
                <c:pt idx="267">
                  <c:v>24.409999847412109</c:v>
                </c:pt>
                <c:pt idx="268">
                  <c:v>24.422000885009766</c:v>
                </c:pt>
                <c:pt idx="269">
                  <c:v>24.251001358032227</c:v>
                </c:pt>
                <c:pt idx="270">
                  <c:v>24.238000869750977</c:v>
                </c:pt>
                <c:pt idx="271">
                  <c:v>24.357999801635742</c:v>
                </c:pt>
                <c:pt idx="272">
                  <c:v>24.347000122070312</c:v>
                </c:pt>
                <c:pt idx="273">
                  <c:v>24.311000823974609</c:v>
                </c:pt>
                <c:pt idx="274">
                  <c:v>24.309999465942383</c:v>
                </c:pt>
                <c:pt idx="275">
                  <c:v>24.055999755859375</c:v>
                </c:pt>
                <c:pt idx="276">
                  <c:v>24.069000244140625</c:v>
                </c:pt>
                <c:pt idx="277">
                  <c:v>24.345001220703125</c:v>
                </c:pt>
                <c:pt idx="278">
                  <c:v>24.345001220703125</c:v>
                </c:pt>
                <c:pt idx="279">
                  <c:v>24.27400016784668</c:v>
                </c:pt>
                <c:pt idx="280">
                  <c:v>24.277999877929688</c:v>
                </c:pt>
                <c:pt idx="281">
                  <c:v>24.356000900268555</c:v>
                </c:pt>
                <c:pt idx="282">
                  <c:v>24.359001159667969</c:v>
                </c:pt>
                <c:pt idx="283">
                  <c:v>24.491001129150391</c:v>
                </c:pt>
                <c:pt idx="284">
                  <c:v>24.509000778198242</c:v>
                </c:pt>
                <c:pt idx="285">
                  <c:v>24.433000564575195</c:v>
                </c:pt>
                <c:pt idx="286">
                  <c:v>24.427000045776367</c:v>
                </c:pt>
                <c:pt idx="287">
                  <c:v>24.158000946044922</c:v>
                </c:pt>
                <c:pt idx="288">
                  <c:v>24.154001235961914</c:v>
                </c:pt>
                <c:pt idx="289">
                  <c:v>24.548000335693359</c:v>
                </c:pt>
                <c:pt idx="290">
                  <c:v>24.533000946044922</c:v>
                </c:pt>
                <c:pt idx="291">
                  <c:v>24.513999938964844</c:v>
                </c:pt>
                <c:pt idx="292">
                  <c:v>24.507999420166016</c:v>
                </c:pt>
                <c:pt idx="293">
                  <c:v>24.074001312255859</c:v>
                </c:pt>
                <c:pt idx="294">
                  <c:v>24.109001159667969</c:v>
                </c:pt>
                <c:pt idx="295">
                  <c:v>24.455999374389648</c:v>
                </c:pt>
                <c:pt idx="296">
                  <c:v>24.46299934387207</c:v>
                </c:pt>
                <c:pt idx="297">
                  <c:v>24.355001449584961</c:v>
                </c:pt>
                <c:pt idx="298">
                  <c:v>24.346000671386719</c:v>
                </c:pt>
                <c:pt idx="299">
                  <c:v>24.256999969482422</c:v>
                </c:pt>
                <c:pt idx="300">
                  <c:v>24.26300048828125</c:v>
                </c:pt>
                <c:pt idx="301">
                  <c:v>24.617000579833984</c:v>
                </c:pt>
                <c:pt idx="302">
                  <c:v>24.616001129150391</c:v>
                </c:pt>
                <c:pt idx="303">
                  <c:v>24.304000854492188</c:v>
                </c:pt>
                <c:pt idx="304">
                  <c:v>24.297000885009766</c:v>
                </c:pt>
                <c:pt idx="305">
                  <c:v>24.290000915527344</c:v>
                </c:pt>
                <c:pt idx="306">
                  <c:v>24.312999725341797</c:v>
                </c:pt>
                <c:pt idx="307">
                  <c:v>24.319000244140625</c:v>
                </c:pt>
                <c:pt idx="308">
                  <c:v>24.329000473022461</c:v>
                </c:pt>
                <c:pt idx="309">
                  <c:v>24.344001770019531</c:v>
                </c:pt>
                <c:pt idx="310">
                  <c:v>24.335000991821289</c:v>
                </c:pt>
                <c:pt idx="311">
                  <c:v>24.41200065612793</c:v>
                </c:pt>
                <c:pt idx="312">
                  <c:v>24.39900016784668</c:v>
                </c:pt>
                <c:pt idx="313">
                  <c:v>24.266000747680664</c:v>
                </c:pt>
                <c:pt idx="314">
                  <c:v>24.272001266479492</c:v>
                </c:pt>
                <c:pt idx="315">
                  <c:v>24.454999923706055</c:v>
                </c:pt>
                <c:pt idx="316">
                  <c:v>24.443000793457031</c:v>
                </c:pt>
                <c:pt idx="317">
                  <c:v>24.466001510620117</c:v>
                </c:pt>
                <c:pt idx="318">
                  <c:v>24.472002029418945</c:v>
                </c:pt>
                <c:pt idx="319">
                  <c:v>24.538000106811523</c:v>
                </c:pt>
                <c:pt idx="320">
                  <c:v>24.535999298095703</c:v>
                </c:pt>
                <c:pt idx="321">
                  <c:v>24.297000885009766</c:v>
                </c:pt>
                <c:pt idx="322">
                  <c:v>24.293001174926758</c:v>
                </c:pt>
                <c:pt idx="323">
                  <c:v>24.336000442504883</c:v>
                </c:pt>
                <c:pt idx="324">
                  <c:v>24.332000732421875</c:v>
                </c:pt>
                <c:pt idx="325">
                  <c:v>24.38800048828125</c:v>
                </c:pt>
                <c:pt idx="326">
                  <c:v>24.370000839233398</c:v>
                </c:pt>
                <c:pt idx="327">
                  <c:v>24.178001403808594</c:v>
                </c:pt>
                <c:pt idx="328">
                  <c:v>24.156002044677734</c:v>
                </c:pt>
                <c:pt idx="329">
                  <c:v>24.318000793457031</c:v>
                </c:pt>
                <c:pt idx="330">
                  <c:v>24.327001571655273</c:v>
                </c:pt>
                <c:pt idx="331">
                  <c:v>24.202001571655273</c:v>
                </c:pt>
                <c:pt idx="332">
                  <c:v>24.172000885009766</c:v>
                </c:pt>
                <c:pt idx="333">
                  <c:v>24.205999374389648</c:v>
                </c:pt>
                <c:pt idx="334">
                  <c:v>24.209999084472656</c:v>
                </c:pt>
                <c:pt idx="335">
                  <c:v>24.139001846313477</c:v>
                </c:pt>
                <c:pt idx="336">
                  <c:v>24.148000717163086</c:v>
                </c:pt>
                <c:pt idx="337">
                  <c:v>24.367002487182617</c:v>
                </c:pt>
                <c:pt idx="338">
                  <c:v>24.381002426147461</c:v>
                </c:pt>
                <c:pt idx="339">
                  <c:v>24.040000915527344</c:v>
                </c:pt>
                <c:pt idx="340">
                  <c:v>24.024999618530273</c:v>
                </c:pt>
                <c:pt idx="341">
                  <c:v>24.347000122070312</c:v>
                </c:pt>
                <c:pt idx="342">
                  <c:v>24.353000640869141</c:v>
                </c:pt>
                <c:pt idx="343">
                  <c:v>24.325000762939453</c:v>
                </c:pt>
                <c:pt idx="344">
                  <c:v>24.329000473022461</c:v>
                </c:pt>
                <c:pt idx="345">
                  <c:v>24.103000640869141</c:v>
                </c:pt>
                <c:pt idx="346">
                  <c:v>24.117000579833984</c:v>
                </c:pt>
                <c:pt idx="347">
                  <c:v>24.565000534057617</c:v>
                </c:pt>
                <c:pt idx="348">
                  <c:v>24.565000534057617</c:v>
                </c:pt>
                <c:pt idx="349">
                  <c:v>24.536001205444336</c:v>
                </c:pt>
                <c:pt idx="350">
                  <c:v>24.553001403808594</c:v>
                </c:pt>
                <c:pt idx="351">
                  <c:v>24.424001693725586</c:v>
                </c:pt>
                <c:pt idx="352">
                  <c:v>24.406999588012695</c:v>
                </c:pt>
                <c:pt idx="353">
                  <c:v>24.405000686645508</c:v>
                </c:pt>
                <c:pt idx="354">
                  <c:v>24.413999557495117</c:v>
                </c:pt>
                <c:pt idx="355">
                  <c:v>24.626001358032227</c:v>
                </c:pt>
                <c:pt idx="356">
                  <c:v>24.592000961303711</c:v>
                </c:pt>
                <c:pt idx="357">
                  <c:v>24.324001312255859</c:v>
                </c:pt>
                <c:pt idx="358">
                  <c:v>24.307001113891602</c:v>
                </c:pt>
                <c:pt idx="359">
                  <c:v>24.405000686645508</c:v>
                </c:pt>
                <c:pt idx="360">
                  <c:v>24.407001495361328</c:v>
                </c:pt>
                <c:pt idx="361">
                  <c:v>24.788000106811523</c:v>
                </c:pt>
                <c:pt idx="362">
                  <c:v>24.790000915527344</c:v>
                </c:pt>
                <c:pt idx="363">
                  <c:v>24.488000869750977</c:v>
                </c:pt>
                <c:pt idx="364">
                  <c:v>24.459001541137695</c:v>
                </c:pt>
                <c:pt idx="365">
                  <c:v>24.748001098632813</c:v>
                </c:pt>
                <c:pt idx="366">
                  <c:v>24.766000747680664</c:v>
                </c:pt>
                <c:pt idx="367">
                  <c:v>24.533000946044922</c:v>
                </c:pt>
                <c:pt idx="368">
                  <c:v>24.543001174926758</c:v>
                </c:pt>
                <c:pt idx="369">
                  <c:v>24.548999786376953</c:v>
                </c:pt>
                <c:pt idx="370">
                  <c:v>24.569999694824219</c:v>
                </c:pt>
                <c:pt idx="371">
                  <c:v>24.496999740600586</c:v>
                </c:pt>
                <c:pt idx="372">
                  <c:v>24.495000839233398</c:v>
                </c:pt>
                <c:pt idx="373">
                  <c:v>24.580001831054688</c:v>
                </c:pt>
                <c:pt idx="374">
                  <c:v>24.590002059936523</c:v>
                </c:pt>
                <c:pt idx="375">
                  <c:v>24.236001968383789</c:v>
                </c:pt>
                <c:pt idx="376">
                  <c:v>24.23900032043457</c:v>
                </c:pt>
                <c:pt idx="377">
                  <c:v>24.343999862670898</c:v>
                </c:pt>
                <c:pt idx="378">
                  <c:v>24.344999313354492</c:v>
                </c:pt>
                <c:pt idx="379">
                  <c:v>24.161001205444336</c:v>
                </c:pt>
                <c:pt idx="380">
                  <c:v>24.161001205444336</c:v>
                </c:pt>
                <c:pt idx="381">
                  <c:v>24.409000396728516</c:v>
                </c:pt>
                <c:pt idx="382">
                  <c:v>24.413000106811523</c:v>
                </c:pt>
                <c:pt idx="383">
                  <c:v>24.687999725341797</c:v>
                </c:pt>
                <c:pt idx="384">
                  <c:v>24.701000213623047</c:v>
                </c:pt>
                <c:pt idx="385">
                  <c:v>24.344001770019531</c:v>
                </c:pt>
                <c:pt idx="386">
                  <c:v>24.312002182006836</c:v>
                </c:pt>
                <c:pt idx="387">
                  <c:v>24.63800048828125</c:v>
                </c:pt>
                <c:pt idx="388">
                  <c:v>24.637001037597656</c:v>
                </c:pt>
                <c:pt idx="389">
                  <c:v>24.631000518798828</c:v>
                </c:pt>
                <c:pt idx="390">
                  <c:v>24.617000579833984</c:v>
                </c:pt>
                <c:pt idx="391">
                  <c:v>24.545000076293945</c:v>
                </c:pt>
                <c:pt idx="392">
                  <c:v>24.556999206542969</c:v>
                </c:pt>
                <c:pt idx="393">
                  <c:v>24.297000885009766</c:v>
                </c:pt>
                <c:pt idx="394">
                  <c:v>24.293001174926758</c:v>
                </c:pt>
                <c:pt idx="395">
                  <c:v>24.519001007080078</c:v>
                </c:pt>
                <c:pt idx="396">
                  <c:v>24.486001968383789</c:v>
                </c:pt>
                <c:pt idx="397">
                  <c:v>24.534000396728516</c:v>
                </c:pt>
                <c:pt idx="398">
                  <c:v>24.523000717163086</c:v>
                </c:pt>
                <c:pt idx="399">
                  <c:v>24.236000061035156</c:v>
                </c:pt>
                <c:pt idx="400">
                  <c:v>24.336000442504883</c:v>
                </c:pt>
                <c:pt idx="401">
                  <c:v>24.753002166748047</c:v>
                </c:pt>
                <c:pt idx="402">
                  <c:v>24.904001235961914</c:v>
                </c:pt>
                <c:pt idx="403">
                  <c:v>24.610002517700195</c:v>
                </c:pt>
                <c:pt idx="404">
                  <c:v>24.672000885009766</c:v>
                </c:pt>
                <c:pt idx="405">
                  <c:v>24.792001724243164</c:v>
                </c:pt>
                <c:pt idx="406">
                  <c:v>24.969001770019531</c:v>
                </c:pt>
                <c:pt idx="407">
                  <c:v>24.982000350952148</c:v>
                </c:pt>
                <c:pt idx="408">
                  <c:v>25.192998886108398</c:v>
                </c:pt>
                <c:pt idx="409">
                  <c:v>25.065000534057617</c:v>
                </c:pt>
                <c:pt idx="410">
                  <c:v>25.271001815795898</c:v>
                </c:pt>
                <c:pt idx="411">
                  <c:v>25.302000045776367</c:v>
                </c:pt>
                <c:pt idx="412">
                  <c:v>25.500999450683594</c:v>
                </c:pt>
                <c:pt idx="413">
                  <c:v>25.840999603271484</c:v>
                </c:pt>
                <c:pt idx="414">
                  <c:v>26.242000579833984</c:v>
                </c:pt>
                <c:pt idx="415">
                  <c:v>25.81500244140625</c:v>
                </c:pt>
                <c:pt idx="416">
                  <c:v>26.110000610351563</c:v>
                </c:pt>
                <c:pt idx="417">
                  <c:v>26.16400146484375</c:v>
                </c:pt>
                <c:pt idx="418">
                  <c:v>26.361000061035156</c:v>
                </c:pt>
                <c:pt idx="419">
                  <c:v>26.597999572753906</c:v>
                </c:pt>
                <c:pt idx="420">
                  <c:v>26.974000930786133</c:v>
                </c:pt>
                <c:pt idx="421">
                  <c:v>26.621000289916992</c:v>
                </c:pt>
                <c:pt idx="422">
                  <c:v>26.884000778198242</c:v>
                </c:pt>
                <c:pt idx="423">
                  <c:v>27.213001251220703</c:v>
                </c:pt>
                <c:pt idx="424">
                  <c:v>27.440000534057617</c:v>
                </c:pt>
                <c:pt idx="425">
                  <c:v>27.418001174926758</c:v>
                </c:pt>
                <c:pt idx="426">
                  <c:v>27.756999969482422</c:v>
                </c:pt>
                <c:pt idx="427">
                  <c:v>27.564001083374023</c:v>
                </c:pt>
                <c:pt idx="428">
                  <c:v>27.92500114440918</c:v>
                </c:pt>
                <c:pt idx="429">
                  <c:v>28.038999557495117</c:v>
                </c:pt>
                <c:pt idx="430">
                  <c:v>28.298999786376953</c:v>
                </c:pt>
                <c:pt idx="431">
                  <c:v>28.315999984741211</c:v>
                </c:pt>
                <c:pt idx="432">
                  <c:v>28.575000762939453</c:v>
                </c:pt>
                <c:pt idx="433">
                  <c:v>28.632999420166016</c:v>
                </c:pt>
                <c:pt idx="434">
                  <c:v>28.944999694824219</c:v>
                </c:pt>
                <c:pt idx="435">
                  <c:v>28.650001525878906</c:v>
                </c:pt>
                <c:pt idx="436">
                  <c:v>28.893001556396484</c:v>
                </c:pt>
                <c:pt idx="437">
                  <c:v>29.125999450683594</c:v>
                </c:pt>
                <c:pt idx="438">
                  <c:v>29.448999404907227</c:v>
                </c:pt>
                <c:pt idx="439">
                  <c:v>29.357999801635742</c:v>
                </c:pt>
                <c:pt idx="440">
                  <c:v>29.668001174926758</c:v>
                </c:pt>
                <c:pt idx="441">
                  <c:v>29.770002365112305</c:v>
                </c:pt>
                <c:pt idx="442">
                  <c:v>30.00200080871582</c:v>
                </c:pt>
                <c:pt idx="443">
                  <c:v>29.745000839233398</c:v>
                </c:pt>
                <c:pt idx="444">
                  <c:v>30.111000061035156</c:v>
                </c:pt>
                <c:pt idx="445">
                  <c:v>29.961999893188477</c:v>
                </c:pt>
                <c:pt idx="446">
                  <c:v>30.485000610351563</c:v>
                </c:pt>
                <c:pt idx="447">
                  <c:v>30.637001037597656</c:v>
                </c:pt>
                <c:pt idx="448">
                  <c:v>31.011999130249023</c:v>
                </c:pt>
                <c:pt idx="449">
                  <c:v>31.420000076293945</c:v>
                </c:pt>
                <c:pt idx="450">
                  <c:v>31.879001617431641</c:v>
                </c:pt>
                <c:pt idx="451">
                  <c:v>31.773000717163086</c:v>
                </c:pt>
                <c:pt idx="452">
                  <c:v>32.352001190185547</c:v>
                </c:pt>
                <c:pt idx="453">
                  <c:v>32.152999877929687</c:v>
                </c:pt>
                <c:pt idx="454">
                  <c:v>32.524002075195313</c:v>
                </c:pt>
                <c:pt idx="455">
                  <c:v>32.834999084472656</c:v>
                </c:pt>
                <c:pt idx="456">
                  <c:v>33.183002471923828</c:v>
                </c:pt>
                <c:pt idx="457">
                  <c:v>33.022003173828125</c:v>
                </c:pt>
                <c:pt idx="458">
                  <c:v>33.56500244140625</c:v>
                </c:pt>
                <c:pt idx="459">
                  <c:v>33.545001983642578</c:v>
                </c:pt>
                <c:pt idx="460">
                  <c:v>34.019001007080078</c:v>
                </c:pt>
                <c:pt idx="461">
                  <c:v>34.055999755859375</c:v>
                </c:pt>
                <c:pt idx="462">
                  <c:v>34.328998565673828</c:v>
                </c:pt>
                <c:pt idx="463">
                  <c:v>34.029003143310547</c:v>
                </c:pt>
                <c:pt idx="464">
                  <c:v>34.628002166748047</c:v>
                </c:pt>
                <c:pt idx="465">
                  <c:v>35.078998565673828</c:v>
                </c:pt>
                <c:pt idx="466">
                  <c:v>35.681999206542969</c:v>
                </c:pt>
                <c:pt idx="467">
                  <c:v>35.740001678466797</c:v>
                </c:pt>
                <c:pt idx="468">
                  <c:v>36.031002044677734</c:v>
                </c:pt>
                <c:pt idx="469">
                  <c:v>35.771999359130859</c:v>
                </c:pt>
                <c:pt idx="470">
                  <c:v>35.970001220703125</c:v>
                </c:pt>
                <c:pt idx="471">
                  <c:v>36.152000427246094</c:v>
                </c:pt>
                <c:pt idx="472">
                  <c:v>36.873001098632813</c:v>
                </c:pt>
                <c:pt idx="473">
                  <c:v>37.279003143310547</c:v>
                </c:pt>
                <c:pt idx="474">
                  <c:v>37.689002990722656</c:v>
                </c:pt>
                <c:pt idx="475">
                  <c:v>37.208000183105469</c:v>
                </c:pt>
                <c:pt idx="476">
                  <c:v>37.837001800537109</c:v>
                </c:pt>
                <c:pt idx="477">
                  <c:v>37.899997711181641</c:v>
                </c:pt>
                <c:pt idx="478">
                  <c:v>38.51300048828125</c:v>
                </c:pt>
                <c:pt idx="479">
                  <c:v>38.541000366210937</c:v>
                </c:pt>
                <c:pt idx="480">
                  <c:v>39.036003112792969</c:v>
                </c:pt>
                <c:pt idx="481">
                  <c:v>39.0260009765625</c:v>
                </c:pt>
                <c:pt idx="482">
                  <c:v>39.756999969482422</c:v>
                </c:pt>
                <c:pt idx="483">
                  <c:v>39.760002136230469</c:v>
                </c:pt>
                <c:pt idx="484">
                  <c:v>40.971000671386719</c:v>
                </c:pt>
                <c:pt idx="485">
                  <c:v>41.053001403808594</c:v>
                </c:pt>
                <c:pt idx="486">
                  <c:v>41.783000946044922</c:v>
                </c:pt>
                <c:pt idx="487">
                  <c:v>41.675003051757813</c:v>
                </c:pt>
                <c:pt idx="488">
                  <c:v>42.395999908447266</c:v>
                </c:pt>
                <c:pt idx="489">
                  <c:v>42.325000762939453</c:v>
                </c:pt>
                <c:pt idx="490">
                  <c:v>43.687000274658203</c:v>
                </c:pt>
                <c:pt idx="491">
                  <c:v>44.048000335693359</c:v>
                </c:pt>
                <c:pt idx="492">
                  <c:v>44.520000457763672</c:v>
                </c:pt>
                <c:pt idx="493">
                  <c:v>44.525001525878906</c:v>
                </c:pt>
                <c:pt idx="494">
                  <c:v>45.566001892089844</c:v>
                </c:pt>
                <c:pt idx="495">
                  <c:v>45.587001800537109</c:v>
                </c:pt>
                <c:pt idx="496">
                  <c:v>46.2239990234375</c:v>
                </c:pt>
                <c:pt idx="497">
                  <c:v>46.211002349853516</c:v>
                </c:pt>
                <c:pt idx="498">
                  <c:v>46.574001312255859</c:v>
                </c:pt>
                <c:pt idx="499">
                  <c:v>46.381999969482422</c:v>
                </c:pt>
                <c:pt idx="500">
                  <c:v>47.365001678466797</c:v>
                </c:pt>
                <c:pt idx="501">
                  <c:v>47.034999847412109</c:v>
                </c:pt>
                <c:pt idx="502">
                  <c:v>48.171001434326172</c:v>
                </c:pt>
                <c:pt idx="503">
                  <c:v>49.619998931884766</c:v>
                </c:pt>
                <c:pt idx="504">
                  <c:v>51.150001525878906</c:v>
                </c:pt>
                <c:pt idx="505">
                  <c:v>51.120002746582031</c:v>
                </c:pt>
                <c:pt idx="506">
                  <c:v>51.885002136230469</c:v>
                </c:pt>
                <c:pt idx="507">
                  <c:v>51.916999816894531</c:v>
                </c:pt>
                <c:pt idx="508">
                  <c:v>53.328998565673828</c:v>
                </c:pt>
                <c:pt idx="509">
                  <c:v>53.335002899169922</c:v>
                </c:pt>
                <c:pt idx="510">
                  <c:v>54.048999786376953</c:v>
                </c:pt>
                <c:pt idx="511">
                  <c:v>54.229000091552734</c:v>
                </c:pt>
                <c:pt idx="512">
                  <c:v>54.796001434326172</c:v>
                </c:pt>
                <c:pt idx="513">
                  <c:v>54.585002899169922</c:v>
                </c:pt>
                <c:pt idx="514">
                  <c:v>55.731002807617188</c:v>
                </c:pt>
                <c:pt idx="515">
                  <c:v>55.875</c:v>
                </c:pt>
                <c:pt idx="516">
                  <c:v>57.194999694824219</c:v>
                </c:pt>
                <c:pt idx="517">
                  <c:v>57.144001007080078</c:v>
                </c:pt>
                <c:pt idx="518">
                  <c:v>59.615001678466797</c:v>
                </c:pt>
                <c:pt idx="519">
                  <c:v>59.606002807617187</c:v>
                </c:pt>
                <c:pt idx="520">
                  <c:v>60.267002105712891</c:v>
                </c:pt>
                <c:pt idx="521">
                  <c:v>59.825000762939453</c:v>
                </c:pt>
                <c:pt idx="522">
                  <c:v>60.721000671386719</c:v>
                </c:pt>
                <c:pt idx="523">
                  <c:v>60.791999816894531</c:v>
                </c:pt>
                <c:pt idx="524">
                  <c:v>61.722999572753906</c:v>
                </c:pt>
                <c:pt idx="525">
                  <c:v>61.540000915527344</c:v>
                </c:pt>
                <c:pt idx="526">
                  <c:v>62.499000549316406</c:v>
                </c:pt>
                <c:pt idx="527">
                  <c:v>62.601001739501953</c:v>
                </c:pt>
                <c:pt idx="528">
                  <c:v>63.965000152587891</c:v>
                </c:pt>
                <c:pt idx="529">
                  <c:v>63.889999389648437</c:v>
                </c:pt>
                <c:pt idx="530">
                  <c:v>64.407997131347656</c:v>
                </c:pt>
                <c:pt idx="531">
                  <c:v>64.836997985839844</c:v>
                </c:pt>
                <c:pt idx="532">
                  <c:v>65.791999816894531</c:v>
                </c:pt>
                <c:pt idx="533">
                  <c:v>65.521003723144531</c:v>
                </c:pt>
                <c:pt idx="534">
                  <c:v>67.128997802734375</c:v>
                </c:pt>
                <c:pt idx="535">
                  <c:v>67.267997741699219</c:v>
                </c:pt>
                <c:pt idx="536">
                  <c:v>68.501998901367188</c:v>
                </c:pt>
                <c:pt idx="537">
                  <c:v>68.502998352050781</c:v>
                </c:pt>
                <c:pt idx="538">
                  <c:v>69.349998474121094</c:v>
                </c:pt>
                <c:pt idx="539">
                  <c:v>69.28900146484375</c:v>
                </c:pt>
                <c:pt idx="540">
                  <c:v>70.2550048828125</c:v>
                </c:pt>
                <c:pt idx="541">
                  <c:v>70.0780029296875</c:v>
                </c:pt>
                <c:pt idx="542">
                  <c:v>71.252998352050781</c:v>
                </c:pt>
                <c:pt idx="543">
                  <c:v>71.431999206542969</c:v>
                </c:pt>
                <c:pt idx="544">
                  <c:v>72.271003723144531</c:v>
                </c:pt>
                <c:pt idx="545">
                  <c:v>71.845001220703125</c:v>
                </c:pt>
                <c:pt idx="546">
                  <c:v>72.931999206542969</c:v>
                </c:pt>
                <c:pt idx="547">
                  <c:v>73.184005737304688</c:v>
                </c:pt>
                <c:pt idx="548">
                  <c:v>74.445999145507813</c:v>
                </c:pt>
                <c:pt idx="549">
                  <c:v>74.670997619628906</c:v>
                </c:pt>
                <c:pt idx="550">
                  <c:v>75.441001892089844</c:v>
                </c:pt>
                <c:pt idx="551">
                  <c:v>75.494003295898438</c:v>
                </c:pt>
                <c:pt idx="552">
                  <c:v>76.443000793457031</c:v>
                </c:pt>
                <c:pt idx="553">
                  <c:v>76.195999145507813</c:v>
                </c:pt>
                <c:pt idx="554">
                  <c:v>77.013999938964844</c:v>
                </c:pt>
                <c:pt idx="555">
                  <c:v>76.931999206542969</c:v>
                </c:pt>
                <c:pt idx="556">
                  <c:v>77.3489990234375</c:v>
                </c:pt>
                <c:pt idx="557">
                  <c:v>77.737998962402344</c:v>
                </c:pt>
                <c:pt idx="558">
                  <c:v>79.180999755859375</c:v>
                </c:pt>
                <c:pt idx="559">
                  <c:v>79.221000671386719</c:v>
                </c:pt>
                <c:pt idx="560">
                  <c:v>80.430999755859375</c:v>
                </c:pt>
                <c:pt idx="561">
                  <c:v>80.142997741699219</c:v>
                </c:pt>
                <c:pt idx="562">
                  <c:v>80.689002990722656</c:v>
                </c:pt>
                <c:pt idx="563">
                  <c:v>81.024002075195313</c:v>
                </c:pt>
                <c:pt idx="564">
                  <c:v>80.76300048828125</c:v>
                </c:pt>
                <c:pt idx="565">
                  <c:v>81.194000244140625</c:v>
                </c:pt>
                <c:pt idx="566">
                  <c:v>82.601997375488281</c:v>
                </c:pt>
                <c:pt idx="567">
                  <c:v>82.331001281738281</c:v>
                </c:pt>
                <c:pt idx="568">
                  <c:v>83.937995910644531</c:v>
                </c:pt>
                <c:pt idx="569">
                  <c:v>83.207000732421875</c:v>
                </c:pt>
                <c:pt idx="570">
                  <c:v>83.237998962402344</c:v>
                </c:pt>
                <c:pt idx="571">
                  <c:v>83.194000244140625</c:v>
                </c:pt>
                <c:pt idx="572">
                  <c:v>82.402000427246094</c:v>
                </c:pt>
                <c:pt idx="573">
                  <c:v>82.111000061035156</c:v>
                </c:pt>
                <c:pt idx="574">
                  <c:v>83.500999450683594</c:v>
                </c:pt>
                <c:pt idx="575">
                  <c:v>83.972000122070312</c:v>
                </c:pt>
                <c:pt idx="576">
                  <c:v>85.800003051757812</c:v>
                </c:pt>
                <c:pt idx="577">
                  <c:v>85.779998779296875</c:v>
                </c:pt>
                <c:pt idx="578">
                  <c:v>84.601005554199219</c:v>
                </c:pt>
                <c:pt idx="579">
                  <c:v>84.228004455566406</c:v>
                </c:pt>
                <c:pt idx="580">
                  <c:v>82.910003662109375</c:v>
                </c:pt>
                <c:pt idx="581">
                  <c:v>83.054000854492187</c:v>
                </c:pt>
                <c:pt idx="582">
                  <c:v>84.334999084472656</c:v>
                </c:pt>
                <c:pt idx="583">
                  <c:v>84.27099609375</c:v>
                </c:pt>
                <c:pt idx="584">
                  <c:v>85.781997680664063</c:v>
                </c:pt>
                <c:pt idx="585">
                  <c:v>85.747001647949219</c:v>
                </c:pt>
                <c:pt idx="586">
                  <c:v>87.041999816894531</c:v>
                </c:pt>
                <c:pt idx="587">
                  <c:v>86.985000610351563</c:v>
                </c:pt>
                <c:pt idx="588">
                  <c:v>88.577003479003906</c:v>
                </c:pt>
                <c:pt idx="589">
                  <c:v>88.670005798339844</c:v>
                </c:pt>
                <c:pt idx="590">
                  <c:v>90.612007141113281</c:v>
                </c:pt>
                <c:pt idx="591">
                  <c:v>90.702003479003906</c:v>
                </c:pt>
                <c:pt idx="592">
                  <c:v>93.270004272460938</c:v>
                </c:pt>
                <c:pt idx="593">
                  <c:v>93.155006408691406</c:v>
                </c:pt>
                <c:pt idx="594">
                  <c:v>93.109001159667969</c:v>
                </c:pt>
                <c:pt idx="595">
                  <c:v>92.900001525878906</c:v>
                </c:pt>
                <c:pt idx="596">
                  <c:v>91.245002746582031</c:v>
                </c:pt>
                <c:pt idx="597">
                  <c:v>91.532005310058594</c:v>
                </c:pt>
                <c:pt idx="598">
                  <c:v>91.674003601074219</c:v>
                </c:pt>
                <c:pt idx="599">
                  <c:v>91.623001098632813</c:v>
                </c:pt>
                <c:pt idx="600">
                  <c:v>93.517005920410156</c:v>
                </c:pt>
                <c:pt idx="601">
                  <c:v>93.3800048828125</c:v>
                </c:pt>
                <c:pt idx="602">
                  <c:v>96.285003662109375</c:v>
                </c:pt>
                <c:pt idx="603">
                  <c:v>96.231002807617188</c:v>
                </c:pt>
                <c:pt idx="604">
                  <c:v>95.972000122070313</c:v>
                </c:pt>
                <c:pt idx="605">
                  <c:v>95.981002807617188</c:v>
                </c:pt>
                <c:pt idx="606">
                  <c:v>95.902000427246094</c:v>
                </c:pt>
                <c:pt idx="607">
                  <c:v>95.939994812011719</c:v>
                </c:pt>
                <c:pt idx="608">
                  <c:v>95.793998718261719</c:v>
                </c:pt>
                <c:pt idx="609">
                  <c:v>95.923004150390625</c:v>
                </c:pt>
                <c:pt idx="610">
                  <c:v>96.936004638671875</c:v>
                </c:pt>
                <c:pt idx="611">
                  <c:v>96.741004943847656</c:v>
                </c:pt>
                <c:pt idx="612">
                  <c:v>97.944000244140625</c:v>
                </c:pt>
                <c:pt idx="613">
                  <c:v>97.83599853515625</c:v>
                </c:pt>
                <c:pt idx="614">
                  <c:v>96.972999572753906</c:v>
                </c:pt>
                <c:pt idx="615">
                  <c:v>97.321998596191406</c:v>
                </c:pt>
                <c:pt idx="616">
                  <c:v>99.427001953125</c:v>
                </c:pt>
                <c:pt idx="617">
                  <c:v>99.376998901367188</c:v>
                </c:pt>
                <c:pt idx="618">
                  <c:v>102.29899597167969</c:v>
                </c:pt>
                <c:pt idx="619">
                  <c:v>102.07199859619141</c:v>
                </c:pt>
                <c:pt idx="620">
                  <c:v>102.77700042724609</c:v>
                </c:pt>
                <c:pt idx="621">
                  <c:v>103.08900451660156</c:v>
                </c:pt>
                <c:pt idx="622">
                  <c:v>103.04399871826172</c:v>
                </c:pt>
                <c:pt idx="623">
                  <c:v>103.36399841308594</c:v>
                </c:pt>
                <c:pt idx="624">
                  <c:v>105.95400238037109</c:v>
                </c:pt>
                <c:pt idx="625">
                  <c:v>105.94999694824219</c:v>
                </c:pt>
                <c:pt idx="626">
                  <c:v>106.30500030517578</c:v>
                </c:pt>
                <c:pt idx="627">
                  <c:v>105.88100433349609</c:v>
                </c:pt>
                <c:pt idx="628">
                  <c:v>106.32300567626953</c:v>
                </c:pt>
                <c:pt idx="629">
                  <c:v>106.47500610351563</c:v>
                </c:pt>
                <c:pt idx="630">
                  <c:v>107.96700286865234</c:v>
                </c:pt>
                <c:pt idx="631">
                  <c:v>107.91500091552734</c:v>
                </c:pt>
                <c:pt idx="632">
                  <c:v>108.00199890136719</c:v>
                </c:pt>
                <c:pt idx="633">
                  <c:v>107.80799865722656</c:v>
                </c:pt>
                <c:pt idx="634">
                  <c:v>108.94499969482422</c:v>
                </c:pt>
                <c:pt idx="635">
                  <c:v>109.20999908447266</c:v>
                </c:pt>
                <c:pt idx="636">
                  <c:v>108.92399597167969</c:v>
                </c:pt>
                <c:pt idx="637">
                  <c:v>108.90199279785156</c:v>
                </c:pt>
                <c:pt idx="638">
                  <c:v>109.0419921875</c:v>
                </c:pt>
                <c:pt idx="639">
                  <c:v>108.91499328613281</c:v>
                </c:pt>
                <c:pt idx="640">
                  <c:v>110.22199249267578</c:v>
                </c:pt>
                <c:pt idx="641">
                  <c:v>109.93599700927734</c:v>
                </c:pt>
                <c:pt idx="642">
                  <c:v>109.61399841308594</c:v>
                </c:pt>
                <c:pt idx="643">
                  <c:v>109.90699768066406</c:v>
                </c:pt>
                <c:pt idx="644">
                  <c:v>110.072998046875</c:v>
                </c:pt>
                <c:pt idx="645">
                  <c:v>110.25599670410156</c:v>
                </c:pt>
                <c:pt idx="646">
                  <c:v>112.78699493408203</c:v>
                </c:pt>
                <c:pt idx="647">
                  <c:v>112.38099670410156</c:v>
                </c:pt>
                <c:pt idx="648">
                  <c:v>113.86900329589844</c:v>
                </c:pt>
                <c:pt idx="649">
                  <c:v>114.15499877929687</c:v>
                </c:pt>
                <c:pt idx="650">
                  <c:v>113.87299346923828</c:v>
                </c:pt>
                <c:pt idx="651">
                  <c:v>113.86399841308594</c:v>
                </c:pt>
                <c:pt idx="652">
                  <c:v>114.56100463867187</c:v>
                </c:pt>
                <c:pt idx="653">
                  <c:v>114.59800720214844</c:v>
                </c:pt>
                <c:pt idx="654">
                  <c:v>115.77000427246094</c:v>
                </c:pt>
                <c:pt idx="655">
                  <c:v>115.42099761962891</c:v>
                </c:pt>
                <c:pt idx="656">
                  <c:v>118.85699462890625</c:v>
                </c:pt>
                <c:pt idx="657">
                  <c:v>119.43699645996094</c:v>
                </c:pt>
                <c:pt idx="658">
                  <c:v>119.87400054931641</c:v>
                </c:pt>
                <c:pt idx="659">
                  <c:v>119.45400238037109</c:v>
                </c:pt>
                <c:pt idx="660">
                  <c:v>117.50600433349609</c:v>
                </c:pt>
                <c:pt idx="661">
                  <c:v>117.84800720214844</c:v>
                </c:pt>
                <c:pt idx="662">
                  <c:v>117.61600494384766</c:v>
                </c:pt>
                <c:pt idx="663">
                  <c:v>117.46200561523437</c:v>
                </c:pt>
                <c:pt idx="664">
                  <c:v>118.09800720214844</c:v>
                </c:pt>
                <c:pt idx="665">
                  <c:v>117.99900054931641</c:v>
                </c:pt>
                <c:pt idx="666">
                  <c:v>117.27500152587891</c:v>
                </c:pt>
                <c:pt idx="667">
                  <c:v>117.31900787353516</c:v>
                </c:pt>
                <c:pt idx="668">
                  <c:v>118.53200531005859</c:v>
                </c:pt>
                <c:pt idx="669">
                  <c:v>118.36100006103516</c:v>
                </c:pt>
                <c:pt idx="670">
                  <c:v>120.48699951171875</c:v>
                </c:pt>
                <c:pt idx="671">
                  <c:v>120.73300170898437</c:v>
                </c:pt>
                <c:pt idx="672">
                  <c:v>120.19300079345703</c:v>
                </c:pt>
                <c:pt idx="673">
                  <c:v>120.12899780273437</c:v>
                </c:pt>
                <c:pt idx="674">
                  <c:v>121.71399688720703</c:v>
                </c:pt>
                <c:pt idx="675">
                  <c:v>121.65499877929687</c:v>
                </c:pt>
                <c:pt idx="676">
                  <c:v>121.15399932861328</c:v>
                </c:pt>
                <c:pt idx="677">
                  <c:v>120.99900054931641</c:v>
                </c:pt>
                <c:pt idx="678">
                  <c:v>121.76399993896484</c:v>
                </c:pt>
                <c:pt idx="679">
                  <c:v>122.02300262451172</c:v>
                </c:pt>
                <c:pt idx="680">
                  <c:v>122.37100982666016</c:v>
                </c:pt>
                <c:pt idx="681">
                  <c:v>122.42200469970703</c:v>
                </c:pt>
                <c:pt idx="682">
                  <c:v>124.21099853515625</c:v>
                </c:pt>
                <c:pt idx="683">
                  <c:v>124.09400177001953</c:v>
                </c:pt>
                <c:pt idx="684">
                  <c:v>125.70400238037109</c:v>
                </c:pt>
                <c:pt idx="685">
                  <c:v>125.94699859619141</c:v>
                </c:pt>
                <c:pt idx="686">
                  <c:v>124.90000152587891</c:v>
                </c:pt>
                <c:pt idx="687">
                  <c:v>124.52500152587891</c:v>
                </c:pt>
                <c:pt idx="688">
                  <c:v>125.25799560546875</c:v>
                </c:pt>
                <c:pt idx="689">
                  <c:v>125.37699890136719</c:v>
                </c:pt>
                <c:pt idx="690">
                  <c:v>125.07200622558594</c:v>
                </c:pt>
                <c:pt idx="691">
                  <c:v>125.15800476074219</c:v>
                </c:pt>
                <c:pt idx="692">
                  <c:v>123.0260009765625</c:v>
                </c:pt>
                <c:pt idx="693">
                  <c:v>123.03800201416016</c:v>
                </c:pt>
                <c:pt idx="694">
                  <c:v>124.03600311279297</c:v>
                </c:pt>
                <c:pt idx="695">
                  <c:v>123.7239990234375</c:v>
                </c:pt>
                <c:pt idx="696">
                  <c:v>123.23599243164062</c:v>
                </c:pt>
                <c:pt idx="697">
                  <c:v>123.32799530029297</c:v>
                </c:pt>
                <c:pt idx="698">
                  <c:v>123.51999664306641</c:v>
                </c:pt>
                <c:pt idx="699">
                  <c:v>123.51999664306641</c:v>
                </c:pt>
                <c:pt idx="700">
                  <c:v>121.20999908447266</c:v>
                </c:pt>
                <c:pt idx="701">
                  <c:v>121.28199768066406</c:v>
                </c:pt>
                <c:pt idx="702">
                  <c:v>119.58300018310547</c:v>
                </c:pt>
                <c:pt idx="703">
                  <c:v>119.71700286865234</c:v>
                </c:pt>
                <c:pt idx="704">
                  <c:v>119.33499908447266</c:v>
                </c:pt>
                <c:pt idx="705">
                  <c:v>119.12099456787109</c:v>
                </c:pt>
                <c:pt idx="706">
                  <c:v>118.29299926757812</c:v>
                </c:pt>
                <c:pt idx="707">
                  <c:v>118.56200408935547</c:v>
                </c:pt>
                <c:pt idx="708">
                  <c:v>116.60199737548828</c:v>
                </c:pt>
                <c:pt idx="709">
                  <c:v>116.50599670410156</c:v>
                </c:pt>
                <c:pt idx="710">
                  <c:v>110.23100280761719</c:v>
                </c:pt>
                <c:pt idx="711">
                  <c:v>110.09600067138672</c:v>
                </c:pt>
                <c:pt idx="712">
                  <c:v>108.73600006103516</c:v>
                </c:pt>
                <c:pt idx="713">
                  <c:v>108.97900390625</c:v>
                </c:pt>
                <c:pt idx="714">
                  <c:v>110.87999725341797</c:v>
                </c:pt>
                <c:pt idx="715">
                  <c:v>110.80999755859375</c:v>
                </c:pt>
                <c:pt idx="716">
                  <c:v>113.86500549316406</c:v>
                </c:pt>
                <c:pt idx="717">
                  <c:v>113.83900451660156</c:v>
                </c:pt>
                <c:pt idx="718">
                  <c:v>112.76900482177734</c:v>
                </c:pt>
                <c:pt idx="719">
                  <c:v>112.83000183105469</c:v>
                </c:pt>
                <c:pt idx="720">
                  <c:v>115.92900085449219</c:v>
                </c:pt>
                <c:pt idx="721">
                  <c:v>116.06400299072266</c:v>
                </c:pt>
                <c:pt idx="722">
                  <c:v>120.96400451660156</c:v>
                </c:pt>
                <c:pt idx="723">
                  <c:v>120.78200531005859</c:v>
                </c:pt>
                <c:pt idx="724">
                  <c:v>120.802001953125</c:v>
                </c:pt>
                <c:pt idx="725">
                  <c:v>120.52700042724609</c:v>
                </c:pt>
                <c:pt idx="726">
                  <c:v>119.97000122070312</c:v>
                </c:pt>
                <c:pt idx="727">
                  <c:v>120.31099700927734</c:v>
                </c:pt>
                <c:pt idx="728">
                  <c:v>120.1719970703125</c:v>
                </c:pt>
                <c:pt idx="729">
                  <c:v>120.21099853515625</c:v>
                </c:pt>
                <c:pt idx="730">
                  <c:v>118.75099945068359</c:v>
                </c:pt>
                <c:pt idx="731">
                  <c:v>118.43600463867187</c:v>
                </c:pt>
                <c:pt idx="732">
                  <c:v>116.33300018310547</c:v>
                </c:pt>
                <c:pt idx="733">
                  <c:v>116.57199859619141</c:v>
                </c:pt>
                <c:pt idx="734">
                  <c:v>114.59299468994141</c:v>
                </c:pt>
                <c:pt idx="735">
                  <c:v>114.54599761962891</c:v>
                </c:pt>
                <c:pt idx="736">
                  <c:v>116.16999816894531</c:v>
                </c:pt>
                <c:pt idx="737">
                  <c:v>116.02299499511719</c:v>
                </c:pt>
                <c:pt idx="738">
                  <c:v>121.58899688720703</c:v>
                </c:pt>
                <c:pt idx="739">
                  <c:v>120.98100280761719</c:v>
                </c:pt>
                <c:pt idx="740">
                  <c:v>117.60000610351562</c:v>
                </c:pt>
                <c:pt idx="741">
                  <c:v>117.9530029296875</c:v>
                </c:pt>
                <c:pt idx="742">
                  <c:v>121.10199737548828</c:v>
                </c:pt>
                <c:pt idx="743">
                  <c:v>120.98999786376953</c:v>
                </c:pt>
                <c:pt idx="744">
                  <c:v>117.06999969482422</c:v>
                </c:pt>
                <c:pt idx="745">
                  <c:v>117.16600036621094</c:v>
                </c:pt>
                <c:pt idx="746">
                  <c:v>117.51900482177734</c:v>
                </c:pt>
                <c:pt idx="747">
                  <c:v>117.0570068359375</c:v>
                </c:pt>
                <c:pt idx="748">
                  <c:v>113.37799835205078</c:v>
                </c:pt>
                <c:pt idx="749">
                  <c:v>113.84699249267578</c:v>
                </c:pt>
                <c:pt idx="750">
                  <c:v>110.97899627685547</c:v>
                </c:pt>
                <c:pt idx="751">
                  <c:v>110.77099609375</c:v>
                </c:pt>
                <c:pt idx="752">
                  <c:v>107.91399383544922</c:v>
                </c:pt>
                <c:pt idx="753">
                  <c:v>107.56399536132812</c:v>
                </c:pt>
                <c:pt idx="754">
                  <c:v>109.93099975585937</c:v>
                </c:pt>
                <c:pt idx="755">
                  <c:v>110.97299957275391</c:v>
                </c:pt>
                <c:pt idx="756">
                  <c:v>106.00999450683594</c:v>
                </c:pt>
                <c:pt idx="757">
                  <c:v>105.35499572753906</c:v>
                </c:pt>
                <c:pt idx="758">
                  <c:v>113.11399841308594</c:v>
                </c:pt>
                <c:pt idx="759">
                  <c:v>112.90399932861328</c:v>
                </c:pt>
                <c:pt idx="760">
                  <c:v>119.23699951171875</c:v>
                </c:pt>
                <c:pt idx="761">
                  <c:v>119.27999877929687</c:v>
                </c:pt>
                <c:pt idx="762">
                  <c:v>116.77100372314453</c:v>
                </c:pt>
                <c:pt idx="763">
                  <c:v>117.37800598144531</c:v>
                </c:pt>
                <c:pt idx="764">
                  <c:v>121.86299896240234</c:v>
                </c:pt>
                <c:pt idx="765">
                  <c:v>122.35399627685547</c:v>
                </c:pt>
                <c:pt idx="766">
                  <c:v>123.17099761962891</c:v>
                </c:pt>
                <c:pt idx="767">
                  <c:v>123.19200134277344</c:v>
                </c:pt>
                <c:pt idx="768">
                  <c:v>119.82300567626953</c:v>
                </c:pt>
                <c:pt idx="769">
                  <c:v>119.65299987792969</c:v>
                </c:pt>
                <c:pt idx="770">
                  <c:v>114.22299957275391</c:v>
                </c:pt>
                <c:pt idx="771">
                  <c:v>114.36199951171875</c:v>
                </c:pt>
                <c:pt idx="772">
                  <c:v>113.40499877929687</c:v>
                </c:pt>
                <c:pt idx="773">
                  <c:v>113.44000244140625</c:v>
                </c:pt>
                <c:pt idx="774">
                  <c:v>115.80999755859375</c:v>
                </c:pt>
                <c:pt idx="775">
                  <c:v>115.64299774169922</c:v>
                </c:pt>
                <c:pt idx="776">
                  <c:v>112.14900207519531</c:v>
                </c:pt>
                <c:pt idx="777">
                  <c:v>112.19699859619141</c:v>
                </c:pt>
                <c:pt idx="778">
                  <c:v>110.07399749755859</c:v>
                </c:pt>
                <c:pt idx="779">
                  <c:v>110.18199920654297</c:v>
                </c:pt>
                <c:pt idx="780">
                  <c:v>112.54000091552734</c:v>
                </c:pt>
                <c:pt idx="781">
                  <c:v>112.23600006103516</c:v>
                </c:pt>
                <c:pt idx="782">
                  <c:v>105.24800109863281</c:v>
                </c:pt>
                <c:pt idx="783">
                  <c:v>105.22599792480469</c:v>
                </c:pt>
                <c:pt idx="784">
                  <c:v>94.536994934082031</c:v>
                </c:pt>
                <c:pt idx="785">
                  <c:v>94.75799560546875</c:v>
                </c:pt>
                <c:pt idx="786">
                  <c:v>100.67099761962891</c:v>
                </c:pt>
                <c:pt idx="787">
                  <c:v>100.56199645996094</c:v>
                </c:pt>
                <c:pt idx="788">
                  <c:v>115.00899505615234</c:v>
                </c:pt>
                <c:pt idx="789">
                  <c:v>115.15699768066406</c:v>
                </c:pt>
                <c:pt idx="790">
                  <c:v>118.06599426269531</c:v>
                </c:pt>
                <c:pt idx="791">
                  <c:v>117.93699645996094</c:v>
                </c:pt>
                <c:pt idx="792">
                  <c:v>117.81800079345703</c:v>
                </c:pt>
                <c:pt idx="793">
                  <c:v>118.04499816894531</c:v>
                </c:pt>
                <c:pt idx="794">
                  <c:v>113.09600067138672</c:v>
                </c:pt>
                <c:pt idx="795">
                  <c:v>113.13400268554687</c:v>
                </c:pt>
                <c:pt idx="796">
                  <c:v>108.9739990234375</c:v>
                </c:pt>
                <c:pt idx="797">
                  <c:v>108.64399719238281</c:v>
                </c:pt>
                <c:pt idx="798">
                  <c:v>113.88600158691406</c:v>
                </c:pt>
                <c:pt idx="799">
                  <c:v>114.06999969482422</c:v>
                </c:pt>
                <c:pt idx="800">
                  <c:v>113.38999176025391</c:v>
                </c:pt>
                <c:pt idx="801">
                  <c:v>113.43599700927734</c:v>
                </c:pt>
                <c:pt idx="802">
                  <c:v>116.34999847412109</c:v>
                </c:pt>
                <c:pt idx="803">
                  <c:v>116.01599884033203</c:v>
                </c:pt>
                <c:pt idx="804">
                  <c:v>118.46900177001953</c:v>
                </c:pt>
                <c:pt idx="805">
                  <c:v>118.60399627685547</c:v>
                </c:pt>
                <c:pt idx="806">
                  <c:v>115.27799987792969</c:v>
                </c:pt>
                <c:pt idx="807">
                  <c:v>115.26500701904297</c:v>
                </c:pt>
                <c:pt idx="808">
                  <c:v>115.67300415039062</c:v>
                </c:pt>
                <c:pt idx="809">
                  <c:v>115.7760009765625</c:v>
                </c:pt>
                <c:pt idx="810">
                  <c:v>111.38400268554687</c:v>
                </c:pt>
                <c:pt idx="811">
                  <c:v>111.76100158691406</c:v>
                </c:pt>
                <c:pt idx="812">
                  <c:v>109.51699829101562</c:v>
                </c:pt>
                <c:pt idx="813">
                  <c:v>108.96800231933594</c:v>
                </c:pt>
                <c:pt idx="814">
                  <c:v>107.88200378417969</c:v>
                </c:pt>
                <c:pt idx="815">
                  <c:v>108.31199645996094</c:v>
                </c:pt>
                <c:pt idx="816">
                  <c:v>108.18099212646484</c:v>
                </c:pt>
                <c:pt idx="817">
                  <c:v>108.21099853515625</c:v>
                </c:pt>
                <c:pt idx="818">
                  <c:v>104.96099853515625</c:v>
                </c:pt>
                <c:pt idx="819">
                  <c:v>104.91499328613281</c:v>
                </c:pt>
                <c:pt idx="820">
                  <c:v>103.60199737548828</c:v>
                </c:pt>
                <c:pt idx="821">
                  <c:v>103.3489990234375</c:v>
                </c:pt>
                <c:pt idx="822">
                  <c:v>101.21399688720703</c:v>
                </c:pt>
                <c:pt idx="823">
                  <c:v>101.375</c:v>
                </c:pt>
                <c:pt idx="824">
                  <c:v>94.491004943847656</c:v>
                </c:pt>
                <c:pt idx="825">
                  <c:v>94.522003173828125</c:v>
                </c:pt>
                <c:pt idx="826">
                  <c:v>97.371002197265625</c:v>
                </c:pt>
                <c:pt idx="827">
                  <c:v>97.187004089355469</c:v>
                </c:pt>
                <c:pt idx="828">
                  <c:v>98.706001281738281</c:v>
                </c:pt>
                <c:pt idx="829">
                  <c:v>98.677001953125</c:v>
                </c:pt>
                <c:pt idx="830">
                  <c:v>100.16800689697266</c:v>
                </c:pt>
                <c:pt idx="831">
                  <c:v>100.18100738525391</c:v>
                </c:pt>
                <c:pt idx="832">
                  <c:v>104.03500366210937</c:v>
                </c:pt>
                <c:pt idx="833">
                  <c:v>104.25300598144531</c:v>
                </c:pt>
                <c:pt idx="834">
                  <c:v>103.39900207519531</c:v>
                </c:pt>
                <c:pt idx="835">
                  <c:v>102.95099639892578</c:v>
                </c:pt>
                <c:pt idx="836">
                  <c:v>99.588996887207031</c:v>
                </c:pt>
                <c:pt idx="837">
                  <c:v>100.04499816894531</c:v>
                </c:pt>
                <c:pt idx="838">
                  <c:v>99.759002685546875</c:v>
                </c:pt>
                <c:pt idx="839">
                  <c:v>99.681007385253906</c:v>
                </c:pt>
                <c:pt idx="840">
                  <c:v>101.91600036621094</c:v>
                </c:pt>
                <c:pt idx="841">
                  <c:v>101.69200134277344</c:v>
                </c:pt>
                <c:pt idx="842">
                  <c:v>105.60799407958984</c:v>
                </c:pt>
                <c:pt idx="843">
                  <c:v>105.73599243164062</c:v>
                </c:pt>
                <c:pt idx="844">
                  <c:v>99.069992065429687</c:v>
                </c:pt>
                <c:pt idx="845">
                  <c:v>99.058998107910156</c:v>
                </c:pt>
                <c:pt idx="846">
                  <c:v>98.113998413085938</c:v>
                </c:pt>
                <c:pt idx="847">
                  <c:v>98.306999206542969</c:v>
                </c:pt>
                <c:pt idx="848">
                  <c:v>97.956001281738281</c:v>
                </c:pt>
                <c:pt idx="849">
                  <c:v>97.700996398925781</c:v>
                </c:pt>
                <c:pt idx="850">
                  <c:v>94.634994506835938</c:v>
                </c:pt>
                <c:pt idx="851">
                  <c:v>94.634994506835938</c:v>
                </c:pt>
                <c:pt idx="852">
                  <c:v>89.535995483398438</c:v>
                </c:pt>
                <c:pt idx="853">
                  <c:v>89.593994140625</c:v>
                </c:pt>
                <c:pt idx="854">
                  <c:v>85.552001953125</c:v>
                </c:pt>
                <c:pt idx="855">
                  <c:v>85.410003662109375</c:v>
                </c:pt>
                <c:pt idx="856">
                  <c:v>84.439002990722656</c:v>
                </c:pt>
                <c:pt idx="857">
                  <c:v>84.596000671386719</c:v>
                </c:pt>
                <c:pt idx="858">
                  <c:v>80.514999389648438</c:v>
                </c:pt>
                <c:pt idx="859">
                  <c:v>80.254997253417969</c:v>
                </c:pt>
                <c:pt idx="860">
                  <c:v>82.127998352050781</c:v>
                </c:pt>
                <c:pt idx="861">
                  <c:v>82.391998291015625</c:v>
                </c:pt>
                <c:pt idx="862">
                  <c:v>81.542999267578125</c:v>
                </c:pt>
                <c:pt idx="863">
                  <c:v>81.528999328613281</c:v>
                </c:pt>
                <c:pt idx="864">
                  <c:v>91.36700439453125</c:v>
                </c:pt>
                <c:pt idx="865">
                  <c:v>91.302001953125</c:v>
                </c:pt>
                <c:pt idx="866">
                  <c:v>93.275001525878906</c:v>
                </c:pt>
                <c:pt idx="867">
                  <c:v>93.056999206542969</c:v>
                </c:pt>
                <c:pt idx="868">
                  <c:v>89.376998901367188</c:v>
                </c:pt>
                <c:pt idx="869">
                  <c:v>89.381004333496094</c:v>
                </c:pt>
                <c:pt idx="870">
                  <c:v>90.546005249023438</c:v>
                </c:pt>
                <c:pt idx="871">
                  <c:v>90.856002807617188</c:v>
                </c:pt>
                <c:pt idx="872">
                  <c:v>87.373001098632812</c:v>
                </c:pt>
                <c:pt idx="873">
                  <c:v>86.972999572753906</c:v>
                </c:pt>
                <c:pt idx="874">
                  <c:v>86.956001281738281</c:v>
                </c:pt>
                <c:pt idx="875">
                  <c:v>87.3489990234375</c:v>
                </c:pt>
                <c:pt idx="876">
                  <c:v>86.949996948242188</c:v>
                </c:pt>
                <c:pt idx="877">
                  <c:v>86.938003540039062</c:v>
                </c:pt>
                <c:pt idx="878">
                  <c:v>83.696998596191406</c:v>
                </c:pt>
                <c:pt idx="879">
                  <c:v>83.322998046875</c:v>
                </c:pt>
                <c:pt idx="880">
                  <c:v>80.184005737304688</c:v>
                </c:pt>
                <c:pt idx="881">
                  <c:v>80.184005737304688</c:v>
                </c:pt>
                <c:pt idx="882">
                  <c:v>75.516998291015625</c:v>
                </c:pt>
                <c:pt idx="883">
                  <c:v>75.721000671386719</c:v>
                </c:pt>
                <c:pt idx="884">
                  <c:v>77.603996276855469</c:v>
                </c:pt>
                <c:pt idx="885">
                  <c:v>77.582000732421875</c:v>
                </c:pt>
                <c:pt idx="886">
                  <c:v>76.945999145507813</c:v>
                </c:pt>
                <c:pt idx="887">
                  <c:v>76.76300048828125</c:v>
                </c:pt>
                <c:pt idx="888">
                  <c:v>75.895004272460938</c:v>
                </c:pt>
                <c:pt idx="889">
                  <c:v>75.855003356933594</c:v>
                </c:pt>
                <c:pt idx="890">
                  <c:v>78.28399658203125</c:v>
                </c:pt>
                <c:pt idx="891">
                  <c:v>78.374000549316406</c:v>
                </c:pt>
                <c:pt idx="892">
                  <c:v>75.832000732421875</c:v>
                </c:pt>
                <c:pt idx="893">
                  <c:v>75.84100341796875</c:v>
                </c:pt>
                <c:pt idx="894">
                  <c:v>77.027999877929687</c:v>
                </c:pt>
                <c:pt idx="895">
                  <c:v>76.856002807617188</c:v>
                </c:pt>
                <c:pt idx="896">
                  <c:v>74.943000793457031</c:v>
                </c:pt>
                <c:pt idx="897">
                  <c:v>75.059005737304688</c:v>
                </c:pt>
                <c:pt idx="898">
                  <c:v>70.743003845214844</c:v>
                </c:pt>
                <c:pt idx="899">
                  <c:v>70.819999694824219</c:v>
                </c:pt>
                <c:pt idx="900">
                  <c:v>71.928001403808594</c:v>
                </c:pt>
                <c:pt idx="901">
                  <c:v>71.918998718261719</c:v>
                </c:pt>
                <c:pt idx="902">
                  <c:v>65.861000061035156</c:v>
                </c:pt>
                <c:pt idx="903">
                  <c:v>65.898002624511719</c:v>
                </c:pt>
                <c:pt idx="904">
                  <c:v>66.967002868652344</c:v>
                </c:pt>
                <c:pt idx="905">
                  <c:v>67.045997619628906</c:v>
                </c:pt>
                <c:pt idx="906">
                  <c:v>69.317001342773438</c:v>
                </c:pt>
                <c:pt idx="907">
                  <c:v>69.143997192382812</c:v>
                </c:pt>
                <c:pt idx="908">
                  <c:v>71.839996337890625</c:v>
                </c:pt>
                <c:pt idx="909">
                  <c:v>71.891998291015625</c:v>
                </c:pt>
                <c:pt idx="910">
                  <c:v>67.031997680664063</c:v>
                </c:pt>
                <c:pt idx="911">
                  <c:v>66.929000854492188</c:v>
                </c:pt>
                <c:pt idx="912">
                  <c:v>65.457000732421875</c:v>
                </c:pt>
                <c:pt idx="913">
                  <c:v>65.818000793457031</c:v>
                </c:pt>
                <c:pt idx="914">
                  <c:v>70.788002014160156</c:v>
                </c:pt>
                <c:pt idx="915">
                  <c:v>70.431999206542969</c:v>
                </c:pt>
                <c:pt idx="916">
                  <c:v>71.883003234863281</c:v>
                </c:pt>
                <c:pt idx="917">
                  <c:v>72.09100341796875</c:v>
                </c:pt>
                <c:pt idx="918">
                  <c:v>69.645004272460938</c:v>
                </c:pt>
                <c:pt idx="919">
                  <c:v>69.462997436523438</c:v>
                </c:pt>
                <c:pt idx="920">
                  <c:v>72.462997436523438</c:v>
                </c:pt>
                <c:pt idx="921">
                  <c:v>72.494003295898438</c:v>
                </c:pt>
                <c:pt idx="922">
                  <c:v>71.273002624511719</c:v>
                </c:pt>
                <c:pt idx="923">
                  <c:v>71.516998291015625</c:v>
                </c:pt>
                <c:pt idx="924">
                  <c:v>72.78399658203125</c:v>
                </c:pt>
                <c:pt idx="925">
                  <c:v>72.5469970703125</c:v>
                </c:pt>
                <c:pt idx="926">
                  <c:v>72.752998352050781</c:v>
                </c:pt>
                <c:pt idx="927">
                  <c:v>72.968002319335938</c:v>
                </c:pt>
                <c:pt idx="928">
                  <c:v>76.304000854492188</c:v>
                </c:pt>
                <c:pt idx="929">
                  <c:v>76.071998596191406</c:v>
                </c:pt>
                <c:pt idx="930">
                  <c:v>72.285003662109375</c:v>
                </c:pt>
                <c:pt idx="931">
                  <c:v>72.547004699707031</c:v>
                </c:pt>
                <c:pt idx="932">
                  <c:v>71.614997863769531</c:v>
                </c:pt>
                <c:pt idx="933">
                  <c:v>71.477996826171875</c:v>
                </c:pt>
                <c:pt idx="934">
                  <c:v>70.308998107910156</c:v>
                </c:pt>
                <c:pt idx="935">
                  <c:v>70.230003356933594</c:v>
                </c:pt>
                <c:pt idx="936">
                  <c:v>68.360000610351563</c:v>
                </c:pt>
                <c:pt idx="937">
                  <c:v>68.589004516601563</c:v>
                </c:pt>
                <c:pt idx="938">
                  <c:v>70.818000793457031</c:v>
                </c:pt>
                <c:pt idx="939">
                  <c:v>70.831001281738281</c:v>
                </c:pt>
                <c:pt idx="940">
                  <c:v>71.247001647949219</c:v>
                </c:pt>
                <c:pt idx="941">
                  <c:v>71.162002563476563</c:v>
                </c:pt>
                <c:pt idx="942">
                  <c:v>72.902999877929688</c:v>
                </c:pt>
                <c:pt idx="943">
                  <c:v>72.930999755859375</c:v>
                </c:pt>
                <c:pt idx="944">
                  <c:v>71.233001708984375</c:v>
                </c:pt>
                <c:pt idx="945">
                  <c:v>71.125</c:v>
                </c:pt>
                <c:pt idx="946">
                  <c:v>72.050003051757812</c:v>
                </c:pt>
                <c:pt idx="947">
                  <c:v>72.054000854492188</c:v>
                </c:pt>
                <c:pt idx="948">
                  <c:v>73.490005493164063</c:v>
                </c:pt>
                <c:pt idx="949">
                  <c:v>73.331001281738281</c:v>
                </c:pt>
                <c:pt idx="950">
                  <c:v>71.302001953125</c:v>
                </c:pt>
                <c:pt idx="951">
                  <c:v>71.662002563476563</c:v>
                </c:pt>
                <c:pt idx="952">
                  <c:v>69.691001892089844</c:v>
                </c:pt>
                <c:pt idx="953">
                  <c:v>69.506004333496094</c:v>
                </c:pt>
                <c:pt idx="954">
                  <c:v>69.71600341796875</c:v>
                </c:pt>
                <c:pt idx="955">
                  <c:v>69.777999877929688</c:v>
                </c:pt>
                <c:pt idx="956">
                  <c:v>67.087005615234375</c:v>
                </c:pt>
                <c:pt idx="957">
                  <c:v>66.72900390625</c:v>
                </c:pt>
                <c:pt idx="958">
                  <c:v>68.448997497558594</c:v>
                </c:pt>
                <c:pt idx="959">
                  <c:v>69.002998352050781</c:v>
                </c:pt>
                <c:pt idx="960">
                  <c:v>71.668998718261719</c:v>
                </c:pt>
                <c:pt idx="961">
                  <c:v>69.451004028320313</c:v>
                </c:pt>
                <c:pt idx="962">
                  <c:v>73.219001770019531</c:v>
                </c:pt>
                <c:pt idx="963">
                  <c:v>73.345993041992188</c:v>
                </c:pt>
                <c:pt idx="964">
                  <c:v>74.2239990234375</c:v>
                </c:pt>
                <c:pt idx="965">
                  <c:v>74.129997253417969</c:v>
                </c:pt>
                <c:pt idx="966">
                  <c:v>73.890998840332031</c:v>
                </c:pt>
                <c:pt idx="967">
                  <c:v>74.017997741699219</c:v>
                </c:pt>
                <c:pt idx="968">
                  <c:v>76.785003662109375</c:v>
                </c:pt>
                <c:pt idx="969">
                  <c:v>76.79400634765625</c:v>
                </c:pt>
                <c:pt idx="970">
                  <c:v>74.391998291015625</c:v>
                </c:pt>
                <c:pt idx="971">
                  <c:v>74.392997741699219</c:v>
                </c:pt>
                <c:pt idx="972">
                  <c:v>74.516998291015625</c:v>
                </c:pt>
                <c:pt idx="973">
                  <c:v>74.566001892089844</c:v>
                </c:pt>
                <c:pt idx="974">
                  <c:v>73.819999694824219</c:v>
                </c:pt>
                <c:pt idx="975">
                  <c:v>73.935997009277344</c:v>
                </c:pt>
                <c:pt idx="976">
                  <c:v>76.759002685546875</c:v>
                </c:pt>
                <c:pt idx="977">
                  <c:v>76.606002807617187</c:v>
                </c:pt>
                <c:pt idx="978">
                  <c:v>75.291000366210937</c:v>
                </c:pt>
                <c:pt idx="979">
                  <c:v>75.244003295898438</c:v>
                </c:pt>
                <c:pt idx="980">
                  <c:v>74.206001281738281</c:v>
                </c:pt>
                <c:pt idx="981">
                  <c:v>74.485000610351563</c:v>
                </c:pt>
                <c:pt idx="982">
                  <c:v>76.127998352050781</c:v>
                </c:pt>
                <c:pt idx="983">
                  <c:v>76.191001892089844</c:v>
                </c:pt>
                <c:pt idx="984">
                  <c:v>74.490997314453125</c:v>
                </c:pt>
                <c:pt idx="985">
                  <c:v>74.16400146484375</c:v>
                </c:pt>
                <c:pt idx="986">
                  <c:v>72.08599853515625</c:v>
                </c:pt>
                <c:pt idx="987">
                  <c:v>72.094001770019531</c:v>
                </c:pt>
                <c:pt idx="988">
                  <c:v>71.472000122070312</c:v>
                </c:pt>
                <c:pt idx="989">
                  <c:v>71.6510009765625</c:v>
                </c:pt>
                <c:pt idx="990">
                  <c:v>74.332000732421875</c:v>
                </c:pt>
                <c:pt idx="991">
                  <c:v>74.120002746582031</c:v>
                </c:pt>
                <c:pt idx="992">
                  <c:v>74.368995666503906</c:v>
                </c:pt>
                <c:pt idx="993">
                  <c:v>74.469001770019531</c:v>
                </c:pt>
                <c:pt idx="994">
                  <c:v>73.512001037597656</c:v>
                </c:pt>
                <c:pt idx="995">
                  <c:v>73.748001098632813</c:v>
                </c:pt>
                <c:pt idx="996">
                  <c:v>72.139999389648438</c:v>
                </c:pt>
                <c:pt idx="997">
                  <c:v>72.042999267578125</c:v>
                </c:pt>
                <c:pt idx="998">
                  <c:v>73.747001647949219</c:v>
                </c:pt>
                <c:pt idx="999">
                  <c:v>73.3800048828125</c:v>
                </c:pt>
                <c:pt idx="1000">
                  <c:v>75.418998718261719</c:v>
                </c:pt>
                <c:pt idx="1001">
                  <c:v>75.926002502441406</c:v>
                </c:pt>
                <c:pt idx="1002">
                  <c:v>70.97900390625</c:v>
                </c:pt>
                <c:pt idx="1003">
                  <c:v>70.994003295898437</c:v>
                </c:pt>
                <c:pt idx="1004">
                  <c:v>67.167999267578125</c:v>
                </c:pt>
                <c:pt idx="1005">
                  <c:v>66.998001098632813</c:v>
                </c:pt>
                <c:pt idx="1006">
                  <c:v>68.488998413085937</c:v>
                </c:pt>
                <c:pt idx="1007">
                  <c:v>68.625999450683594</c:v>
                </c:pt>
                <c:pt idx="1008">
                  <c:v>65.499000549316406</c:v>
                </c:pt>
                <c:pt idx="1009">
                  <c:v>65.403999328613281</c:v>
                </c:pt>
                <c:pt idx="1010">
                  <c:v>67.373001098632812</c:v>
                </c:pt>
                <c:pt idx="1011">
                  <c:v>67.053001403808594</c:v>
                </c:pt>
                <c:pt idx="1012">
                  <c:v>66.582000732421875</c:v>
                </c:pt>
                <c:pt idx="1013">
                  <c:v>66.662002563476563</c:v>
                </c:pt>
                <c:pt idx="1014">
                  <c:v>68.887001037597656</c:v>
                </c:pt>
                <c:pt idx="1015">
                  <c:v>68.96600341796875</c:v>
                </c:pt>
                <c:pt idx="1016">
                  <c:v>69.361000061035156</c:v>
                </c:pt>
                <c:pt idx="1017">
                  <c:v>69.375</c:v>
                </c:pt>
                <c:pt idx="1018">
                  <c:v>68.437995910644531</c:v>
                </c:pt>
                <c:pt idx="1019">
                  <c:v>68.002998352050781</c:v>
                </c:pt>
                <c:pt idx="1020">
                  <c:v>65.167999267578125</c:v>
                </c:pt>
                <c:pt idx="1021">
                  <c:v>65.894004821777344</c:v>
                </c:pt>
                <c:pt idx="1022">
                  <c:v>66.256004333496094</c:v>
                </c:pt>
                <c:pt idx="1023">
                  <c:v>66.022003173828125</c:v>
                </c:pt>
                <c:pt idx="1024">
                  <c:v>70.016998291015625</c:v>
                </c:pt>
                <c:pt idx="1025">
                  <c:v>70.048004150390625</c:v>
                </c:pt>
                <c:pt idx="1026">
                  <c:v>68.845001220703125</c:v>
                </c:pt>
                <c:pt idx="1027">
                  <c:v>68.915000915527344</c:v>
                </c:pt>
                <c:pt idx="1028">
                  <c:v>68.139999389648438</c:v>
                </c:pt>
                <c:pt idx="1029">
                  <c:v>68.179000854492188</c:v>
                </c:pt>
                <c:pt idx="1030">
                  <c:v>67.189002990722656</c:v>
                </c:pt>
                <c:pt idx="1031">
                  <c:v>66.904998779296875</c:v>
                </c:pt>
                <c:pt idx="1032">
                  <c:v>67.068000793457031</c:v>
                </c:pt>
                <c:pt idx="1033">
                  <c:v>67.336997985839844</c:v>
                </c:pt>
                <c:pt idx="1034">
                  <c:v>66.649002075195313</c:v>
                </c:pt>
                <c:pt idx="1035">
                  <c:v>66.645004272460938</c:v>
                </c:pt>
                <c:pt idx="1036">
                  <c:v>66.082000732421875</c:v>
                </c:pt>
                <c:pt idx="1037">
                  <c:v>65.865005493164063</c:v>
                </c:pt>
                <c:pt idx="1038">
                  <c:v>65.746002197265625</c:v>
                </c:pt>
                <c:pt idx="1039">
                  <c:v>66.159996032714844</c:v>
                </c:pt>
                <c:pt idx="1040">
                  <c:v>67.36700439453125</c:v>
                </c:pt>
                <c:pt idx="1041">
                  <c:v>67.262001037597656</c:v>
                </c:pt>
                <c:pt idx="1042">
                  <c:v>68.077003479003906</c:v>
                </c:pt>
                <c:pt idx="1043">
                  <c:v>67.780998229980469</c:v>
                </c:pt>
                <c:pt idx="1044">
                  <c:v>66.7239990234375</c:v>
                </c:pt>
                <c:pt idx="1045">
                  <c:v>66.609001159667969</c:v>
                </c:pt>
                <c:pt idx="1046">
                  <c:v>67.536003112792969</c:v>
                </c:pt>
                <c:pt idx="1047">
                  <c:v>67.807998657226562</c:v>
                </c:pt>
                <c:pt idx="1048">
                  <c:v>69.308998107910156</c:v>
                </c:pt>
                <c:pt idx="1049">
                  <c:v>69.263999938964844</c:v>
                </c:pt>
                <c:pt idx="1050">
                  <c:v>68.949996948242187</c:v>
                </c:pt>
                <c:pt idx="1051">
                  <c:v>67.05999755859375</c:v>
                </c:pt>
                <c:pt idx="1052">
                  <c:v>65.600997924804687</c:v>
                </c:pt>
                <c:pt idx="1053">
                  <c:v>65.71600341796875</c:v>
                </c:pt>
                <c:pt idx="1054">
                  <c:v>65.158004760742187</c:v>
                </c:pt>
                <c:pt idx="1055">
                  <c:v>65.199005126953125</c:v>
                </c:pt>
                <c:pt idx="1056">
                  <c:v>62.576999664306641</c:v>
                </c:pt>
                <c:pt idx="1057">
                  <c:v>62.571998596191406</c:v>
                </c:pt>
                <c:pt idx="1058">
                  <c:v>63.2760009765625</c:v>
                </c:pt>
                <c:pt idx="1059">
                  <c:v>63.4010009765625</c:v>
                </c:pt>
                <c:pt idx="1060">
                  <c:v>64.820999145507813</c:v>
                </c:pt>
                <c:pt idx="1061">
                  <c:v>64.781997680664063</c:v>
                </c:pt>
                <c:pt idx="1062">
                  <c:v>64.806999206542969</c:v>
                </c:pt>
                <c:pt idx="1063">
                  <c:v>64.798995971679688</c:v>
                </c:pt>
                <c:pt idx="1064">
                  <c:v>66.073997497558594</c:v>
                </c:pt>
                <c:pt idx="1065">
                  <c:v>65.930000305175781</c:v>
                </c:pt>
                <c:pt idx="1066">
                  <c:v>65.705001831054688</c:v>
                </c:pt>
                <c:pt idx="1067">
                  <c:v>65.930000305175781</c:v>
                </c:pt>
                <c:pt idx="1068">
                  <c:v>62.715999603271484</c:v>
                </c:pt>
                <c:pt idx="1069">
                  <c:v>62.683002471923828</c:v>
                </c:pt>
                <c:pt idx="1070">
                  <c:v>60.623001098632812</c:v>
                </c:pt>
                <c:pt idx="1071">
                  <c:v>60.347000122070312</c:v>
                </c:pt>
                <c:pt idx="1072">
                  <c:v>60.082000732421875</c:v>
                </c:pt>
                <c:pt idx="1073">
                  <c:v>60.036998748779297</c:v>
                </c:pt>
                <c:pt idx="1074">
                  <c:v>58.780998229980469</c:v>
                </c:pt>
                <c:pt idx="1075">
                  <c:v>58.804000854492188</c:v>
                </c:pt>
                <c:pt idx="1076">
                  <c:v>59.008003234863281</c:v>
                </c:pt>
                <c:pt idx="1077">
                  <c:v>58.984001159667969</c:v>
                </c:pt>
                <c:pt idx="1078">
                  <c:v>58.888999938964844</c:v>
                </c:pt>
                <c:pt idx="1079">
                  <c:v>59.104000091552734</c:v>
                </c:pt>
                <c:pt idx="1080">
                  <c:v>58.563999176025391</c:v>
                </c:pt>
                <c:pt idx="1081">
                  <c:v>58.458000183105469</c:v>
                </c:pt>
                <c:pt idx="1082">
                  <c:v>58.891002655029297</c:v>
                </c:pt>
                <c:pt idx="1083">
                  <c:v>60.029998779296875</c:v>
                </c:pt>
                <c:pt idx="1084">
                  <c:v>59.381000518798828</c:v>
                </c:pt>
                <c:pt idx="1085">
                  <c:v>59.375999450683594</c:v>
                </c:pt>
                <c:pt idx="1086">
                  <c:v>58.787998199462891</c:v>
                </c:pt>
                <c:pt idx="1087">
                  <c:v>58.925998687744141</c:v>
                </c:pt>
                <c:pt idx="1088">
                  <c:v>58.385997772216797</c:v>
                </c:pt>
                <c:pt idx="1089">
                  <c:v>58.352001190185547</c:v>
                </c:pt>
                <c:pt idx="1090">
                  <c:v>57.061000823974609</c:v>
                </c:pt>
                <c:pt idx="1091">
                  <c:v>56.983001708984375</c:v>
                </c:pt>
                <c:pt idx="1092">
                  <c:v>56.843002319335937</c:v>
                </c:pt>
                <c:pt idx="1093">
                  <c:v>56.999000549316406</c:v>
                </c:pt>
                <c:pt idx="1094">
                  <c:v>55.760002136230469</c:v>
                </c:pt>
                <c:pt idx="1095">
                  <c:v>55.694000244140625</c:v>
                </c:pt>
                <c:pt idx="1096">
                  <c:v>55.069000244140625</c:v>
                </c:pt>
                <c:pt idx="1097">
                  <c:v>55.036003112792969</c:v>
                </c:pt>
                <c:pt idx="1098">
                  <c:v>54.468002319335938</c:v>
                </c:pt>
                <c:pt idx="1099">
                  <c:v>54.152999877929688</c:v>
                </c:pt>
                <c:pt idx="1100">
                  <c:v>53.900997161865234</c:v>
                </c:pt>
                <c:pt idx="1101">
                  <c:v>53.864997863769531</c:v>
                </c:pt>
                <c:pt idx="1102">
                  <c:v>54.806999206542969</c:v>
                </c:pt>
                <c:pt idx="1103">
                  <c:v>54.903999328613281</c:v>
                </c:pt>
                <c:pt idx="1104">
                  <c:v>53.900001525878906</c:v>
                </c:pt>
                <c:pt idx="1105">
                  <c:v>53.837001800537109</c:v>
                </c:pt>
                <c:pt idx="1106">
                  <c:v>51.91400146484375</c:v>
                </c:pt>
                <c:pt idx="1107">
                  <c:v>51.868999481201172</c:v>
                </c:pt>
                <c:pt idx="1108">
                  <c:v>51.325000762939453</c:v>
                </c:pt>
                <c:pt idx="1109">
                  <c:v>51.669002532958984</c:v>
                </c:pt>
                <c:pt idx="1110">
                  <c:v>51.469001770019531</c:v>
                </c:pt>
                <c:pt idx="1111">
                  <c:v>51.509998321533203</c:v>
                </c:pt>
                <c:pt idx="1112">
                  <c:v>50.878997802734375</c:v>
                </c:pt>
                <c:pt idx="1113">
                  <c:v>50.935001373291016</c:v>
                </c:pt>
                <c:pt idx="1114">
                  <c:v>49.951000213623047</c:v>
                </c:pt>
                <c:pt idx="1115">
                  <c:v>49.731002807617188</c:v>
                </c:pt>
                <c:pt idx="1116">
                  <c:v>48.878002166748047</c:v>
                </c:pt>
                <c:pt idx="1117">
                  <c:v>48.694000244140625</c:v>
                </c:pt>
                <c:pt idx="1118">
                  <c:v>47.546001434326172</c:v>
                </c:pt>
                <c:pt idx="1119">
                  <c:v>47.772003173828125</c:v>
                </c:pt>
                <c:pt idx="1120">
                  <c:v>46.343002319335938</c:v>
                </c:pt>
                <c:pt idx="1121">
                  <c:v>46.231998443603516</c:v>
                </c:pt>
                <c:pt idx="1122">
                  <c:v>46.883998870849609</c:v>
                </c:pt>
                <c:pt idx="1123">
                  <c:v>47.023998260498047</c:v>
                </c:pt>
                <c:pt idx="1124">
                  <c:v>46.443000793457031</c:v>
                </c:pt>
                <c:pt idx="1125">
                  <c:v>46.396999359130859</c:v>
                </c:pt>
                <c:pt idx="1126">
                  <c:v>45.363998413085938</c:v>
                </c:pt>
                <c:pt idx="1127">
                  <c:v>45.379997253417969</c:v>
                </c:pt>
                <c:pt idx="1128">
                  <c:v>44.836997985839844</c:v>
                </c:pt>
                <c:pt idx="1129">
                  <c:v>44.807998657226563</c:v>
                </c:pt>
                <c:pt idx="1130">
                  <c:v>43.952999114990234</c:v>
                </c:pt>
                <c:pt idx="1131">
                  <c:v>43.902999877929688</c:v>
                </c:pt>
                <c:pt idx="1132">
                  <c:v>42.861000061035156</c:v>
                </c:pt>
                <c:pt idx="1133">
                  <c:v>42.895999908447266</c:v>
                </c:pt>
                <c:pt idx="1134">
                  <c:v>42.126998901367188</c:v>
                </c:pt>
                <c:pt idx="1135">
                  <c:v>42.086997985839844</c:v>
                </c:pt>
                <c:pt idx="1136">
                  <c:v>41.599998474121094</c:v>
                </c:pt>
                <c:pt idx="1137">
                  <c:v>41.240001678466797</c:v>
                </c:pt>
                <c:pt idx="1138">
                  <c:v>40.76300048828125</c:v>
                </c:pt>
                <c:pt idx="1139">
                  <c:v>41.136001586914063</c:v>
                </c:pt>
                <c:pt idx="1140">
                  <c:v>40.239002227783203</c:v>
                </c:pt>
                <c:pt idx="1141">
                  <c:v>40.170001983642578</c:v>
                </c:pt>
                <c:pt idx="1142">
                  <c:v>39.503002166748047</c:v>
                </c:pt>
                <c:pt idx="1143">
                  <c:v>39.5</c:v>
                </c:pt>
                <c:pt idx="1144">
                  <c:v>39.158000946044922</c:v>
                </c:pt>
                <c:pt idx="1145">
                  <c:v>39.404998779296875</c:v>
                </c:pt>
                <c:pt idx="1146">
                  <c:v>39.291999816894531</c:v>
                </c:pt>
                <c:pt idx="1147">
                  <c:v>39.137001037597656</c:v>
                </c:pt>
                <c:pt idx="1148">
                  <c:v>38.958999633789063</c:v>
                </c:pt>
                <c:pt idx="1149">
                  <c:v>39.012001037597656</c:v>
                </c:pt>
                <c:pt idx="1150">
                  <c:v>38.576000213623047</c:v>
                </c:pt>
                <c:pt idx="1151">
                  <c:v>38.437000274658203</c:v>
                </c:pt>
                <c:pt idx="1152">
                  <c:v>37.984001159667969</c:v>
                </c:pt>
                <c:pt idx="1153">
                  <c:v>38.219001770019531</c:v>
                </c:pt>
                <c:pt idx="1154">
                  <c:v>38.097000122070313</c:v>
                </c:pt>
                <c:pt idx="1155">
                  <c:v>37.981998443603516</c:v>
                </c:pt>
                <c:pt idx="1156">
                  <c:v>37.157001495361328</c:v>
                </c:pt>
                <c:pt idx="1157">
                  <c:v>37.222999572753906</c:v>
                </c:pt>
                <c:pt idx="1158">
                  <c:v>36.506000518798828</c:v>
                </c:pt>
                <c:pt idx="1159">
                  <c:v>36.317001342773438</c:v>
                </c:pt>
                <c:pt idx="1160">
                  <c:v>35.657001495361328</c:v>
                </c:pt>
                <c:pt idx="1161">
                  <c:v>35.527999877929687</c:v>
                </c:pt>
                <c:pt idx="1162">
                  <c:v>34.520000457763672</c:v>
                </c:pt>
                <c:pt idx="1163">
                  <c:v>34.516002655029297</c:v>
                </c:pt>
                <c:pt idx="1164">
                  <c:v>33.679000854492188</c:v>
                </c:pt>
                <c:pt idx="1165">
                  <c:v>34.000999450683594</c:v>
                </c:pt>
                <c:pt idx="1166">
                  <c:v>33.467998504638672</c:v>
                </c:pt>
                <c:pt idx="1167">
                  <c:v>33.541000366210938</c:v>
                </c:pt>
                <c:pt idx="1168">
                  <c:v>33.092998504638672</c:v>
                </c:pt>
                <c:pt idx="1169">
                  <c:v>33.082000732421875</c:v>
                </c:pt>
                <c:pt idx="1170">
                  <c:v>32.505001068115234</c:v>
                </c:pt>
                <c:pt idx="1171">
                  <c:v>32.640998840332031</c:v>
                </c:pt>
                <c:pt idx="1172">
                  <c:v>32.193000793457031</c:v>
                </c:pt>
                <c:pt idx="1173">
                  <c:v>32.485000610351563</c:v>
                </c:pt>
                <c:pt idx="1174">
                  <c:v>31.934000015258789</c:v>
                </c:pt>
                <c:pt idx="1175">
                  <c:v>31.729000091552734</c:v>
                </c:pt>
                <c:pt idx="1176">
                  <c:v>31.041999816894531</c:v>
                </c:pt>
                <c:pt idx="1177">
                  <c:v>31.224000930786133</c:v>
                </c:pt>
                <c:pt idx="1178">
                  <c:v>31.062999725341797</c:v>
                </c:pt>
                <c:pt idx="1179">
                  <c:v>31.407999038696289</c:v>
                </c:pt>
                <c:pt idx="1180">
                  <c:v>31.090999603271484</c:v>
                </c:pt>
                <c:pt idx="1181">
                  <c:v>31.16200065612793</c:v>
                </c:pt>
                <c:pt idx="1182">
                  <c:v>30.479000091552734</c:v>
                </c:pt>
                <c:pt idx="1183">
                  <c:v>30.61400032043457</c:v>
                </c:pt>
                <c:pt idx="1184">
                  <c:v>30.232000350952148</c:v>
                </c:pt>
                <c:pt idx="1185">
                  <c:v>30.198999404907227</c:v>
                </c:pt>
                <c:pt idx="1186">
                  <c:v>29.956998825073242</c:v>
                </c:pt>
                <c:pt idx="1187">
                  <c:v>30.407999038696289</c:v>
                </c:pt>
                <c:pt idx="1188">
                  <c:v>30.042999267578125</c:v>
                </c:pt>
                <c:pt idx="1189">
                  <c:v>30.139999389648438</c:v>
                </c:pt>
                <c:pt idx="1190">
                  <c:v>29.744998931884766</c:v>
                </c:pt>
                <c:pt idx="1191">
                  <c:v>30.048000335693359</c:v>
                </c:pt>
                <c:pt idx="1192">
                  <c:v>29.710000991821289</c:v>
                </c:pt>
                <c:pt idx="1193">
                  <c:v>29.653999328613281</c:v>
                </c:pt>
                <c:pt idx="1194">
                  <c:v>29.299999237060547</c:v>
                </c:pt>
                <c:pt idx="1195">
                  <c:v>29.492000579833984</c:v>
                </c:pt>
                <c:pt idx="1196">
                  <c:v>29.16200065612793</c:v>
                </c:pt>
                <c:pt idx="1197">
                  <c:v>29.258998870849609</c:v>
                </c:pt>
                <c:pt idx="1198">
                  <c:v>28.941999435424805</c:v>
                </c:pt>
                <c:pt idx="1199">
                  <c:v>28.727998733520508</c:v>
                </c:pt>
                <c:pt idx="1200">
                  <c:v>28.385000228881836</c:v>
                </c:pt>
                <c:pt idx="1201">
                  <c:v>28.708999633789063</c:v>
                </c:pt>
                <c:pt idx="1202">
                  <c:v>28.363000869750977</c:v>
                </c:pt>
                <c:pt idx="1203">
                  <c:v>29.124000549316406</c:v>
                </c:pt>
                <c:pt idx="1204">
                  <c:v>28.781999588012695</c:v>
                </c:pt>
                <c:pt idx="1205">
                  <c:v>28.594999313354492</c:v>
                </c:pt>
                <c:pt idx="1206">
                  <c:v>28.24799919128418</c:v>
                </c:pt>
                <c:pt idx="1207">
                  <c:v>28.33799934387207</c:v>
                </c:pt>
                <c:pt idx="1208">
                  <c:v>28.010000228881836</c:v>
                </c:pt>
                <c:pt idx="1209">
                  <c:v>27.91400146484375</c:v>
                </c:pt>
                <c:pt idx="1210">
                  <c:v>27.643001556396484</c:v>
                </c:pt>
                <c:pt idx="1211">
                  <c:v>27.836999893188477</c:v>
                </c:pt>
                <c:pt idx="1212">
                  <c:v>27.690999984741211</c:v>
                </c:pt>
                <c:pt idx="1213">
                  <c:v>27.771999359130859</c:v>
                </c:pt>
                <c:pt idx="1214">
                  <c:v>27.472000122070313</c:v>
                </c:pt>
                <c:pt idx="1215">
                  <c:v>27.292999267578125</c:v>
                </c:pt>
                <c:pt idx="1216">
                  <c:v>27.142000198364258</c:v>
                </c:pt>
                <c:pt idx="1217">
                  <c:v>27.155000686645508</c:v>
                </c:pt>
                <c:pt idx="1218">
                  <c:v>26.927999496459961</c:v>
                </c:pt>
                <c:pt idx="1219">
                  <c:v>26.88800048828125</c:v>
                </c:pt>
                <c:pt idx="1220">
                  <c:v>26.778999328613281</c:v>
                </c:pt>
                <c:pt idx="1221">
                  <c:v>26.826999664306641</c:v>
                </c:pt>
                <c:pt idx="1222">
                  <c:v>26.740999221801758</c:v>
                </c:pt>
                <c:pt idx="1223">
                  <c:v>26.672000885009766</c:v>
                </c:pt>
                <c:pt idx="1224">
                  <c:v>26.574001312255859</c:v>
                </c:pt>
                <c:pt idx="1225">
                  <c:v>26.5</c:v>
                </c:pt>
                <c:pt idx="1226">
                  <c:v>26.442998886108398</c:v>
                </c:pt>
                <c:pt idx="1227">
                  <c:v>26.576000213623047</c:v>
                </c:pt>
                <c:pt idx="1228">
                  <c:v>26.371000289916992</c:v>
                </c:pt>
                <c:pt idx="1229">
                  <c:v>26.394001007080078</c:v>
                </c:pt>
                <c:pt idx="1230">
                  <c:v>26.402999877929687</c:v>
                </c:pt>
                <c:pt idx="1231">
                  <c:v>26.373001098632813</c:v>
                </c:pt>
                <c:pt idx="1232">
                  <c:v>26.339000701904297</c:v>
                </c:pt>
                <c:pt idx="1233">
                  <c:v>26.269001007080078</c:v>
                </c:pt>
                <c:pt idx="1234">
                  <c:v>26.313999176025391</c:v>
                </c:pt>
                <c:pt idx="1235">
                  <c:v>26.38599967956543</c:v>
                </c:pt>
                <c:pt idx="1236">
                  <c:v>26.410999298095703</c:v>
                </c:pt>
                <c:pt idx="1237">
                  <c:v>26.30000114440918</c:v>
                </c:pt>
                <c:pt idx="1238">
                  <c:v>26.30000114440918</c:v>
                </c:pt>
                <c:pt idx="1239">
                  <c:v>26.428998947143555</c:v>
                </c:pt>
                <c:pt idx="1240">
                  <c:v>26.461999893188477</c:v>
                </c:pt>
                <c:pt idx="1241">
                  <c:v>26.408998489379883</c:v>
                </c:pt>
                <c:pt idx="1242">
                  <c:v>26.603000640869141</c:v>
                </c:pt>
                <c:pt idx="1243">
                  <c:v>26.369001388549805</c:v>
                </c:pt>
                <c:pt idx="1244">
                  <c:v>26.400001525878906</c:v>
                </c:pt>
                <c:pt idx="1245">
                  <c:v>26.576999664306641</c:v>
                </c:pt>
                <c:pt idx="1246">
                  <c:v>26.580999374389648</c:v>
                </c:pt>
                <c:pt idx="1247">
                  <c:v>26.53700065612793</c:v>
                </c:pt>
                <c:pt idx="1248">
                  <c:v>26.529001235961914</c:v>
                </c:pt>
                <c:pt idx="1249">
                  <c:v>26.385000228881836</c:v>
                </c:pt>
                <c:pt idx="1250">
                  <c:v>26.404001235961914</c:v>
                </c:pt>
                <c:pt idx="1251">
                  <c:v>26.395999908447266</c:v>
                </c:pt>
                <c:pt idx="1252">
                  <c:v>26.364999771118164</c:v>
                </c:pt>
                <c:pt idx="1253">
                  <c:v>26.225000381469727</c:v>
                </c:pt>
                <c:pt idx="1254">
                  <c:v>26.194000244140625</c:v>
                </c:pt>
                <c:pt idx="1255">
                  <c:v>26.110000610351563</c:v>
                </c:pt>
                <c:pt idx="1256">
                  <c:v>26.161001205444336</c:v>
                </c:pt>
                <c:pt idx="1257">
                  <c:v>26.259998321533203</c:v>
                </c:pt>
                <c:pt idx="1258">
                  <c:v>26.19999885559082</c:v>
                </c:pt>
                <c:pt idx="1259">
                  <c:v>26.227998733520508</c:v>
                </c:pt>
                <c:pt idx="1260">
                  <c:v>26.23499870300293</c:v>
                </c:pt>
                <c:pt idx="1261">
                  <c:v>26.465999603271484</c:v>
                </c:pt>
                <c:pt idx="1262">
                  <c:v>26.449001312255859</c:v>
                </c:pt>
                <c:pt idx="1263">
                  <c:v>26.518001556396484</c:v>
                </c:pt>
                <c:pt idx="1264">
                  <c:v>26.51500129699707</c:v>
                </c:pt>
                <c:pt idx="1265">
                  <c:v>26.432001113891602</c:v>
                </c:pt>
                <c:pt idx="1266">
                  <c:v>26.445001602172852</c:v>
                </c:pt>
                <c:pt idx="1267">
                  <c:v>26.465999603271484</c:v>
                </c:pt>
                <c:pt idx="1268">
                  <c:v>26.48900032043457</c:v>
                </c:pt>
                <c:pt idx="1269">
                  <c:v>26.598001480102539</c:v>
                </c:pt>
                <c:pt idx="1270">
                  <c:v>26.580001831054687</c:v>
                </c:pt>
                <c:pt idx="1271">
                  <c:v>26.431999206542969</c:v>
                </c:pt>
                <c:pt idx="1272">
                  <c:v>26.447000503540039</c:v>
                </c:pt>
                <c:pt idx="1273">
                  <c:v>26.413999557495117</c:v>
                </c:pt>
                <c:pt idx="1274">
                  <c:v>26.387001037597656</c:v>
                </c:pt>
                <c:pt idx="1275">
                  <c:v>26.496000289916992</c:v>
                </c:pt>
                <c:pt idx="1276">
                  <c:v>26.477001190185547</c:v>
                </c:pt>
                <c:pt idx="1277">
                  <c:v>26.385000228881836</c:v>
                </c:pt>
                <c:pt idx="1278">
                  <c:v>26.383001327514648</c:v>
                </c:pt>
                <c:pt idx="1279">
                  <c:v>26.476999282836914</c:v>
                </c:pt>
                <c:pt idx="1280">
                  <c:v>26.471000671386719</c:v>
                </c:pt>
                <c:pt idx="1281">
                  <c:v>26.534000396728516</c:v>
                </c:pt>
                <c:pt idx="1282">
                  <c:v>26.520000457763672</c:v>
                </c:pt>
                <c:pt idx="1283">
                  <c:v>26.551000595092773</c:v>
                </c:pt>
                <c:pt idx="1284">
                  <c:v>26.547000885009766</c:v>
                </c:pt>
                <c:pt idx="1285">
                  <c:v>26.196001052856445</c:v>
                </c:pt>
                <c:pt idx="1286">
                  <c:v>26.203001022338867</c:v>
                </c:pt>
                <c:pt idx="1287">
                  <c:v>26.604000091552734</c:v>
                </c:pt>
                <c:pt idx="1288">
                  <c:v>26.599000930786133</c:v>
                </c:pt>
                <c:pt idx="1289">
                  <c:v>26.506999969482422</c:v>
                </c:pt>
                <c:pt idx="1290">
                  <c:v>26.517999649047852</c:v>
                </c:pt>
                <c:pt idx="1291">
                  <c:v>26.559999465942383</c:v>
                </c:pt>
                <c:pt idx="1292">
                  <c:v>26.562999725341797</c:v>
                </c:pt>
                <c:pt idx="1293">
                  <c:v>26.562999725341797</c:v>
                </c:pt>
                <c:pt idx="1294">
                  <c:v>26.579000473022461</c:v>
                </c:pt>
                <c:pt idx="1295">
                  <c:v>26.538999557495117</c:v>
                </c:pt>
                <c:pt idx="1296">
                  <c:v>26.556999206542969</c:v>
                </c:pt>
                <c:pt idx="1297">
                  <c:v>26.60999870300293</c:v>
                </c:pt>
                <c:pt idx="1298">
                  <c:v>26.595998764038086</c:v>
                </c:pt>
                <c:pt idx="1299">
                  <c:v>26.236000061035156</c:v>
                </c:pt>
                <c:pt idx="1300">
                  <c:v>26.256000518798828</c:v>
                </c:pt>
                <c:pt idx="1301">
                  <c:v>26.597000122070313</c:v>
                </c:pt>
                <c:pt idx="1302">
                  <c:v>26.591001510620117</c:v>
                </c:pt>
                <c:pt idx="1303">
                  <c:v>26.538002014160156</c:v>
                </c:pt>
                <c:pt idx="1304">
                  <c:v>26.533000946044922</c:v>
                </c:pt>
                <c:pt idx="1305">
                  <c:v>26.607000350952148</c:v>
                </c:pt>
                <c:pt idx="1306">
                  <c:v>26.604000091552734</c:v>
                </c:pt>
                <c:pt idx="1307">
                  <c:v>26.558000564575195</c:v>
                </c:pt>
                <c:pt idx="1308">
                  <c:v>26.565000534057617</c:v>
                </c:pt>
                <c:pt idx="1309">
                  <c:v>26.604000091552734</c:v>
                </c:pt>
                <c:pt idx="1310">
                  <c:v>26.586999893188477</c:v>
                </c:pt>
                <c:pt idx="1311">
                  <c:v>26.601001739501953</c:v>
                </c:pt>
                <c:pt idx="1312">
                  <c:v>26.597000122070313</c:v>
                </c:pt>
                <c:pt idx="1313">
                  <c:v>26.730001449584961</c:v>
                </c:pt>
                <c:pt idx="1314">
                  <c:v>26.754001617431641</c:v>
                </c:pt>
                <c:pt idx="1315">
                  <c:v>26.658000946044922</c:v>
                </c:pt>
                <c:pt idx="1316">
                  <c:v>26.645000457763672</c:v>
                </c:pt>
                <c:pt idx="1317">
                  <c:v>26.593999862670898</c:v>
                </c:pt>
                <c:pt idx="1318">
                  <c:v>26.554000854492188</c:v>
                </c:pt>
                <c:pt idx="1319">
                  <c:v>26.525999069213867</c:v>
                </c:pt>
                <c:pt idx="1320">
                  <c:v>26.528999328613281</c:v>
                </c:pt>
                <c:pt idx="1321">
                  <c:v>26.345001220703125</c:v>
                </c:pt>
                <c:pt idx="1322">
                  <c:v>26.330001831054687</c:v>
                </c:pt>
                <c:pt idx="1323">
                  <c:v>26.402999877929687</c:v>
                </c:pt>
                <c:pt idx="1324">
                  <c:v>26.393001556396484</c:v>
                </c:pt>
                <c:pt idx="1325">
                  <c:v>26.392000198364258</c:v>
                </c:pt>
                <c:pt idx="1326">
                  <c:v>26.380001068115234</c:v>
                </c:pt>
                <c:pt idx="1327">
                  <c:v>26.427999496459961</c:v>
                </c:pt>
                <c:pt idx="1328">
                  <c:v>26.439998626708984</c:v>
                </c:pt>
                <c:pt idx="1329">
                  <c:v>26.445001602172852</c:v>
                </c:pt>
                <c:pt idx="1330">
                  <c:v>26.446001052856445</c:v>
                </c:pt>
                <c:pt idx="1331">
                  <c:v>26.567001342773438</c:v>
                </c:pt>
                <c:pt idx="1332">
                  <c:v>26.65300178527832</c:v>
                </c:pt>
                <c:pt idx="1333">
                  <c:v>26.704000473022461</c:v>
                </c:pt>
                <c:pt idx="1334">
                  <c:v>26.686000823974609</c:v>
                </c:pt>
                <c:pt idx="1335">
                  <c:v>26.51500129699707</c:v>
                </c:pt>
                <c:pt idx="1336">
                  <c:v>26.545001983642578</c:v>
                </c:pt>
                <c:pt idx="1337">
                  <c:v>26.52800178527832</c:v>
                </c:pt>
                <c:pt idx="1338">
                  <c:v>26.54100227355957</c:v>
                </c:pt>
                <c:pt idx="1339">
                  <c:v>26.612001419067383</c:v>
                </c:pt>
                <c:pt idx="1340">
                  <c:v>26.623001098632813</c:v>
                </c:pt>
                <c:pt idx="1341">
                  <c:v>26.434000015258789</c:v>
                </c:pt>
                <c:pt idx="1342">
                  <c:v>26.414999008178711</c:v>
                </c:pt>
                <c:pt idx="1343">
                  <c:v>26.5</c:v>
                </c:pt>
                <c:pt idx="1344">
                  <c:v>26.489999771118164</c:v>
                </c:pt>
                <c:pt idx="1345">
                  <c:v>26.443000793457031</c:v>
                </c:pt>
                <c:pt idx="1346">
                  <c:v>26.465000152587891</c:v>
                </c:pt>
                <c:pt idx="1347">
                  <c:v>26.409000396728516</c:v>
                </c:pt>
                <c:pt idx="1348">
                  <c:v>26.422000885009766</c:v>
                </c:pt>
                <c:pt idx="1349">
                  <c:v>26.103000640869141</c:v>
                </c:pt>
                <c:pt idx="1350">
                  <c:v>26.111000061035156</c:v>
                </c:pt>
                <c:pt idx="1351">
                  <c:v>26.565000534057617</c:v>
                </c:pt>
                <c:pt idx="1352">
                  <c:v>26.600000381469727</c:v>
                </c:pt>
                <c:pt idx="1353">
                  <c:v>26.434999465942383</c:v>
                </c:pt>
                <c:pt idx="1354">
                  <c:v>26.399999618530273</c:v>
                </c:pt>
                <c:pt idx="1355">
                  <c:v>26.623001098632813</c:v>
                </c:pt>
                <c:pt idx="1356">
                  <c:v>26.63800048828125</c:v>
                </c:pt>
                <c:pt idx="1357">
                  <c:v>26.603000640869141</c:v>
                </c:pt>
                <c:pt idx="1358">
                  <c:v>26.607999801635742</c:v>
                </c:pt>
                <c:pt idx="1359">
                  <c:v>26.545001983642578</c:v>
                </c:pt>
                <c:pt idx="1360">
                  <c:v>26.516000747680664</c:v>
                </c:pt>
                <c:pt idx="1361">
                  <c:v>26.50200080871582</c:v>
                </c:pt>
                <c:pt idx="1362">
                  <c:v>26.489999771118164</c:v>
                </c:pt>
                <c:pt idx="1363">
                  <c:v>26.443000793457031</c:v>
                </c:pt>
                <c:pt idx="1364">
                  <c:v>26.413002014160156</c:v>
                </c:pt>
                <c:pt idx="1365">
                  <c:v>26.538002014160156</c:v>
                </c:pt>
                <c:pt idx="1366">
                  <c:v>26.543001174926758</c:v>
                </c:pt>
                <c:pt idx="1367">
                  <c:v>26.286001205444336</c:v>
                </c:pt>
                <c:pt idx="1368">
                  <c:v>26.30000114440918</c:v>
                </c:pt>
                <c:pt idx="1369">
                  <c:v>26.217000961303711</c:v>
                </c:pt>
                <c:pt idx="1370">
                  <c:v>26.227001190185547</c:v>
                </c:pt>
                <c:pt idx="1371">
                  <c:v>26.27400016784668</c:v>
                </c:pt>
                <c:pt idx="1372">
                  <c:v>26.253999710083008</c:v>
                </c:pt>
                <c:pt idx="1373">
                  <c:v>26.218000411987305</c:v>
                </c:pt>
                <c:pt idx="1374">
                  <c:v>26.2239990234375</c:v>
                </c:pt>
                <c:pt idx="1375">
                  <c:v>26.14000129699707</c:v>
                </c:pt>
                <c:pt idx="1376">
                  <c:v>26.11400032043457</c:v>
                </c:pt>
                <c:pt idx="1377">
                  <c:v>26.156002044677734</c:v>
                </c:pt>
                <c:pt idx="1378">
                  <c:v>26.158000946044922</c:v>
                </c:pt>
                <c:pt idx="1379">
                  <c:v>26.102001190185547</c:v>
                </c:pt>
                <c:pt idx="1380">
                  <c:v>26.083000183105469</c:v>
                </c:pt>
                <c:pt idx="1381">
                  <c:v>26.090000152587891</c:v>
                </c:pt>
                <c:pt idx="1382">
                  <c:v>26.095001220703125</c:v>
                </c:pt>
                <c:pt idx="1383">
                  <c:v>26.075000762939453</c:v>
                </c:pt>
                <c:pt idx="1384">
                  <c:v>26.096000671386719</c:v>
                </c:pt>
                <c:pt idx="1385">
                  <c:v>26.052000045776367</c:v>
                </c:pt>
                <c:pt idx="1386">
                  <c:v>26.060001373291016</c:v>
                </c:pt>
                <c:pt idx="1387">
                  <c:v>26.128000259399414</c:v>
                </c:pt>
                <c:pt idx="1388">
                  <c:v>26.119001388549805</c:v>
                </c:pt>
                <c:pt idx="1389">
                  <c:v>26.148000717163086</c:v>
                </c:pt>
                <c:pt idx="1390">
                  <c:v>26.160001754760742</c:v>
                </c:pt>
                <c:pt idx="1391">
                  <c:v>26.166000366210938</c:v>
                </c:pt>
                <c:pt idx="1392">
                  <c:v>26.169000625610352</c:v>
                </c:pt>
                <c:pt idx="1393">
                  <c:v>26.135000228881836</c:v>
                </c:pt>
                <c:pt idx="1394">
                  <c:v>26.134000778198242</c:v>
                </c:pt>
                <c:pt idx="1395">
                  <c:v>26.094999313354492</c:v>
                </c:pt>
                <c:pt idx="1396">
                  <c:v>26.076000213623047</c:v>
                </c:pt>
                <c:pt idx="1397">
                  <c:v>26.093000411987305</c:v>
                </c:pt>
                <c:pt idx="1398">
                  <c:v>26.093000411987305</c:v>
                </c:pt>
                <c:pt idx="1399">
                  <c:v>25.993000030517578</c:v>
                </c:pt>
                <c:pt idx="1400">
                  <c:v>25.982999801635742</c:v>
                </c:pt>
                <c:pt idx="1401">
                  <c:v>26.146999359130859</c:v>
                </c:pt>
                <c:pt idx="1402">
                  <c:v>26.209001541137695</c:v>
                </c:pt>
                <c:pt idx="1403">
                  <c:v>26.129001617431641</c:v>
                </c:pt>
                <c:pt idx="1404">
                  <c:v>26.116001129150391</c:v>
                </c:pt>
                <c:pt idx="1405">
                  <c:v>26.106000900268555</c:v>
                </c:pt>
                <c:pt idx="1406">
                  <c:v>26.105001449584961</c:v>
                </c:pt>
                <c:pt idx="1407">
                  <c:v>26.171001434326172</c:v>
                </c:pt>
                <c:pt idx="1408">
                  <c:v>26.161001205444336</c:v>
                </c:pt>
                <c:pt idx="1409">
                  <c:v>26.125001907348633</c:v>
                </c:pt>
                <c:pt idx="1410">
                  <c:v>26.137001037597656</c:v>
                </c:pt>
                <c:pt idx="1411">
                  <c:v>26.26500129699707</c:v>
                </c:pt>
                <c:pt idx="1412">
                  <c:v>26.230001449584961</c:v>
                </c:pt>
                <c:pt idx="1413">
                  <c:v>26.159000396728516</c:v>
                </c:pt>
                <c:pt idx="1414">
                  <c:v>26.134000778198242</c:v>
                </c:pt>
                <c:pt idx="1415">
                  <c:v>26.087001800537109</c:v>
                </c:pt>
                <c:pt idx="1416">
                  <c:v>26.066001892089844</c:v>
                </c:pt>
                <c:pt idx="1417">
                  <c:v>26.121002197265625</c:v>
                </c:pt>
                <c:pt idx="1418">
                  <c:v>26.171001434326172</c:v>
                </c:pt>
                <c:pt idx="1419">
                  <c:v>26.095001220703125</c:v>
                </c:pt>
                <c:pt idx="1420">
                  <c:v>26.096000671386719</c:v>
                </c:pt>
                <c:pt idx="1421">
                  <c:v>26.205001831054688</c:v>
                </c:pt>
                <c:pt idx="1422">
                  <c:v>26.180000305175781</c:v>
                </c:pt>
                <c:pt idx="1423">
                  <c:v>26.154001235961914</c:v>
                </c:pt>
                <c:pt idx="1424">
                  <c:v>26.182001113891602</c:v>
                </c:pt>
                <c:pt idx="1425">
                  <c:v>26.512001037597656</c:v>
                </c:pt>
                <c:pt idx="1426">
                  <c:v>26.543001174926758</c:v>
                </c:pt>
                <c:pt idx="1427">
                  <c:v>26.47599983215332</c:v>
                </c:pt>
                <c:pt idx="1428">
                  <c:v>26.440000534057617</c:v>
                </c:pt>
                <c:pt idx="1429">
                  <c:v>26.338001251220703</c:v>
                </c:pt>
                <c:pt idx="1430">
                  <c:v>26.305000305175781</c:v>
                </c:pt>
                <c:pt idx="1431">
                  <c:v>26.3489990234375</c:v>
                </c:pt>
                <c:pt idx="1432">
                  <c:v>26.327999114990234</c:v>
                </c:pt>
                <c:pt idx="1433">
                  <c:v>26.173000335693359</c:v>
                </c:pt>
                <c:pt idx="1434">
                  <c:v>25.211999893188477</c:v>
                </c:pt>
                <c:pt idx="1435">
                  <c:v>25.234001159667969</c:v>
                </c:pt>
                <c:pt idx="1436">
                  <c:v>25.220001220703125</c:v>
                </c:pt>
                <c:pt idx="1437">
                  <c:v>25.197000503540039</c:v>
                </c:pt>
                <c:pt idx="1438">
                  <c:v>25.235000610351563</c:v>
                </c:pt>
                <c:pt idx="1439">
                  <c:v>25.294002532958984</c:v>
                </c:pt>
              </c:numCache>
            </c:numRef>
          </c:val>
          <c:smooth val="0"/>
        </c:ser>
        <c:ser>
          <c:idx val="2"/>
          <c:order val="2"/>
          <c:tx>
            <c:v>18-Jul-15</c:v>
          </c:tx>
          <c:marker>
            <c:symbol val="none"/>
          </c:marker>
          <c:cat>
            <c:numRef>
              <c:f>Sheet1!$K$1:$K$1440</c:f>
              <c:numCache>
                <c:formatCode>0.00</c:formatCode>
                <c:ptCount val="1440"/>
                <c:pt idx="0">
                  <c:v>0</c:v>
                </c:pt>
                <c:pt idx="1">
                  <c:v>1.6666666666666666E-2</c:v>
                </c:pt>
                <c:pt idx="2">
                  <c:v>3.3333333333333333E-2</c:v>
                </c:pt>
                <c:pt idx="3">
                  <c:v>0.05</c:v>
                </c:pt>
                <c:pt idx="4">
                  <c:v>6.6666666666666666E-2</c:v>
                </c:pt>
                <c:pt idx="5">
                  <c:v>8.3333333333333329E-2</c:v>
                </c:pt>
                <c:pt idx="6">
                  <c:v>9.9999999999999992E-2</c:v>
                </c:pt>
                <c:pt idx="7">
                  <c:v>0.11666666666666665</c:v>
                </c:pt>
                <c:pt idx="8">
                  <c:v>0.13333333333333333</c:v>
                </c:pt>
                <c:pt idx="9">
                  <c:v>0.15</c:v>
                </c:pt>
                <c:pt idx="10">
                  <c:v>0.16666666666666666</c:v>
                </c:pt>
                <c:pt idx="11">
                  <c:v>0.18333333333333332</c:v>
                </c:pt>
                <c:pt idx="12">
                  <c:v>0.19999999999999998</c:v>
                </c:pt>
                <c:pt idx="13">
                  <c:v>0.21666666666666665</c:v>
                </c:pt>
                <c:pt idx="14">
                  <c:v>0.23333333333333331</c:v>
                </c:pt>
                <c:pt idx="15">
                  <c:v>0.24999999999999997</c:v>
                </c:pt>
                <c:pt idx="16">
                  <c:v>0.26666666666666666</c:v>
                </c:pt>
                <c:pt idx="17">
                  <c:v>0.28333333333333333</c:v>
                </c:pt>
                <c:pt idx="18">
                  <c:v>0.3</c:v>
                </c:pt>
                <c:pt idx="19">
                  <c:v>0.31666666666666665</c:v>
                </c:pt>
                <c:pt idx="20">
                  <c:v>0.33333333333333331</c:v>
                </c:pt>
                <c:pt idx="21">
                  <c:v>0.35</c:v>
                </c:pt>
                <c:pt idx="22">
                  <c:v>0.36666666666666664</c:v>
                </c:pt>
                <c:pt idx="23">
                  <c:v>0.3833333333333333</c:v>
                </c:pt>
                <c:pt idx="24">
                  <c:v>0.39999999999999997</c:v>
                </c:pt>
                <c:pt idx="25">
                  <c:v>0.41666666666666663</c:v>
                </c:pt>
                <c:pt idx="26">
                  <c:v>0.43333333333333329</c:v>
                </c:pt>
                <c:pt idx="27">
                  <c:v>0.44999999999999996</c:v>
                </c:pt>
                <c:pt idx="28">
                  <c:v>0.46666666666666662</c:v>
                </c:pt>
                <c:pt idx="29">
                  <c:v>0.48333333333333328</c:v>
                </c:pt>
                <c:pt idx="30">
                  <c:v>0.49999999999999994</c:v>
                </c:pt>
                <c:pt idx="31">
                  <c:v>0.51666666666666661</c:v>
                </c:pt>
                <c:pt idx="32">
                  <c:v>0.53333333333333333</c:v>
                </c:pt>
                <c:pt idx="33">
                  <c:v>0.55000000000000004</c:v>
                </c:pt>
                <c:pt idx="34">
                  <c:v>0.56666666666666676</c:v>
                </c:pt>
                <c:pt idx="35">
                  <c:v>0.58333333333333348</c:v>
                </c:pt>
                <c:pt idx="36">
                  <c:v>0.6000000000000002</c:v>
                </c:pt>
                <c:pt idx="37">
                  <c:v>0.61666666666666692</c:v>
                </c:pt>
                <c:pt idx="38">
                  <c:v>0.63333333333333364</c:v>
                </c:pt>
                <c:pt idx="39">
                  <c:v>0.65000000000000036</c:v>
                </c:pt>
                <c:pt idx="40">
                  <c:v>0.66666666666666707</c:v>
                </c:pt>
                <c:pt idx="41">
                  <c:v>0.68333333333333379</c:v>
                </c:pt>
                <c:pt idx="42">
                  <c:v>0.70000000000000051</c:v>
                </c:pt>
                <c:pt idx="43">
                  <c:v>0.71666666666666723</c:v>
                </c:pt>
                <c:pt idx="44">
                  <c:v>0.73333333333333395</c:v>
                </c:pt>
                <c:pt idx="45">
                  <c:v>0.75000000000000067</c:v>
                </c:pt>
                <c:pt idx="46">
                  <c:v>0.76666666666666738</c:v>
                </c:pt>
                <c:pt idx="47">
                  <c:v>0.7833333333333341</c:v>
                </c:pt>
                <c:pt idx="48">
                  <c:v>0.80000000000000082</c:v>
                </c:pt>
                <c:pt idx="49">
                  <c:v>0.81666666666666754</c:v>
                </c:pt>
                <c:pt idx="50">
                  <c:v>0.83333333333333426</c:v>
                </c:pt>
                <c:pt idx="51">
                  <c:v>0.85000000000000098</c:v>
                </c:pt>
                <c:pt idx="52">
                  <c:v>0.8666666666666677</c:v>
                </c:pt>
                <c:pt idx="53">
                  <c:v>0.88333333333333441</c:v>
                </c:pt>
                <c:pt idx="54">
                  <c:v>0.90000000000000113</c:v>
                </c:pt>
                <c:pt idx="55">
                  <c:v>0.91666666666666785</c:v>
                </c:pt>
                <c:pt idx="56">
                  <c:v>0.93333333333333457</c:v>
                </c:pt>
                <c:pt idx="57">
                  <c:v>0.95000000000000129</c:v>
                </c:pt>
                <c:pt idx="58">
                  <c:v>0.96666666666666801</c:v>
                </c:pt>
                <c:pt idx="59">
                  <c:v>0.98333333333333472</c:v>
                </c:pt>
                <c:pt idx="60">
                  <c:v>1.0000000000000013</c:v>
                </c:pt>
                <c:pt idx="61">
                  <c:v>1.0166666666666679</c:v>
                </c:pt>
                <c:pt idx="62">
                  <c:v>1.0333333333333345</c:v>
                </c:pt>
                <c:pt idx="63">
                  <c:v>1.0500000000000012</c:v>
                </c:pt>
                <c:pt idx="64">
                  <c:v>1.0666666666666678</c:v>
                </c:pt>
                <c:pt idx="65">
                  <c:v>1.0833333333333344</c:v>
                </c:pt>
                <c:pt idx="66">
                  <c:v>1.100000000000001</c:v>
                </c:pt>
                <c:pt idx="67">
                  <c:v>1.1166666666666676</c:v>
                </c:pt>
                <c:pt idx="68">
                  <c:v>1.1333333333333342</c:v>
                </c:pt>
                <c:pt idx="69">
                  <c:v>1.1500000000000008</c:v>
                </c:pt>
                <c:pt idx="70">
                  <c:v>1.1666666666666674</c:v>
                </c:pt>
                <c:pt idx="71">
                  <c:v>1.183333333333334</c:v>
                </c:pt>
                <c:pt idx="72">
                  <c:v>1.2000000000000006</c:v>
                </c:pt>
                <c:pt idx="73">
                  <c:v>1.2166666666666672</c:v>
                </c:pt>
                <c:pt idx="74">
                  <c:v>1.2333333333333338</c:v>
                </c:pt>
                <c:pt idx="75">
                  <c:v>1.2500000000000004</c:v>
                </c:pt>
                <c:pt idx="76">
                  <c:v>1.2666666666666671</c:v>
                </c:pt>
                <c:pt idx="77">
                  <c:v>1.2833333333333337</c:v>
                </c:pt>
                <c:pt idx="78">
                  <c:v>1.3000000000000003</c:v>
                </c:pt>
                <c:pt idx="79">
                  <c:v>1.3166666666666669</c:v>
                </c:pt>
                <c:pt idx="80">
                  <c:v>1.3333333333333335</c:v>
                </c:pt>
                <c:pt idx="81">
                  <c:v>1.35</c:v>
                </c:pt>
                <c:pt idx="82">
                  <c:v>1.3666666666666667</c:v>
                </c:pt>
                <c:pt idx="83">
                  <c:v>1.3833333333333333</c:v>
                </c:pt>
                <c:pt idx="84">
                  <c:v>1.4</c:v>
                </c:pt>
                <c:pt idx="85">
                  <c:v>1.4166666666666665</c:v>
                </c:pt>
                <c:pt idx="86">
                  <c:v>1.4333333333333331</c:v>
                </c:pt>
                <c:pt idx="87">
                  <c:v>1.4499999999999997</c:v>
                </c:pt>
                <c:pt idx="88">
                  <c:v>1.4666666666666663</c:v>
                </c:pt>
                <c:pt idx="89">
                  <c:v>1.4833333333333329</c:v>
                </c:pt>
                <c:pt idx="90">
                  <c:v>1.4999999999999996</c:v>
                </c:pt>
                <c:pt idx="91">
                  <c:v>1.5166666666666662</c:v>
                </c:pt>
                <c:pt idx="92">
                  <c:v>1.5333333333333328</c:v>
                </c:pt>
                <c:pt idx="93">
                  <c:v>1.5499999999999994</c:v>
                </c:pt>
                <c:pt idx="94">
                  <c:v>1.566666666666666</c:v>
                </c:pt>
                <c:pt idx="95">
                  <c:v>1.5833333333333326</c:v>
                </c:pt>
                <c:pt idx="96">
                  <c:v>1.5999999999999992</c:v>
                </c:pt>
                <c:pt idx="97">
                  <c:v>1.6166666666666658</c:v>
                </c:pt>
                <c:pt idx="98">
                  <c:v>1.6333333333333324</c:v>
                </c:pt>
                <c:pt idx="99">
                  <c:v>1.649999999999999</c:v>
                </c:pt>
                <c:pt idx="100">
                  <c:v>1.6666666666666656</c:v>
                </c:pt>
                <c:pt idx="101">
                  <c:v>1.6833333333333322</c:v>
                </c:pt>
                <c:pt idx="102">
                  <c:v>1.6999999999999988</c:v>
                </c:pt>
                <c:pt idx="103">
                  <c:v>1.7166666666666655</c:v>
                </c:pt>
                <c:pt idx="104">
                  <c:v>1.7333333333333321</c:v>
                </c:pt>
                <c:pt idx="105">
                  <c:v>1.7499999999999987</c:v>
                </c:pt>
                <c:pt idx="106">
                  <c:v>1.7666666666666653</c:v>
                </c:pt>
                <c:pt idx="107">
                  <c:v>1.7833333333333319</c:v>
                </c:pt>
                <c:pt idx="108">
                  <c:v>1.7999999999999985</c:v>
                </c:pt>
                <c:pt idx="109">
                  <c:v>1.8166666666666651</c:v>
                </c:pt>
                <c:pt idx="110">
                  <c:v>1.8333333333333317</c:v>
                </c:pt>
                <c:pt idx="111">
                  <c:v>1.8499999999999983</c:v>
                </c:pt>
                <c:pt idx="112">
                  <c:v>1.8666666666666649</c:v>
                </c:pt>
                <c:pt idx="113">
                  <c:v>1.8833333333333315</c:v>
                </c:pt>
                <c:pt idx="114">
                  <c:v>1.8999999999999981</c:v>
                </c:pt>
                <c:pt idx="115">
                  <c:v>1.9166666666666647</c:v>
                </c:pt>
                <c:pt idx="116">
                  <c:v>1.9333333333333313</c:v>
                </c:pt>
                <c:pt idx="117">
                  <c:v>1.949999999999998</c:v>
                </c:pt>
                <c:pt idx="118">
                  <c:v>1.9666666666666646</c:v>
                </c:pt>
                <c:pt idx="119">
                  <c:v>1.9833333333333312</c:v>
                </c:pt>
                <c:pt idx="120">
                  <c:v>1.9999999999999978</c:v>
                </c:pt>
                <c:pt idx="121">
                  <c:v>2.0166666666666644</c:v>
                </c:pt>
                <c:pt idx="122">
                  <c:v>2.033333333333331</c:v>
                </c:pt>
                <c:pt idx="123">
                  <c:v>2.0499999999999976</c:v>
                </c:pt>
                <c:pt idx="124">
                  <c:v>2.0666666666666642</c:v>
                </c:pt>
                <c:pt idx="125">
                  <c:v>2.0833333333333308</c:v>
                </c:pt>
                <c:pt idx="126">
                  <c:v>2.0999999999999974</c:v>
                </c:pt>
                <c:pt idx="127">
                  <c:v>2.116666666666664</c:v>
                </c:pt>
                <c:pt idx="128">
                  <c:v>2.1333333333333306</c:v>
                </c:pt>
                <c:pt idx="129">
                  <c:v>2.1499999999999972</c:v>
                </c:pt>
                <c:pt idx="130">
                  <c:v>2.1666666666666639</c:v>
                </c:pt>
                <c:pt idx="131">
                  <c:v>2.1833333333333305</c:v>
                </c:pt>
                <c:pt idx="132">
                  <c:v>2.1999999999999971</c:v>
                </c:pt>
                <c:pt idx="133">
                  <c:v>2.2166666666666637</c:v>
                </c:pt>
                <c:pt idx="134">
                  <c:v>2.2333333333333303</c:v>
                </c:pt>
                <c:pt idx="135">
                  <c:v>2.2499999999999969</c:v>
                </c:pt>
                <c:pt idx="136">
                  <c:v>2.2666666666666635</c:v>
                </c:pt>
                <c:pt idx="137">
                  <c:v>2.2833333333333301</c:v>
                </c:pt>
                <c:pt idx="138">
                  <c:v>2.2999999999999967</c:v>
                </c:pt>
                <c:pt idx="139">
                  <c:v>2.3166666666666633</c:v>
                </c:pt>
                <c:pt idx="140">
                  <c:v>2.3333333333333299</c:v>
                </c:pt>
                <c:pt idx="141">
                  <c:v>2.3499999999999965</c:v>
                </c:pt>
                <c:pt idx="142">
                  <c:v>2.3666666666666631</c:v>
                </c:pt>
                <c:pt idx="143">
                  <c:v>2.3833333333333298</c:v>
                </c:pt>
                <c:pt idx="144">
                  <c:v>2.3999999999999964</c:v>
                </c:pt>
                <c:pt idx="145">
                  <c:v>2.416666666666663</c:v>
                </c:pt>
                <c:pt idx="146">
                  <c:v>2.4333333333333296</c:v>
                </c:pt>
                <c:pt idx="147">
                  <c:v>2.4499999999999962</c:v>
                </c:pt>
                <c:pt idx="148">
                  <c:v>2.4666666666666628</c:v>
                </c:pt>
                <c:pt idx="149">
                  <c:v>2.4833333333333294</c:v>
                </c:pt>
                <c:pt idx="150">
                  <c:v>2.499999999999996</c:v>
                </c:pt>
                <c:pt idx="151">
                  <c:v>2.5166666666666626</c:v>
                </c:pt>
                <c:pt idx="152">
                  <c:v>2.5333333333333292</c:v>
                </c:pt>
                <c:pt idx="153">
                  <c:v>2.5499999999999958</c:v>
                </c:pt>
                <c:pt idx="154">
                  <c:v>2.5666666666666624</c:v>
                </c:pt>
                <c:pt idx="155">
                  <c:v>2.583333333333329</c:v>
                </c:pt>
                <c:pt idx="156">
                  <c:v>2.5999999999999956</c:v>
                </c:pt>
                <c:pt idx="157">
                  <c:v>2.6166666666666623</c:v>
                </c:pt>
                <c:pt idx="158">
                  <c:v>2.6333333333333289</c:v>
                </c:pt>
                <c:pt idx="159">
                  <c:v>2.6499999999999955</c:v>
                </c:pt>
                <c:pt idx="160">
                  <c:v>2.6666666666666621</c:v>
                </c:pt>
                <c:pt idx="161">
                  <c:v>2.6833333333333287</c:v>
                </c:pt>
                <c:pt idx="162">
                  <c:v>2.6999999999999953</c:v>
                </c:pt>
                <c:pt idx="163">
                  <c:v>2.7166666666666619</c:v>
                </c:pt>
                <c:pt idx="164">
                  <c:v>2.7333333333333285</c:v>
                </c:pt>
                <c:pt idx="165">
                  <c:v>2.7499999999999951</c:v>
                </c:pt>
                <c:pt idx="166">
                  <c:v>2.7666666666666617</c:v>
                </c:pt>
                <c:pt idx="167">
                  <c:v>2.7833333333333283</c:v>
                </c:pt>
                <c:pt idx="168">
                  <c:v>2.7999999999999949</c:v>
                </c:pt>
                <c:pt idx="169">
                  <c:v>2.8166666666666615</c:v>
                </c:pt>
                <c:pt idx="170">
                  <c:v>2.8333333333333282</c:v>
                </c:pt>
                <c:pt idx="171">
                  <c:v>2.8499999999999948</c:v>
                </c:pt>
                <c:pt idx="172">
                  <c:v>2.8666666666666614</c:v>
                </c:pt>
                <c:pt idx="173">
                  <c:v>2.883333333333328</c:v>
                </c:pt>
                <c:pt idx="174">
                  <c:v>2.8999999999999946</c:v>
                </c:pt>
                <c:pt idx="175">
                  <c:v>2.9166666666666612</c:v>
                </c:pt>
                <c:pt idx="176">
                  <c:v>2.9333333333333278</c:v>
                </c:pt>
                <c:pt idx="177">
                  <c:v>2.9499999999999944</c:v>
                </c:pt>
                <c:pt idx="178">
                  <c:v>2.966666666666661</c:v>
                </c:pt>
                <c:pt idx="179">
                  <c:v>2.9833333333333276</c:v>
                </c:pt>
                <c:pt idx="180">
                  <c:v>2.9999999999999942</c:v>
                </c:pt>
                <c:pt idx="181">
                  <c:v>3.0166666666666608</c:v>
                </c:pt>
                <c:pt idx="182">
                  <c:v>3.0333333333333274</c:v>
                </c:pt>
                <c:pt idx="183">
                  <c:v>3.049999999999994</c:v>
                </c:pt>
                <c:pt idx="184">
                  <c:v>3.0666666666666607</c:v>
                </c:pt>
                <c:pt idx="185">
                  <c:v>3.0833333333333273</c:v>
                </c:pt>
                <c:pt idx="186">
                  <c:v>3.0999999999999939</c:v>
                </c:pt>
                <c:pt idx="187">
                  <c:v>3.1166666666666605</c:v>
                </c:pt>
                <c:pt idx="188">
                  <c:v>3.1333333333333271</c:v>
                </c:pt>
                <c:pt idx="189">
                  <c:v>3.1499999999999937</c:v>
                </c:pt>
                <c:pt idx="190">
                  <c:v>3.1666666666666603</c:v>
                </c:pt>
                <c:pt idx="191">
                  <c:v>3.1833333333333269</c:v>
                </c:pt>
                <c:pt idx="192">
                  <c:v>3.1999999999999935</c:v>
                </c:pt>
                <c:pt idx="193">
                  <c:v>3.2166666666666601</c:v>
                </c:pt>
                <c:pt idx="194">
                  <c:v>3.2333333333333267</c:v>
                </c:pt>
                <c:pt idx="195">
                  <c:v>3.2499999999999933</c:v>
                </c:pt>
                <c:pt idx="196">
                  <c:v>3.2666666666666599</c:v>
                </c:pt>
                <c:pt idx="197">
                  <c:v>3.2833333333333266</c:v>
                </c:pt>
                <c:pt idx="198">
                  <c:v>3.2999999999999932</c:v>
                </c:pt>
                <c:pt idx="199">
                  <c:v>3.3166666666666598</c:v>
                </c:pt>
                <c:pt idx="200">
                  <c:v>3.3333333333333264</c:v>
                </c:pt>
                <c:pt idx="201">
                  <c:v>3.349999999999993</c:v>
                </c:pt>
                <c:pt idx="202">
                  <c:v>3.3666666666666596</c:v>
                </c:pt>
                <c:pt idx="203">
                  <c:v>3.3833333333333262</c:v>
                </c:pt>
                <c:pt idx="204">
                  <c:v>3.3999999999999928</c:v>
                </c:pt>
                <c:pt idx="205">
                  <c:v>3.4166666666666594</c:v>
                </c:pt>
                <c:pt idx="206">
                  <c:v>3.433333333333326</c:v>
                </c:pt>
                <c:pt idx="207">
                  <c:v>3.4499999999999926</c:v>
                </c:pt>
                <c:pt idx="208">
                  <c:v>3.4666666666666592</c:v>
                </c:pt>
                <c:pt idx="209">
                  <c:v>3.4833333333333258</c:v>
                </c:pt>
                <c:pt idx="210">
                  <c:v>3.4999999999999925</c:v>
                </c:pt>
                <c:pt idx="211">
                  <c:v>3.5166666666666591</c:v>
                </c:pt>
                <c:pt idx="212">
                  <c:v>3.5333333333333257</c:v>
                </c:pt>
                <c:pt idx="213">
                  <c:v>3.5499999999999923</c:v>
                </c:pt>
                <c:pt idx="214">
                  <c:v>3.5666666666666589</c:v>
                </c:pt>
                <c:pt idx="215">
                  <c:v>3.5833333333333255</c:v>
                </c:pt>
                <c:pt idx="216">
                  <c:v>3.5999999999999921</c:v>
                </c:pt>
                <c:pt idx="217">
                  <c:v>3.6166666666666587</c:v>
                </c:pt>
                <c:pt idx="218">
                  <c:v>3.6333333333333253</c:v>
                </c:pt>
                <c:pt idx="219">
                  <c:v>3.6499999999999919</c:v>
                </c:pt>
                <c:pt idx="220">
                  <c:v>3.6666666666666585</c:v>
                </c:pt>
                <c:pt idx="221">
                  <c:v>3.6833333333333251</c:v>
                </c:pt>
                <c:pt idx="222">
                  <c:v>3.6999999999999917</c:v>
                </c:pt>
                <c:pt idx="223">
                  <c:v>3.7166666666666583</c:v>
                </c:pt>
                <c:pt idx="224">
                  <c:v>3.733333333333325</c:v>
                </c:pt>
                <c:pt idx="225">
                  <c:v>3.7499999999999916</c:v>
                </c:pt>
                <c:pt idx="226">
                  <c:v>3.7666666666666582</c:v>
                </c:pt>
                <c:pt idx="227">
                  <c:v>3.7833333333333248</c:v>
                </c:pt>
                <c:pt idx="228">
                  <c:v>3.7999999999999914</c:v>
                </c:pt>
                <c:pt idx="229">
                  <c:v>3.816666666666658</c:v>
                </c:pt>
                <c:pt idx="230">
                  <c:v>3.8333333333333246</c:v>
                </c:pt>
                <c:pt idx="231">
                  <c:v>3.8499999999999912</c:v>
                </c:pt>
                <c:pt idx="232">
                  <c:v>3.8666666666666578</c:v>
                </c:pt>
                <c:pt idx="233">
                  <c:v>3.8833333333333244</c:v>
                </c:pt>
                <c:pt idx="234">
                  <c:v>3.899999999999991</c:v>
                </c:pt>
                <c:pt idx="235">
                  <c:v>3.9166666666666576</c:v>
                </c:pt>
                <c:pt idx="236">
                  <c:v>3.9333333333333242</c:v>
                </c:pt>
                <c:pt idx="237">
                  <c:v>3.9499999999999909</c:v>
                </c:pt>
                <c:pt idx="238">
                  <c:v>3.9666666666666575</c:v>
                </c:pt>
                <c:pt idx="239">
                  <c:v>3.9833333333333241</c:v>
                </c:pt>
                <c:pt idx="240">
                  <c:v>3.9999999999999907</c:v>
                </c:pt>
                <c:pt idx="241">
                  <c:v>4.0166666666666577</c:v>
                </c:pt>
                <c:pt idx="242">
                  <c:v>4.0333333333333243</c:v>
                </c:pt>
                <c:pt idx="243">
                  <c:v>4.0499999999999909</c:v>
                </c:pt>
                <c:pt idx="244">
                  <c:v>4.0666666666666575</c:v>
                </c:pt>
                <c:pt idx="245">
                  <c:v>4.0833333333333242</c:v>
                </c:pt>
                <c:pt idx="246">
                  <c:v>4.0999999999999908</c:v>
                </c:pt>
                <c:pt idx="247">
                  <c:v>4.1166666666666574</c:v>
                </c:pt>
                <c:pt idx="248">
                  <c:v>4.133333333333324</c:v>
                </c:pt>
                <c:pt idx="249">
                  <c:v>4.1499999999999906</c:v>
                </c:pt>
                <c:pt idx="250">
                  <c:v>4.1666666666666572</c:v>
                </c:pt>
                <c:pt idx="251">
                  <c:v>4.1833333333333238</c:v>
                </c:pt>
                <c:pt idx="252">
                  <c:v>4.1999999999999904</c:v>
                </c:pt>
                <c:pt idx="253">
                  <c:v>4.216666666666657</c:v>
                </c:pt>
                <c:pt idx="254">
                  <c:v>4.2333333333333236</c:v>
                </c:pt>
                <c:pt idx="255">
                  <c:v>4.2499999999999902</c:v>
                </c:pt>
                <c:pt idx="256">
                  <c:v>4.2666666666666568</c:v>
                </c:pt>
                <c:pt idx="257">
                  <c:v>4.2833333333333234</c:v>
                </c:pt>
                <c:pt idx="258">
                  <c:v>4.2999999999999901</c:v>
                </c:pt>
                <c:pt idx="259">
                  <c:v>4.3166666666666567</c:v>
                </c:pt>
                <c:pt idx="260">
                  <c:v>4.3333333333333233</c:v>
                </c:pt>
                <c:pt idx="261">
                  <c:v>4.3499999999999899</c:v>
                </c:pt>
                <c:pt idx="262">
                  <c:v>4.3666666666666565</c:v>
                </c:pt>
                <c:pt idx="263">
                  <c:v>4.3833333333333231</c:v>
                </c:pt>
                <c:pt idx="264">
                  <c:v>4.3999999999999897</c:v>
                </c:pt>
                <c:pt idx="265">
                  <c:v>4.4166666666666563</c:v>
                </c:pt>
                <c:pt idx="266">
                  <c:v>4.4333333333333229</c:v>
                </c:pt>
                <c:pt idx="267">
                  <c:v>4.4499999999999895</c:v>
                </c:pt>
                <c:pt idx="268">
                  <c:v>4.4666666666666561</c:v>
                </c:pt>
                <c:pt idx="269">
                  <c:v>4.4833333333333227</c:v>
                </c:pt>
                <c:pt idx="270">
                  <c:v>4.4999999999999893</c:v>
                </c:pt>
                <c:pt idx="271">
                  <c:v>4.5166666666666559</c:v>
                </c:pt>
                <c:pt idx="272">
                  <c:v>4.5333333333333226</c:v>
                </c:pt>
                <c:pt idx="273">
                  <c:v>4.5499999999999892</c:v>
                </c:pt>
                <c:pt idx="274">
                  <c:v>4.5666666666666558</c:v>
                </c:pt>
                <c:pt idx="275">
                  <c:v>4.5833333333333224</c:v>
                </c:pt>
                <c:pt idx="276">
                  <c:v>4.599999999999989</c:v>
                </c:pt>
                <c:pt idx="277">
                  <c:v>4.6166666666666556</c:v>
                </c:pt>
                <c:pt idx="278">
                  <c:v>4.6333333333333222</c:v>
                </c:pt>
                <c:pt idx="279">
                  <c:v>4.6499999999999888</c:v>
                </c:pt>
                <c:pt idx="280">
                  <c:v>4.6666666666666554</c:v>
                </c:pt>
                <c:pt idx="281">
                  <c:v>4.683333333333322</c:v>
                </c:pt>
                <c:pt idx="282">
                  <c:v>4.6999999999999886</c:v>
                </c:pt>
                <c:pt idx="283">
                  <c:v>4.7166666666666552</c:v>
                </c:pt>
                <c:pt idx="284">
                  <c:v>4.7333333333333218</c:v>
                </c:pt>
                <c:pt idx="285">
                  <c:v>4.7499999999999885</c:v>
                </c:pt>
                <c:pt idx="286">
                  <c:v>4.7666666666666551</c:v>
                </c:pt>
                <c:pt idx="287">
                  <c:v>4.7833333333333217</c:v>
                </c:pt>
                <c:pt idx="288">
                  <c:v>4.7999999999999883</c:v>
                </c:pt>
                <c:pt idx="289">
                  <c:v>4.8166666666666549</c:v>
                </c:pt>
                <c:pt idx="290">
                  <c:v>4.8333333333333215</c:v>
                </c:pt>
                <c:pt idx="291">
                  <c:v>4.8499999999999881</c:v>
                </c:pt>
                <c:pt idx="292">
                  <c:v>4.8666666666666547</c:v>
                </c:pt>
                <c:pt idx="293">
                  <c:v>4.8833333333333213</c:v>
                </c:pt>
                <c:pt idx="294">
                  <c:v>4.8999999999999879</c:v>
                </c:pt>
                <c:pt idx="295">
                  <c:v>4.9166666666666545</c:v>
                </c:pt>
                <c:pt idx="296">
                  <c:v>4.9333333333333211</c:v>
                </c:pt>
                <c:pt idx="297">
                  <c:v>4.9499999999999877</c:v>
                </c:pt>
                <c:pt idx="298">
                  <c:v>4.9666666666666544</c:v>
                </c:pt>
                <c:pt idx="299">
                  <c:v>4.983333333333321</c:v>
                </c:pt>
                <c:pt idx="300">
                  <c:v>4.9999999999999876</c:v>
                </c:pt>
                <c:pt idx="301">
                  <c:v>5.0166666666666542</c:v>
                </c:pt>
                <c:pt idx="302">
                  <c:v>5.0333333333333208</c:v>
                </c:pt>
                <c:pt idx="303">
                  <c:v>5.0499999999999874</c:v>
                </c:pt>
                <c:pt idx="304">
                  <c:v>5.066666666666654</c:v>
                </c:pt>
                <c:pt idx="305">
                  <c:v>5.0833333333333206</c:v>
                </c:pt>
                <c:pt idx="306">
                  <c:v>5.0999999999999872</c:v>
                </c:pt>
                <c:pt idx="307">
                  <c:v>5.1166666666666538</c:v>
                </c:pt>
                <c:pt idx="308">
                  <c:v>5.1333333333333204</c:v>
                </c:pt>
                <c:pt idx="309">
                  <c:v>5.149999999999987</c:v>
                </c:pt>
                <c:pt idx="310">
                  <c:v>5.1666666666666536</c:v>
                </c:pt>
                <c:pt idx="311">
                  <c:v>5.1833333333333202</c:v>
                </c:pt>
                <c:pt idx="312">
                  <c:v>5.1999999999999869</c:v>
                </c:pt>
                <c:pt idx="313">
                  <c:v>5.2166666666666535</c:v>
                </c:pt>
                <c:pt idx="314">
                  <c:v>5.2333333333333201</c:v>
                </c:pt>
                <c:pt idx="315">
                  <c:v>5.2499999999999867</c:v>
                </c:pt>
                <c:pt idx="316">
                  <c:v>5.2666666666666533</c:v>
                </c:pt>
                <c:pt idx="317">
                  <c:v>5.2833333333333199</c:v>
                </c:pt>
                <c:pt idx="318">
                  <c:v>5.2999999999999865</c:v>
                </c:pt>
                <c:pt idx="319">
                  <c:v>5.3166666666666531</c:v>
                </c:pt>
                <c:pt idx="320">
                  <c:v>5.3333333333333197</c:v>
                </c:pt>
                <c:pt idx="321">
                  <c:v>5.3499999999999863</c:v>
                </c:pt>
                <c:pt idx="322">
                  <c:v>5.3666666666666529</c:v>
                </c:pt>
                <c:pt idx="323">
                  <c:v>5.3833333333333195</c:v>
                </c:pt>
                <c:pt idx="324">
                  <c:v>5.3999999999999861</c:v>
                </c:pt>
                <c:pt idx="325">
                  <c:v>5.4166666666666528</c:v>
                </c:pt>
                <c:pt idx="326">
                  <c:v>5.4333333333333194</c:v>
                </c:pt>
                <c:pt idx="327">
                  <c:v>5.449999999999986</c:v>
                </c:pt>
                <c:pt idx="328">
                  <c:v>5.4666666666666526</c:v>
                </c:pt>
                <c:pt idx="329">
                  <c:v>5.4833333333333192</c:v>
                </c:pt>
                <c:pt idx="330">
                  <c:v>5.4999999999999858</c:v>
                </c:pt>
                <c:pt idx="331">
                  <c:v>5.5166666666666524</c:v>
                </c:pt>
                <c:pt idx="332">
                  <c:v>5.533333333333319</c:v>
                </c:pt>
                <c:pt idx="333">
                  <c:v>5.5499999999999856</c:v>
                </c:pt>
                <c:pt idx="334">
                  <c:v>5.5666666666666522</c:v>
                </c:pt>
                <c:pt idx="335">
                  <c:v>5.5833333333333188</c:v>
                </c:pt>
                <c:pt idx="336">
                  <c:v>5.5999999999999854</c:v>
                </c:pt>
                <c:pt idx="337">
                  <c:v>5.616666666666652</c:v>
                </c:pt>
                <c:pt idx="338">
                  <c:v>5.6333333333333186</c:v>
                </c:pt>
                <c:pt idx="339">
                  <c:v>5.6499999999999853</c:v>
                </c:pt>
                <c:pt idx="340">
                  <c:v>5.6666666666666519</c:v>
                </c:pt>
                <c:pt idx="341">
                  <c:v>5.6833333333333185</c:v>
                </c:pt>
                <c:pt idx="342">
                  <c:v>5.6999999999999851</c:v>
                </c:pt>
                <c:pt idx="343">
                  <c:v>5.7166666666666517</c:v>
                </c:pt>
                <c:pt idx="344">
                  <c:v>5.7333333333333183</c:v>
                </c:pt>
                <c:pt idx="345">
                  <c:v>5.7499999999999849</c:v>
                </c:pt>
                <c:pt idx="346">
                  <c:v>5.7666666666666515</c:v>
                </c:pt>
                <c:pt idx="347">
                  <c:v>5.7833333333333181</c:v>
                </c:pt>
                <c:pt idx="348">
                  <c:v>5.7999999999999847</c:v>
                </c:pt>
                <c:pt idx="349">
                  <c:v>5.8166666666666513</c:v>
                </c:pt>
                <c:pt idx="350">
                  <c:v>5.8333333333333179</c:v>
                </c:pt>
                <c:pt idx="351">
                  <c:v>5.8499999999999845</c:v>
                </c:pt>
                <c:pt idx="352">
                  <c:v>5.8666666666666512</c:v>
                </c:pt>
                <c:pt idx="353">
                  <c:v>5.8833333333333178</c:v>
                </c:pt>
                <c:pt idx="354">
                  <c:v>5.8999999999999844</c:v>
                </c:pt>
                <c:pt idx="355">
                  <c:v>5.916666666666651</c:v>
                </c:pt>
                <c:pt idx="356">
                  <c:v>5.9333333333333176</c:v>
                </c:pt>
                <c:pt idx="357">
                  <c:v>5.9499999999999842</c:v>
                </c:pt>
                <c:pt idx="358">
                  <c:v>5.9666666666666508</c:v>
                </c:pt>
                <c:pt idx="359">
                  <c:v>5.9833333333333174</c:v>
                </c:pt>
                <c:pt idx="360">
                  <c:v>5.999999999999984</c:v>
                </c:pt>
                <c:pt idx="361">
                  <c:v>6.0166666666666506</c:v>
                </c:pt>
                <c:pt idx="362">
                  <c:v>6.0333333333333172</c:v>
                </c:pt>
                <c:pt idx="363">
                  <c:v>6.0499999999999838</c:v>
                </c:pt>
                <c:pt idx="364">
                  <c:v>6.0666666666666504</c:v>
                </c:pt>
                <c:pt idx="365">
                  <c:v>6.0833333333333171</c:v>
                </c:pt>
                <c:pt idx="366">
                  <c:v>6.0999999999999837</c:v>
                </c:pt>
                <c:pt idx="367">
                  <c:v>6.1166666666666503</c:v>
                </c:pt>
                <c:pt idx="368">
                  <c:v>6.1333333333333169</c:v>
                </c:pt>
                <c:pt idx="369">
                  <c:v>6.1499999999999835</c:v>
                </c:pt>
                <c:pt idx="370">
                  <c:v>6.1666666666666501</c:v>
                </c:pt>
                <c:pt idx="371">
                  <c:v>6.1833333333333167</c:v>
                </c:pt>
                <c:pt idx="372">
                  <c:v>6.1999999999999833</c:v>
                </c:pt>
                <c:pt idx="373">
                  <c:v>6.2166666666666499</c:v>
                </c:pt>
                <c:pt idx="374">
                  <c:v>6.2333333333333165</c:v>
                </c:pt>
                <c:pt idx="375">
                  <c:v>6.2499999999999831</c:v>
                </c:pt>
                <c:pt idx="376">
                  <c:v>6.2666666666666497</c:v>
                </c:pt>
                <c:pt idx="377">
                  <c:v>6.2833333333333163</c:v>
                </c:pt>
                <c:pt idx="378">
                  <c:v>6.2999999999999829</c:v>
                </c:pt>
                <c:pt idx="379">
                  <c:v>6.3166666666666496</c:v>
                </c:pt>
                <c:pt idx="380">
                  <c:v>6.3333333333333162</c:v>
                </c:pt>
                <c:pt idx="381">
                  <c:v>6.3499999999999828</c:v>
                </c:pt>
                <c:pt idx="382">
                  <c:v>6.3666666666666494</c:v>
                </c:pt>
                <c:pt idx="383">
                  <c:v>6.383333333333316</c:v>
                </c:pt>
                <c:pt idx="384">
                  <c:v>6.3999999999999826</c:v>
                </c:pt>
                <c:pt idx="385">
                  <c:v>6.4166666666666492</c:v>
                </c:pt>
                <c:pt idx="386">
                  <c:v>6.4333333333333158</c:v>
                </c:pt>
                <c:pt idx="387">
                  <c:v>6.4499999999999824</c:v>
                </c:pt>
                <c:pt idx="388">
                  <c:v>6.466666666666649</c:v>
                </c:pt>
                <c:pt idx="389">
                  <c:v>6.4833333333333156</c:v>
                </c:pt>
                <c:pt idx="390">
                  <c:v>6.4999999999999822</c:v>
                </c:pt>
                <c:pt idx="391">
                  <c:v>6.5166666666666488</c:v>
                </c:pt>
                <c:pt idx="392">
                  <c:v>6.5333333333333155</c:v>
                </c:pt>
                <c:pt idx="393">
                  <c:v>6.5499999999999821</c:v>
                </c:pt>
                <c:pt idx="394">
                  <c:v>6.5666666666666487</c:v>
                </c:pt>
                <c:pt idx="395">
                  <c:v>6.5833333333333153</c:v>
                </c:pt>
                <c:pt idx="396">
                  <c:v>6.5999999999999819</c:v>
                </c:pt>
                <c:pt idx="397">
                  <c:v>6.6166666666666485</c:v>
                </c:pt>
                <c:pt idx="398">
                  <c:v>6.6333333333333151</c:v>
                </c:pt>
                <c:pt idx="399">
                  <c:v>6.6499999999999817</c:v>
                </c:pt>
                <c:pt idx="400">
                  <c:v>6.6666666666666483</c:v>
                </c:pt>
                <c:pt idx="401">
                  <c:v>6.6833333333333149</c:v>
                </c:pt>
                <c:pt idx="402">
                  <c:v>6.6999999999999815</c:v>
                </c:pt>
                <c:pt idx="403">
                  <c:v>6.7166666666666481</c:v>
                </c:pt>
                <c:pt idx="404">
                  <c:v>6.7333333333333147</c:v>
                </c:pt>
                <c:pt idx="405">
                  <c:v>6.7499999999999813</c:v>
                </c:pt>
                <c:pt idx="406">
                  <c:v>6.766666666666648</c:v>
                </c:pt>
                <c:pt idx="407">
                  <c:v>6.7833333333333146</c:v>
                </c:pt>
                <c:pt idx="408">
                  <c:v>6.7999999999999812</c:v>
                </c:pt>
                <c:pt idx="409">
                  <c:v>6.8166666666666478</c:v>
                </c:pt>
                <c:pt idx="410">
                  <c:v>6.8333333333333144</c:v>
                </c:pt>
                <c:pt idx="411">
                  <c:v>6.849999999999981</c:v>
                </c:pt>
                <c:pt idx="412">
                  <c:v>6.8666666666666476</c:v>
                </c:pt>
                <c:pt idx="413">
                  <c:v>6.8833333333333142</c:v>
                </c:pt>
                <c:pt idx="414">
                  <c:v>6.8999999999999808</c:v>
                </c:pt>
                <c:pt idx="415">
                  <c:v>6.9166666666666474</c:v>
                </c:pt>
                <c:pt idx="416">
                  <c:v>6.933333333333314</c:v>
                </c:pt>
                <c:pt idx="417">
                  <c:v>6.9499999999999806</c:v>
                </c:pt>
                <c:pt idx="418">
                  <c:v>6.9666666666666472</c:v>
                </c:pt>
                <c:pt idx="419">
                  <c:v>6.9833333333333139</c:v>
                </c:pt>
                <c:pt idx="420">
                  <c:v>6.9999999999999805</c:v>
                </c:pt>
                <c:pt idx="421">
                  <c:v>7.0166666666666471</c:v>
                </c:pt>
                <c:pt idx="422">
                  <c:v>7.0333333333333137</c:v>
                </c:pt>
                <c:pt idx="423">
                  <c:v>7.0499999999999803</c:v>
                </c:pt>
                <c:pt idx="424">
                  <c:v>7.0666666666666469</c:v>
                </c:pt>
                <c:pt idx="425">
                  <c:v>7.0833333333333135</c:v>
                </c:pt>
                <c:pt idx="426">
                  <c:v>7.0999999999999801</c:v>
                </c:pt>
                <c:pt idx="427">
                  <c:v>7.1166666666666467</c:v>
                </c:pt>
                <c:pt idx="428">
                  <c:v>7.1333333333333133</c:v>
                </c:pt>
                <c:pt idx="429">
                  <c:v>7.1499999999999799</c:v>
                </c:pt>
                <c:pt idx="430">
                  <c:v>7.1666666666666465</c:v>
                </c:pt>
                <c:pt idx="431">
                  <c:v>7.1833333333333131</c:v>
                </c:pt>
                <c:pt idx="432">
                  <c:v>7.1999999999999797</c:v>
                </c:pt>
                <c:pt idx="433">
                  <c:v>7.2166666666666464</c:v>
                </c:pt>
                <c:pt idx="434">
                  <c:v>7.233333333333313</c:v>
                </c:pt>
                <c:pt idx="435">
                  <c:v>7.2499999999999796</c:v>
                </c:pt>
                <c:pt idx="436">
                  <c:v>7.2666666666666462</c:v>
                </c:pt>
                <c:pt idx="437">
                  <c:v>7.2833333333333128</c:v>
                </c:pt>
                <c:pt idx="438">
                  <c:v>7.2999999999999794</c:v>
                </c:pt>
                <c:pt idx="439">
                  <c:v>7.316666666666646</c:v>
                </c:pt>
                <c:pt idx="440">
                  <c:v>7.3333333333333126</c:v>
                </c:pt>
                <c:pt idx="441">
                  <c:v>7.3499999999999792</c:v>
                </c:pt>
                <c:pt idx="442">
                  <c:v>7.3666666666666458</c:v>
                </c:pt>
                <c:pt idx="443">
                  <c:v>7.3833333333333124</c:v>
                </c:pt>
                <c:pt idx="444">
                  <c:v>7.399999999999979</c:v>
                </c:pt>
                <c:pt idx="445">
                  <c:v>7.4166666666666456</c:v>
                </c:pt>
                <c:pt idx="446">
                  <c:v>7.4333333333333123</c:v>
                </c:pt>
                <c:pt idx="447">
                  <c:v>7.4499999999999789</c:v>
                </c:pt>
                <c:pt idx="448">
                  <c:v>7.4666666666666455</c:v>
                </c:pt>
                <c:pt idx="449">
                  <c:v>7.4833333333333121</c:v>
                </c:pt>
                <c:pt idx="450">
                  <c:v>7.4999999999999787</c:v>
                </c:pt>
                <c:pt idx="451">
                  <c:v>7.5166666666666453</c:v>
                </c:pt>
                <c:pt idx="452">
                  <c:v>7.5333333333333119</c:v>
                </c:pt>
                <c:pt idx="453">
                  <c:v>7.5499999999999785</c:v>
                </c:pt>
                <c:pt idx="454">
                  <c:v>7.5666666666666451</c:v>
                </c:pt>
                <c:pt idx="455">
                  <c:v>7.5833333333333117</c:v>
                </c:pt>
                <c:pt idx="456">
                  <c:v>7.5999999999999783</c:v>
                </c:pt>
                <c:pt idx="457">
                  <c:v>7.6166666666666449</c:v>
                </c:pt>
                <c:pt idx="458">
                  <c:v>7.6333333333333115</c:v>
                </c:pt>
                <c:pt idx="459">
                  <c:v>7.6499999999999782</c:v>
                </c:pt>
                <c:pt idx="460">
                  <c:v>7.6666666666666448</c:v>
                </c:pt>
                <c:pt idx="461">
                  <c:v>7.6833333333333114</c:v>
                </c:pt>
                <c:pt idx="462">
                  <c:v>7.699999999999978</c:v>
                </c:pt>
                <c:pt idx="463">
                  <c:v>7.7166666666666446</c:v>
                </c:pt>
                <c:pt idx="464">
                  <c:v>7.7333333333333112</c:v>
                </c:pt>
                <c:pt idx="465">
                  <c:v>7.7499999999999778</c:v>
                </c:pt>
                <c:pt idx="466">
                  <c:v>7.7666666666666444</c:v>
                </c:pt>
                <c:pt idx="467">
                  <c:v>7.783333333333311</c:v>
                </c:pt>
                <c:pt idx="468">
                  <c:v>7.7999999999999776</c:v>
                </c:pt>
                <c:pt idx="469">
                  <c:v>7.8166666666666442</c:v>
                </c:pt>
                <c:pt idx="470">
                  <c:v>7.8333333333333108</c:v>
                </c:pt>
                <c:pt idx="471">
                  <c:v>7.8499999999999774</c:v>
                </c:pt>
                <c:pt idx="472">
                  <c:v>7.866666666666644</c:v>
                </c:pt>
                <c:pt idx="473">
                  <c:v>7.8833333333333107</c:v>
                </c:pt>
                <c:pt idx="474">
                  <c:v>7.8999999999999773</c:v>
                </c:pt>
                <c:pt idx="475">
                  <c:v>7.9166666666666439</c:v>
                </c:pt>
                <c:pt idx="476">
                  <c:v>7.9333333333333105</c:v>
                </c:pt>
                <c:pt idx="477">
                  <c:v>7.9499999999999771</c:v>
                </c:pt>
                <c:pt idx="478">
                  <c:v>7.9666666666666437</c:v>
                </c:pt>
                <c:pt idx="479">
                  <c:v>7.9833333333333103</c:v>
                </c:pt>
                <c:pt idx="480">
                  <c:v>7.9999999999999769</c:v>
                </c:pt>
                <c:pt idx="481">
                  <c:v>8.0166666666666444</c:v>
                </c:pt>
                <c:pt idx="482">
                  <c:v>8.0333333333333119</c:v>
                </c:pt>
                <c:pt idx="483">
                  <c:v>8.0499999999999794</c:v>
                </c:pt>
                <c:pt idx="484">
                  <c:v>8.0666666666666469</c:v>
                </c:pt>
                <c:pt idx="485">
                  <c:v>8.0833333333333144</c:v>
                </c:pt>
                <c:pt idx="486">
                  <c:v>8.0999999999999819</c:v>
                </c:pt>
                <c:pt idx="487">
                  <c:v>8.1166666666666494</c:v>
                </c:pt>
                <c:pt idx="488">
                  <c:v>8.1333333333333169</c:v>
                </c:pt>
                <c:pt idx="489">
                  <c:v>8.1499999999999844</c:v>
                </c:pt>
                <c:pt idx="490">
                  <c:v>8.1666666666666519</c:v>
                </c:pt>
                <c:pt idx="491">
                  <c:v>8.1833333333333194</c:v>
                </c:pt>
                <c:pt idx="492">
                  <c:v>8.1999999999999869</c:v>
                </c:pt>
                <c:pt idx="493">
                  <c:v>8.2166666666666544</c:v>
                </c:pt>
                <c:pt idx="494">
                  <c:v>8.2333333333333218</c:v>
                </c:pt>
                <c:pt idx="495">
                  <c:v>8.2499999999999893</c:v>
                </c:pt>
                <c:pt idx="496">
                  <c:v>8.2666666666666568</c:v>
                </c:pt>
                <c:pt idx="497">
                  <c:v>8.2833333333333243</c:v>
                </c:pt>
                <c:pt idx="498">
                  <c:v>8.2999999999999918</c:v>
                </c:pt>
                <c:pt idx="499">
                  <c:v>8.3166666666666593</c:v>
                </c:pt>
                <c:pt idx="500">
                  <c:v>8.3333333333333268</c:v>
                </c:pt>
                <c:pt idx="501">
                  <c:v>8.3499999999999943</c:v>
                </c:pt>
                <c:pt idx="502">
                  <c:v>8.3666666666666618</c:v>
                </c:pt>
                <c:pt idx="503">
                  <c:v>8.3833333333333293</c:v>
                </c:pt>
                <c:pt idx="504">
                  <c:v>8.3999999999999968</c:v>
                </c:pt>
                <c:pt idx="505">
                  <c:v>8.4166666666666643</c:v>
                </c:pt>
                <c:pt idx="506">
                  <c:v>8.4333333333333318</c:v>
                </c:pt>
                <c:pt idx="507">
                  <c:v>8.4499999999999993</c:v>
                </c:pt>
                <c:pt idx="508">
                  <c:v>8.4666666666666668</c:v>
                </c:pt>
                <c:pt idx="509">
                  <c:v>8.4833333333333343</c:v>
                </c:pt>
                <c:pt idx="510">
                  <c:v>8.5000000000000018</c:v>
                </c:pt>
                <c:pt idx="511">
                  <c:v>8.5166666666666693</c:v>
                </c:pt>
                <c:pt idx="512">
                  <c:v>8.5333333333333368</c:v>
                </c:pt>
                <c:pt idx="513">
                  <c:v>8.5500000000000043</c:v>
                </c:pt>
                <c:pt idx="514">
                  <c:v>8.5666666666666718</c:v>
                </c:pt>
                <c:pt idx="515">
                  <c:v>8.5833333333333393</c:v>
                </c:pt>
                <c:pt idx="516">
                  <c:v>8.6000000000000068</c:v>
                </c:pt>
                <c:pt idx="517">
                  <c:v>8.6166666666666742</c:v>
                </c:pt>
                <c:pt idx="518">
                  <c:v>8.6333333333333417</c:v>
                </c:pt>
                <c:pt idx="519">
                  <c:v>8.6500000000000092</c:v>
                </c:pt>
                <c:pt idx="520">
                  <c:v>8.6666666666666767</c:v>
                </c:pt>
                <c:pt idx="521">
                  <c:v>8.6833333333333442</c:v>
                </c:pt>
                <c:pt idx="522">
                  <c:v>8.7000000000000117</c:v>
                </c:pt>
                <c:pt idx="523">
                  <c:v>8.7166666666666792</c:v>
                </c:pt>
                <c:pt idx="524">
                  <c:v>8.7333333333333467</c:v>
                </c:pt>
                <c:pt idx="525">
                  <c:v>8.7500000000000142</c:v>
                </c:pt>
                <c:pt idx="526">
                  <c:v>8.7666666666666817</c:v>
                </c:pt>
                <c:pt idx="527">
                  <c:v>8.7833333333333492</c:v>
                </c:pt>
                <c:pt idx="528">
                  <c:v>8.8000000000000167</c:v>
                </c:pt>
                <c:pt idx="529">
                  <c:v>8.8166666666666842</c:v>
                </c:pt>
                <c:pt idx="530">
                  <c:v>8.8333333333333517</c:v>
                </c:pt>
                <c:pt idx="531">
                  <c:v>8.8500000000000192</c:v>
                </c:pt>
                <c:pt idx="532">
                  <c:v>8.8666666666666867</c:v>
                </c:pt>
                <c:pt idx="533">
                  <c:v>8.8833333333333542</c:v>
                </c:pt>
                <c:pt idx="534">
                  <c:v>8.9000000000000217</c:v>
                </c:pt>
                <c:pt idx="535">
                  <c:v>8.9166666666666892</c:v>
                </c:pt>
                <c:pt idx="536">
                  <c:v>8.9333333333333567</c:v>
                </c:pt>
                <c:pt idx="537">
                  <c:v>8.9500000000000242</c:v>
                </c:pt>
                <c:pt idx="538">
                  <c:v>8.9666666666666917</c:v>
                </c:pt>
                <c:pt idx="539">
                  <c:v>8.9833333333333591</c:v>
                </c:pt>
                <c:pt idx="540">
                  <c:v>9.0000000000000266</c:v>
                </c:pt>
                <c:pt idx="541">
                  <c:v>9.0166666666666941</c:v>
                </c:pt>
                <c:pt idx="542">
                  <c:v>9.0333333333333616</c:v>
                </c:pt>
                <c:pt idx="543">
                  <c:v>9.0500000000000291</c:v>
                </c:pt>
                <c:pt idx="544">
                  <c:v>9.0666666666666966</c:v>
                </c:pt>
                <c:pt idx="545">
                  <c:v>9.0833333333333641</c:v>
                </c:pt>
                <c:pt idx="546">
                  <c:v>9.1000000000000316</c:v>
                </c:pt>
                <c:pt idx="547">
                  <c:v>9.1166666666666991</c:v>
                </c:pt>
                <c:pt idx="548">
                  <c:v>9.1333333333333666</c:v>
                </c:pt>
                <c:pt idx="549">
                  <c:v>9.1500000000000341</c:v>
                </c:pt>
                <c:pt idx="550">
                  <c:v>9.1666666666667016</c:v>
                </c:pt>
                <c:pt idx="551">
                  <c:v>9.1833333333333691</c:v>
                </c:pt>
                <c:pt idx="552">
                  <c:v>9.2000000000000366</c:v>
                </c:pt>
                <c:pt idx="553">
                  <c:v>9.2166666666667041</c:v>
                </c:pt>
                <c:pt idx="554">
                  <c:v>9.2333333333333716</c:v>
                </c:pt>
                <c:pt idx="555">
                  <c:v>9.2500000000000391</c:v>
                </c:pt>
                <c:pt idx="556">
                  <c:v>9.2666666666667066</c:v>
                </c:pt>
                <c:pt idx="557">
                  <c:v>9.2833333333333741</c:v>
                </c:pt>
                <c:pt idx="558">
                  <c:v>9.3000000000000416</c:v>
                </c:pt>
                <c:pt idx="559">
                  <c:v>9.3166666666667091</c:v>
                </c:pt>
                <c:pt idx="560">
                  <c:v>9.3333333333333766</c:v>
                </c:pt>
                <c:pt idx="561">
                  <c:v>9.3500000000000441</c:v>
                </c:pt>
                <c:pt idx="562">
                  <c:v>9.3666666666667115</c:v>
                </c:pt>
                <c:pt idx="563">
                  <c:v>9.383333333333379</c:v>
                </c:pt>
                <c:pt idx="564">
                  <c:v>9.4000000000000465</c:v>
                </c:pt>
                <c:pt idx="565">
                  <c:v>9.416666666666714</c:v>
                </c:pt>
                <c:pt idx="566">
                  <c:v>9.4333333333333815</c:v>
                </c:pt>
                <c:pt idx="567">
                  <c:v>9.450000000000049</c:v>
                </c:pt>
                <c:pt idx="568">
                  <c:v>9.4666666666667165</c:v>
                </c:pt>
                <c:pt idx="569">
                  <c:v>9.483333333333384</c:v>
                </c:pt>
                <c:pt idx="570">
                  <c:v>9.5000000000000515</c:v>
                </c:pt>
                <c:pt idx="571">
                  <c:v>9.516666666666719</c:v>
                </c:pt>
                <c:pt idx="572">
                  <c:v>9.5333333333333865</c:v>
                </c:pt>
                <c:pt idx="573">
                  <c:v>9.550000000000054</c:v>
                </c:pt>
                <c:pt idx="574">
                  <c:v>9.5666666666667215</c:v>
                </c:pt>
                <c:pt idx="575">
                  <c:v>9.583333333333389</c:v>
                </c:pt>
                <c:pt idx="576">
                  <c:v>9.6000000000000565</c:v>
                </c:pt>
                <c:pt idx="577">
                  <c:v>9.616666666666724</c:v>
                </c:pt>
                <c:pt idx="578">
                  <c:v>9.6333333333333915</c:v>
                </c:pt>
                <c:pt idx="579">
                  <c:v>9.650000000000059</c:v>
                </c:pt>
                <c:pt idx="580">
                  <c:v>9.6666666666667265</c:v>
                </c:pt>
                <c:pt idx="581">
                  <c:v>9.683333333333394</c:v>
                </c:pt>
                <c:pt idx="582">
                  <c:v>9.7000000000000615</c:v>
                </c:pt>
                <c:pt idx="583">
                  <c:v>9.716666666666729</c:v>
                </c:pt>
                <c:pt idx="584">
                  <c:v>9.7333333333333965</c:v>
                </c:pt>
                <c:pt idx="585">
                  <c:v>9.7500000000000639</c:v>
                </c:pt>
                <c:pt idx="586">
                  <c:v>9.7666666666667314</c:v>
                </c:pt>
                <c:pt idx="587">
                  <c:v>9.7833333333333989</c:v>
                </c:pt>
                <c:pt idx="588">
                  <c:v>9.8000000000000664</c:v>
                </c:pt>
                <c:pt idx="589">
                  <c:v>9.8166666666667339</c:v>
                </c:pt>
                <c:pt idx="590">
                  <c:v>9.8333333333334014</c:v>
                </c:pt>
                <c:pt idx="591">
                  <c:v>9.8500000000000689</c:v>
                </c:pt>
                <c:pt idx="592">
                  <c:v>9.8666666666667364</c:v>
                </c:pt>
                <c:pt idx="593">
                  <c:v>9.8833333333334039</c:v>
                </c:pt>
                <c:pt idx="594">
                  <c:v>9.9000000000000714</c:v>
                </c:pt>
                <c:pt idx="595">
                  <c:v>9.9166666666667389</c:v>
                </c:pt>
                <c:pt idx="596">
                  <c:v>9.9333333333334064</c:v>
                </c:pt>
                <c:pt idx="597">
                  <c:v>9.9500000000000739</c:v>
                </c:pt>
                <c:pt idx="598">
                  <c:v>9.9666666666667414</c:v>
                </c:pt>
                <c:pt idx="599">
                  <c:v>9.9833333333334089</c:v>
                </c:pt>
                <c:pt idx="600">
                  <c:v>10.000000000000076</c:v>
                </c:pt>
                <c:pt idx="601">
                  <c:v>10.016666666666744</c:v>
                </c:pt>
                <c:pt idx="602">
                  <c:v>10.033333333333411</c:v>
                </c:pt>
                <c:pt idx="603">
                  <c:v>10.050000000000079</c:v>
                </c:pt>
                <c:pt idx="604">
                  <c:v>10.066666666666746</c:v>
                </c:pt>
                <c:pt idx="605">
                  <c:v>10.083333333333414</c:v>
                </c:pt>
                <c:pt idx="606">
                  <c:v>10.100000000000081</c:v>
                </c:pt>
                <c:pt idx="607">
                  <c:v>10.116666666666749</c:v>
                </c:pt>
                <c:pt idx="608">
                  <c:v>10.133333333333416</c:v>
                </c:pt>
                <c:pt idx="609">
                  <c:v>10.150000000000084</c:v>
                </c:pt>
                <c:pt idx="610">
                  <c:v>10.166666666666751</c:v>
                </c:pt>
                <c:pt idx="611">
                  <c:v>10.183333333333419</c:v>
                </c:pt>
                <c:pt idx="612">
                  <c:v>10.200000000000086</c:v>
                </c:pt>
                <c:pt idx="613">
                  <c:v>10.216666666666754</c:v>
                </c:pt>
                <c:pt idx="614">
                  <c:v>10.233333333333421</c:v>
                </c:pt>
                <c:pt idx="615">
                  <c:v>10.250000000000089</c:v>
                </c:pt>
                <c:pt idx="616">
                  <c:v>10.266666666666756</c:v>
                </c:pt>
                <c:pt idx="617">
                  <c:v>10.283333333333424</c:v>
                </c:pt>
                <c:pt idx="618">
                  <c:v>10.300000000000091</c:v>
                </c:pt>
                <c:pt idx="619">
                  <c:v>10.316666666666759</c:v>
                </c:pt>
                <c:pt idx="620">
                  <c:v>10.333333333333426</c:v>
                </c:pt>
                <c:pt idx="621">
                  <c:v>10.350000000000094</c:v>
                </c:pt>
                <c:pt idx="622">
                  <c:v>10.366666666666761</c:v>
                </c:pt>
                <c:pt idx="623">
                  <c:v>10.383333333333429</c:v>
                </c:pt>
                <c:pt idx="624">
                  <c:v>10.400000000000096</c:v>
                </c:pt>
                <c:pt idx="625">
                  <c:v>10.416666666666764</c:v>
                </c:pt>
                <c:pt idx="626">
                  <c:v>10.433333333333431</c:v>
                </c:pt>
                <c:pt idx="627">
                  <c:v>10.450000000000099</c:v>
                </c:pt>
                <c:pt idx="628">
                  <c:v>10.466666666666766</c:v>
                </c:pt>
                <c:pt idx="629">
                  <c:v>10.483333333333434</c:v>
                </c:pt>
                <c:pt idx="630">
                  <c:v>10.500000000000101</c:v>
                </c:pt>
                <c:pt idx="631">
                  <c:v>10.516666666666769</c:v>
                </c:pt>
                <c:pt idx="632">
                  <c:v>10.533333333333436</c:v>
                </c:pt>
                <c:pt idx="633">
                  <c:v>10.550000000000104</c:v>
                </c:pt>
                <c:pt idx="634">
                  <c:v>10.566666666666771</c:v>
                </c:pt>
                <c:pt idx="635">
                  <c:v>10.583333333333439</c:v>
                </c:pt>
                <c:pt idx="636">
                  <c:v>10.600000000000106</c:v>
                </c:pt>
                <c:pt idx="637">
                  <c:v>10.616666666666774</c:v>
                </c:pt>
                <c:pt idx="638">
                  <c:v>10.633333333333441</c:v>
                </c:pt>
                <c:pt idx="639">
                  <c:v>10.650000000000109</c:v>
                </c:pt>
                <c:pt idx="640">
                  <c:v>10.666666666666776</c:v>
                </c:pt>
                <c:pt idx="641">
                  <c:v>10.683333333333444</c:v>
                </c:pt>
                <c:pt idx="642">
                  <c:v>10.700000000000111</c:v>
                </c:pt>
                <c:pt idx="643">
                  <c:v>10.716666666666779</c:v>
                </c:pt>
                <c:pt idx="644">
                  <c:v>10.733333333333446</c:v>
                </c:pt>
                <c:pt idx="645">
                  <c:v>10.750000000000114</c:v>
                </c:pt>
                <c:pt idx="646">
                  <c:v>10.766666666666781</c:v>
                </c:pt>
                <c:pt idx="647">
                  <c:v>10.783333333333449</c:v>
                </c:pt>
                <c:pt idx="648">
                  <c:v>10.800000000000116</c:v>
                </c:pt>
                <c:pt idx="649">
                  <c:v>10.816666666666784</c:v>
                </c:pt>
                <c:pt idx="650">
                  <c:v>10.833333333333451</c:v>
                </c:pt>
                <c:pt idx="651">
                  <c:v>10.850000000000119</c:v>
                </c:pt>
                <c:pt idx="652">
                  <c:v>10.866666666666786</c:v>
                </c:pt>
                <c:pt idx="653">
                  <c:v>10.883333333333454</c:v>
                </c:pt>
                <c:pt idx="654">
                  <c:v>10.900000000000121</c:v>
                </c:pt>
                <c:pt idx="655">
                  <c:v>10.916666666666789</c:v>
                </c:pt>
                <c:pt idx="656">
                  <c:v>10.933333333333456</c:v>
                </c:pt>
                <c:pt idx="657">
                  <c:v>10.950000000000124</c:v>
                </c:pt>
                <c:pt idx="658">
                  <c:v>10.966666666666791</c:v>
                </c:pt>
                <c:pt idx="659">
                  <c:v>10.983333333333459</c:v>
                </c:pt>
                <c:pt idx="660">
                  <c:v>11.000000000000126</c:v>
                </c:pt>
                <c:pt idx="661">
                  <c:v>11.016666666666794</c:v>
                </c:pt>
                <c:pt idx="662">
                  <c:v>11.033333333333461</c:v>
                </c:pt>
                <c:pt idx="663">
                  <c:v>11.050000000000129</c:v>
                </c:pt>
                <c:pt idx="664">
                  <c:v>11.066666666666796</c:v>
                </c:pt>
                <c:pt idx="665">
                  <c:v>11.083333333333464</c:v>
                </c:pt>
                <c:pt idx="666">
                  <c:v>11.100000000000131</c:v>
                </c:pt>
                <c:pt idx="667">
                  <c:v>11.116666666666799</c:v>
                </c:pt>
                <c:pt idx="668">
                  <c:v>11.133333333333466</c:v>
                </c:pt>
                <c:pt idx="669">
                  <c:v>11.150000000000134</c:v>
                </c:pt>
                <c:pt idx="670">
                  <c:v>11.166666666666801</c:v>
                </c:pt>
                <c:pt idx="671">
                  <c:v>11.183333333333469</c:v>
                </c:pt>
                <c:pt idx="672">
                  <c:v>11.200000000000136</c:v>
                </c:pt>
                <c:pt idx="673">
                  <c:v>11.216666666666804</c:v>
                </c:pt>
                <c:pt idx="674">
                  <c:v>11.233333333333471</c:v>
                </c:pt>
                <c:pt idx="675">
                  <c:v>11.250000000000139</c:v>
                </c:pt>
                <c:pt idx="676">
                  <c:v>11.266666666666806</c:v>
                </c:pt>
                <c:pt idx="677">
                  <c:v>11.283333333333474</c:v>
                </c:pt>
                <c:pt idx="678">
                  <c:v>11.300000000000141</c:v>
                </c:pt>
                <c:pt idx="679">
                  <c:v>11.316666666666809</c:v>
                </c:pt>
                <c:pt idx="680">
                  <c:v>11.333333333333476</c:v>
                </c:pt>
                <c:pt idx="681">
                  <c:v>11.350000000000144</c:v>
                </c:pt>
                <c:pt idx="682">
                  <c:v>11.366666666666811</c:v>
                </c:pt>
                <c:pt idx="683">
                  <c:v>11.383333333333479</c:v>
                </c:pt>
                <c:pt idx="684">
                  <c:v>11.400000000000146</c:v>
                </c:pt>
                <c:pt idx="685">
                  <c:v>11.416666666666814</c:v>
                </c:pt>
                <c:pt idx="686">
                  <c:v>11.433333333333481</c:v>
                </c:pt>
                <c:pt idx="687">
                  <c:v>11.450000000000149</c:v>
                </c:pt>
                <c:pt idx="688">
                  <c:v>11.466666666666816</c:v>
                </c:pt>
                <c:pt idx="689">
                  <c:v>11.483333333333483</c:v>
                </c:pt>
                <c:pt idx="690">
                  <c:v>11.500000000000151</c:v>
                </c:pt>
                <c:pt idx="691">
                  <c:v>11.516666666666818</c:v>
                </c:pt>
                <c:pt idx="692">
                  <c:v>11.533333333333486</c:v>
                </c:pt>
                <c:pt idx="693">
                  <c:v>11.550000000000153</c:v>
                </c:pt>
                <c:pt idx="694">
                  <c:v>11.566666666666821</c:v>
                </c:pt>
                <c:pt idx="695">
                  <c:v>11.583333333333488</c:v>
                </c:pt>
                <c:pt idx="696">
                  <c:v>11.600000000000156</c:v>
                </c:pt>
                <c:pt idx="697">
                  <c:v>11.616666666666823</c:v>
                </c:pt>
                <c:pt idx="698">
                  <c:v>11.633333333333491</c:v>
                </c:pt>
                <c:pt idx="699">
                  <c:v>11.650000000000158</c:v>
                </c:pt>
                <c:pt idx="700">
                  <c:v>11.666666666666826</c:v>
                </c:pt>
                <c:pt idx="701">
                  <c:v>11.683333333333493</c:v>
                </c:pt>
                <c:pt idx="702">
                  <c:v>11.700000000000161</c:v>
                </c:pt>
                <c:pt idx="703">
                  <c:v>11.716666666666828</c:v>
                </c:pt>
                <c:pt idx="704">
                  <c:v>11.733333333333496</c:v>
                </c:pt>
                <c:pt idx="705">
                  <c:v>11.750000000000163</c:v>
                </c:pt>
                <c:pt idx="706">
                  <c:v>11.766666666666831</c:v>
                </c:pt>
                <c:pt idx="707">
                  <c:v>11.783333333333498</c:v>
                </c:pt>
                <c:pt idx="708">
                  <c:v>11.800000000000166</c:v>
                </c:pt>
                <c:pt idx="709">
                  <c:v>11.816666666666833</c:v>
                </c:pt>
                <c:pt idx="710">
                  <c:v>11.833333333333501</c:v>
                </c:pt>
                <c:pt idx="711">
                  <c:v>11.850000000000168</c:v>
                </c:pt>
                <c:pt idx="712">
                  <c:v>11.866666666666836</c:v>
                </c:pt>
                <c:pt idx="713">
                  <c:v>11.883333333333503</c:v>
                </c:pt>
                <c:pt idx="714">
                  <c:v>11.900000000000171</c:v>
                </c:pt>
                <c:pt idx="715">
                  <c:v>11.916666666666838</c:v>
                </c:pt>
                <c:pt idx="716">
                  <c:v>11.933333333333506</c:v>
                </c:pt>
                <c:pt idx="717">
                  <c:v>11.950000000000173</c:v>
                </c:pt>
                <c:pt idx="718">
                  <c:v>11.966666666666841</c:v>
                </c:pt>
                <c:pt idx="719">
                  <c:v>11.983333333333508</c:v>
                </c:pt>
                <c:pt idx="720">
                  <c:v>12.000000000000176</c:v>
                </c:pt>
                <c:pt idx="721">
                  <c:v>12.016666666666843</c:v>
                </c:pt>
                <c:pt idx="722">
                  <c:v>12.033333333333511</c:v>
                </c:pt>
                <c:pt idx="723">
                  <c:v>12.050000000000178</c:v>
                </c:pt>
                <c:pt idx="724">
                  <c:v>12.066666666666846</c:v>
                </c:pt>
                <c:pt idx="725">
                  <c:v>12.083333333333513</c:v>
                </c:pt>
                <c:pt idx="726">
                  <c:v>12.100000000000181</c:v>
                </c:pt>
                <c:pt idx="727">
                  <c:v>12.116666666666848</c:v>
                </c:pt>
                <c:pt idx="728">
                  <c:v>12.133333333333516</c:v>
                </c:pt>
                <c:pt idx="729">
                  <c:v>12.150000000000183</c:v>
                </c:pt>
                <c:pt idx="730">
                  <c:v>12.166666666666851</c:v>
                </c:pt>
                <c:pt idx="731">
                  <c:v>12.183333333333518</c:v>
                </c:pt>
                <c:pt idx="732">
                  <c:v>12.200000000000186</c:v>
                </c:pt>
                <c:pt idx="733">
                  <c:v>12.216666666666853</c:v>
                </c:pt>
                <c:pt idx="734">
                  <c:v>12.233333333333521</c:v>
                </c:pt>
                <c:pt idx="735">
                  <c:v>12.250000000000188</c:v>
                </c:pt>
                <c:pt idx="736">
                  <c:v>12.266666666666856</c:v>
                </c:pt>
                <c:pt idx="737">
                  <c:v>12.283333333333523</c:v>
                </c:pt>
                <c:pt idx="738">
                  <c:v>12.300000000000191</c:v>
                </c:pt>
                <c:pt idx="739">
                  <c:v>12.316666666666858</c:v>
                </c:pt>
                <c:pt idx="740">
                  <c:v>12.333333333333526</c:v>
                </c:pt>
                <c:pt idx="741">
                  <c:v>12.350000000000193</c:v>
                </c:pt>
                <c:pt idx="742">
                  <c:v>12.366666666666861</c:v>
                </c:pt>
                <c:pt idx="743">
                  <c:v>12.383333333333528</c:v>
                </c:pt>
                <c:pt idx="744">
                  <c:v>12.400000000000196</c:v>
                </c:pt>
                <c:pt idx="745">
                  <c:v>12.416666666666863</c:v>
                </c:pt>
                <c:pt idx="746">
                  <c:v>12.433333333333531</c:v>
                </c:pt>
                <c:pt idx="747">
                  <c:v>12.450000000000198</c:v>
                </c:pt>
                <c:pt idx="748">
                  <c:v>12.466666666666866</c:v>
                </c:pt>
                <c:pt idx="749">
                  <c:v>12.483333333333533</c:v>
                </c:pt>
                <c:pt idx="750">
                  <c:v>12.500000000000201</c:v>
                </c:pt>
                <c:pt idx="751">
                  <c:v>12.516666666666868</c:v>
                </c:pt>
                <c:pt idx="752">
                  <c:v>12.533333333333536</c:v>
                </c:pt>
                <c:pt idx="753">
                  <c:v>12.550000000000203</c:v>
                </c:pt>
                <c:pt idx="754">
                  <c:v>12.566666666666871</c:v>
                </c:pt>
                <c:pt idx="755">
                  <c:v>12.583333333333538</c:v>
                </c:pt>
                <c:pt idx="756">
                  <c:v>12.600000000000206</c:v>
                </c:pt>
                <c:pt idx="757">
                  <c:v>12.616666666666873</c:v>
                </c:pt>
                <c:pt idx="758">
                  <c:v>12.633333333333541</c:v>
                </c:pt>
                <c:pt idx="759">
                  <c:v>12.650000000000208</c:v>
                </c:pt>
                <c:pt idx="760">
                  <c:v>12.666666666666876</c:v>
                </c:pt>
                <c:pt idx="761">
                  <c:v>12.683333333333543</c:v>
                </c:pt>
                <c:pt idx="762">
                  <c:v>12.700000000000211</c:v>
                </c:pt>
                <c:pt idx="763">
                  <c:v>12.716666666666878</c:v>
                </c:pt>
                <c:pt idx="764">
                  <c:v>12.733333333333546</c:v>
                </c:pt>
                <c:pt idx="765">
                  <c:v>12.750000000000213</c:v>
                </c:pt>
                <c:pt idx="766">
                  <c:v>12.766666666666881</c:v>
                </c:pt>
                <c:pt idx="767">
                  <c:v>12.783333333333548</c:v>
                </c:pt>
                <c:pt idx="768">
                  <c:v>12.800000000000216</c:v>
                </c:pt>
                <c:pt idx="769">
                  <c:v>12.816666666666883</c:v>
                </c:pt>
                <c:pt idx="770">
                  <c:v>12.833333333333551</c:v>
                </c:pt>
                <c:pt idx="771">
                  <c:v>12.850000000000218</c:v>
                </c:pt>
                <c:pt idx="772">
                  <c:v>12.866666666666886</c:v>
                </c:pt>
                <c:pt idx="773">
                  <c:v>12.883333333333553</c:v>
                </c:pt>
                <c:pt idx="774">
                  <c:v>12.900000000000221</c:v>
                </c:pt>
                <c:pt idx="775">
                  <c:v>12.916666666666888</c:v>
                </c:pt>
                <c:pt idx="776">
                  <c:v>12.933333333333556</c:v>
                </c:pt>
                <c:pt idx="777">
                  <c:v>12.950000000000223</c:v>
                </c:pt>
                <c:pt idx="778">
                  <c:v>12.966666666666891</c:v>
                </c:pt>
                <c:pt idx="779">
                  <c:v>12.983333333333558</c:v>
                </c:pt>
                <c:pt idx="780">
                  <c:v>13.000000000000226</c:v>
                </c:pt>
                <c:pt idx="781">
                  <c:v>13.016666666666893</c:v>
                </c:pt>
                <c:pt idx="782">
                  <c:v>13.033333333333561</c:v>
                </c:pt>
                <c:pt idx="783">
                  <c:v>13.050000000000228</c:v>
                </c:pt>
                <c:pt idx="784">
                  <c:v>13.066666666666896</c:v>
                </c:pt>
                <c:pt idx="785">
                  <c:v>13.083333333333563</c:v>
                </c:pt>
                <c:pt idx="786">
                  <c:v>13.100000000000231</c:v>
                </c:pt>
                <c:pt idx="787">
                  <c:v>13.116666666666898</c:v>
                </c:pt>
                <c:pt idx="788">
                  <c:v>13.133333333333566</c:v>
                </c:pt>
                <c:pt idx="789">
                  <c:v>13.150000000000233</c:v>
                </c:pt>
                <c:pt idx="790">
                  <c:v>13.166666666666901</c:v>
                </c:pt>
                <c:pt idx="791">
                  <c:v>13.183333333333568</c:v>
                </c:pt>
                <c:pt idx="792">
                  <c:v>13.200000000000236</c:v>
                </c:pt>
                <c:pt idx="793">
                  <c:v>13.216666666666903</c:v>
                </c:pt>
                <c:pt idx="794">
                  <c:v>13.233333333333571</c:v>
                </c:pt>
                <c:pt idx="795">
                  <c:v>13.250000000000238</c:v>
                </c:pt>
                <c:pt idx="796">
                  <c:v>13.266666666666906</c:v>
                </c:pt>
                <c:pt idx="797">
                  <c:v>13.283333333333573</c:v>
                </c:pt>
                <c:pt idx="798">
                  <c:v>13.300000000000241</c:v>
                </c:pt>
                <c:pt idx="799">
                  <c:v>13.316666666666908</c:v>
                </c:pt>
                <c:pt idx="800">
                  <c:v>13.333333333333576</c:v>
                </c:pt>
                <c:pt idx="801">
                  <c:v>13.350000000000243</c:v>
                </c:pt>
                <c:pt idx="802">
                  <c:v>13.366666666666911</c:v>
                </c:pt>
                <c:pt idx="803">
                  <c:v>13.383333333333578</c:v>
                </c:pt>
                <c:pt idx="804">
                  <c:v>13.400000000000245</c:v>
                </c:pt>
                <c:pt idx="805">
                  <c:v>13.416666666666913</c:v>
                </c:pt>
                <c:pt idx="806">
                  <c:v>13.43333333333358</c:v>
                </c:pt>
                <c:pt idx="807">
                  <c:v>13.450000000000248</c:v>
                </c:pt>
                <c:pt idx="808">
                  <c:v>13.466666666666915</c:v>
                </c:pt>
                <c:pt idx="809">
                  <c:v>13.483333333333583</c:v>
                </c:pt>
                <c:pt idx="810">
                  <c:v>13.50000000000025</c:v>
                </c:pt>
                <c:pt idx="811">
                  <c:v>13.516666666666918</c:v>
                </c:pt>
                <c:pt idx="812">
                  <c:v>13.533333333333585</c:v>
                </c:pt>
                <c:pt idx="813">
                  <c:v>13.550000000000253</c:v>
                </c:pt>
                <c:pt idx="814">
                  <c:v>13.56666666666692</c:v>
                </c:pt>
                <c:pt idx="815">
                  <c:v>13.583333333333588</c:v>
                </c:pt>
                <c:pt idx="816">
                  <c:v>13.600000000000255</c:v>
                </c:pt>
                <c:pt idx="817">
                  <c:v>13.616666666666923</c:v>
                </c:pt>
                <c:pt idx="818">
                  <c:v>13.63333333333359</c:v>
                </c:pt>
                <c:pt idx="819">
                  <c:v>13.650000000000258</c:v>
                </c:pt>
                <c:pt idx="820">
                  <c:v>13.666666666666925</c:v>
                </c:pt>
                <c:pt idx="821">
                  <c:v>13.683333333333593</c:v>
                </c:pt>
                <c:pt idx="822">
                  <c:v>13.70000000000026</c:v>
                </c:pt>
                <c:pt idx="823">
                  <c:v>13.716666666666928</c:v>
                </c:pt>
                <c:pt idx="824">
                  <c:v>13.733333333333595</c:v>
                </c:pt>
                <c:pt idx="825">
                  <c:v>13.750000000000263</c:v>
                </c:pt>
                <c:pt idx="826">
                  <c:v>13.76666666666693</c:v>
                </c:pt>
                <c:pt idx="827">
                  <c:v>13.783333333333598</c:v>
                </c:pt>
                <c:pt idx="828">
                  <c:v>13.800000000000265</c:v>
                </c:pt>
                <c:pt idx="829">
                  <c:v>13.816666666666933</c:v>
                </c:pt>
                <c:pt idx="830">
                  <c:v>13.8333333333336</c:v>
                </c:pt>
                <c:pt idx="831">
                  <c:v>13.850000000000268</c:v>
                </c:pt>
                <c:pt idx="832">
                  <c:v>13.866666666666935</c:v>
                </c:pt>
                <c:pt idx="833">
                  <c:v>13.883333333333603</c:v>
                </c:pt>
                <c:pt idx="834">
                  <c:v>13.90000000000027</c:v>
                </c:pt>
                <c:pt idx="835">
                  <c:v>13.916666666666938</c:v>
                </c:pt>
                <c:pt idx="836">
                  <c:v>13.933333333333605</c:v>
                </c:pt>
                <c:pt idx="837">
                  <c:v>13.950000000000273</c:v>
                </c:pt>
                <c:pt idx="838">
                  <c:v>13.96666666666694</c:v>
                </c:pt>
                <c:pt idx="839">
                  <c:v>13.983333333333608</c:v>
                </c:pt>
                <c:pt idx="840">
                  <c:v>14.000000000000275</c:v>
                </c:pt>
                <c:pt idx="841">
                  <c:v>14.016666666666943</c:v>
                </c:pt>
                <c:pt idx="842">
                  <c:v>14.03333333333361</c:v>
                </c:pt>
                <c:pt idx="843">
                  <c:v>14.050000000000278</c:v>
                </c:pt>
                <c:pt idx="844">
                  <c:v>14.066666666666945</c:v>
                </c:pt>
                <c:pt idx="845">
                  <c:v>14.083333333333613</c:v>
                </c:pt>
                <c:pt idx="846">
                  <c:v>14.10000000000028</c:v>
                </c:pt>
                <c:pt idx="847">
                  <c:v>14.116666666666948</c:v>
                </c:pt>
                <c:pt idx="848">
                  <c:v>14.133333333333615</c:v>
                </c:pt>
                <c:pt idx="849">
                  <c:v>14.150000000000283</c:v>
                </c:pt>
                <c:pt idx="850">
                  <c:v>14.16666666666695</c:v>
                </c:pt>
                <c:pt idx="851">
                  <c:v>14.183333333333618</c:v>
                </c:pt>
                <c:pt idx="852">
                  <c:v>14.200000000000285</c:v>
                </c:pt>
                <c:pt idx="853">
                  <c:v>14.216666666666953</c:v>
                </c:pt>
                <c:pt idx="854">
                  <c:v>14.23333333333362</c:v>
                </c:pt>
                <c:pt idx="855">
                  <c:v>14.250000000000288</c:v>
                </c:pt>
                <c:pt idx="856">
                  <c:v>14.266666666666955</c:v>
                </c:pt>
                <c:pt idx="857">
                  <c:v>14.283333333333623</c:v>
                </c:pt>
                <c:pt idx="858">
                  <c:v>14.30000000000029</c:v>
                </c:pt>
                <c:pt idx="859">
                  <c:v>14.316666666666958</c:v>
                </c:pt>
                <c:pt idx="860">
                  <c:v>14.333333333333625</c:v>
                </c:pt>
                <c:pt idx="861">
                  <c:v>14.350000000000293</c:v>
                </c:pt>
                <c:pt idx="862">
                  <c:v>14.36666666666696</c:v>
                </c:pt>
                <c:pt idx="863">
                  <c:v>14.383333333333628</c:v>
                </c:pt>
                <c:pt idx="864">
                  <c:v>14.400000000000295</c:v>
                </c:pt>
                <c:pt idx="865">
                  <c:v>14.416666666666963</c:v>
                </c:pt>
                <c:pt idx="866">
                  <c:v>14.43333333333363</c:v>
                </c:pt>
                <c:pt idx="867">
                  <c:v>14.450000000000298</c:v>
                </c:pt>
                <c:pt idx="868">
                  <c:v>14.466666666666965</c:v>
                </c:pt>
                <c:pt idx="869">
                  <c:v>14.483333333333633</c:v>
                </c:pt>
                <c:pt idx="870">
                  <c:v>14.5000000000003</c:v>
                </c:pt>
                <c:pt idx="871">
                  <c:v>14.516666666666968</c:v>
                </c:pt>
                <c:pt idx="872">
                  <c:v>14.533333333333635</c:v>
                </c:pt>
                <c:pt idx="873">
                  <c:v>14.550000000000303</c:v>
                </c:pt>
                <c:pt idx="874">
                  <c:v>14.56666666666697</c:v>
                </c:pt>
                <c:pt idx="875">
                  <c:v>14.583333333333638</c:v>
                </c:pt>
                <c:pt idx="876">
                  <c:v>14.600000000000305</c:v>
                </c:pt>
                <c:pt idx="877">
                  <c:v>14.616666666666973</c:v>
                </c:pt>
                <c:pt idx="878">
                  <c:v>14.63333333333364</c:v>
                </c:pt>
                <c:pt idx="879">
                  <c:v>14.650000000000308</c:v>
                </c:pt>
                <c:pt idx="880">
                  <c:v>14.666666666666975</c:v>
                </c:pt>
                <c:pt idx="881">
                  <c:v>14.683333333333643</c:v>
                </c:pt>
                <c:pt idx="882">
                  <c:v>14.70000000000031</c:v>
                </c:pt>
                <c:pt idx="883">
                  <c:v>14.716666666666978</c:v>
                </c:pt>
                <c:pt idx="884">
                  <c:v>14.733333333333645</c:v>
                </c:pt>
                <c:pt idx="885">
                  <c:v>14.750000000000313</c:v>
                </c:pt>
                <c:pt idx="886">
                  <c:v>14.76666666666698</c:v>
                </c:pt>
                <c:pt idx="887">
                  <c:v>14.783333333333648</c:v>
                </c:pt>
                <c:pt idx="888">
                  <c:v>14.800000000000315</c:v>
                </c:pt>
                <c:pt idx="889">
                  <c:v>14.816666666666983</c:v>
                </c:pt>
                <c:pt idx="890">
                  <c:v>14.83333333333365</c:v>
                </c:pt>
                <c:pt idx="891">
                  <c:v>14.850000000000318</c:v>
                </c:pt>
                <c:pt idx="892">
                  <c:v>14.866666666666985</c:v>
                </c:pt>
                <c:pt idx="893">
                  <c:v>14.883333333333653</c:v>
                </c:pt>
                <c:pt idx="894">
                  <c:v>14.90000000000032</c:v>
                </c:pt>
                <c:pt idx="895">
                  <c:v>14.916666666666988</c:v>
                </c:pt>
                <c:pt idx="896">
                  <c:v>14.933333333333655</c:v>
                </c:pt>
                <c:pt idx="897">
                  <c:v>14.950000000000323</c:v>
                </c:pt>
                <c:pt idx="898">
                  <c:v>14.96666666666699</c:v>
                </c:pt>
                <c:pt idx="899">
                  <c:v>14.983333333333658</c:v>
                </c:pt>
                <c:pt idx="900">
                  <c:v>15.000000000000325</c:v>
                </c:pt>
                <c:pt idx="901">
                  <c:v>15.016666666666993</c:v>
                </c:pt>
                <c:pt idx="902">
                  <c:v>15.03333333333366</c:v>
                </c:pt>
                <c:pt idx="903">
                  <c:v>15.050000000000328</c:v>
                </c:pt>
                <c:pt idx="904">
                  <c:v>15.066666666666995</c:v>
                </c:pt>
                <c:pt idx="905">
                  <c:v>15.083333333333663</c:v>
                </c:pt>
                <c:pt idx="906">
                  <c:v>15.10000000000033</c:v>
                </c:pt>
                <c:pt idx="907">
                  <c:v>15.116666666666998</c:v>
                </c:pt>
                <c:pt idx="908">
                  <c:v>15.133333333333665</c:v>
                </c:pt>
                <c:pt idx="909">
                  <c:v>15.150000000000333</c:v>
                </c:pt>
                <c:pt idx="910">
                  <c:v>15.166666666667</c:v>
                </c:pt>
                <c:pt idx="911">
                  <c:v>15.183333333333668</c:v>
                </c:pt>
                <c:pt idx="912">
                  <c:v>15.200000000000335</c:v>
                </c:pt>
                <c:pt idx="913">
                  <c:v>15.216666666667003</c:v>
                </c:pt>
                <c:pt idx="914">
                  <c:v>15.23333333333367</c:v>
                </c:pt>
                <c:pt idx="915">
                  <c:v>15.250000000000338</c:v>
                </c:pt>
                <c:pt idx="916">
                  <c:v>15.266666666667005</c:v>
                </c:pt>
                <c:pt idx="917">
                  <c:v>15.283333333333672</c:v>
                </c:pt>
                <c:pt idx="918">
                  <c:v>15.30000000000034</c:v>
                </c:pt>
                <c:pt idx="919">
                  <c:v>15.316666666667007</c:v>
                </c:pt>
                <c:pt idx="920">
                  <c:v>15.333333333333675</c:v>
                </c:pt>
                <c:pt idx="921">
                  <c:v>15.350000000000342</c:v>
                </c:pt>
                <c:pt idx="922">
                  <c:v>15.36666666666701</c:v>
                </c:pt>
                <c:pt idx="923">
                  <c:v>15.383333333333677</c:v>
                </c:pt>
                <c:pt idx="924">
                  <c:v>15.400000000000345</c:v>
                </c:pt>
                <c:pt idx="925">
                  <c:v>15.416666666667012</c:v>
                </c:pt>
                <c:pt idx="926">
                  <c:v>15.43333333333368</c:v>
                </c:pt>
                <c:pt idx="927">
                  <c:v>15.450000000000347</c:v>
                </c:pt>
                <c:pt idx="928">
                  <c:v>15.466666666667015</c:v>
                </c:pt>
                <c:pt idx="929">
                  <c:v>15.483333333333682</c:v>
                </c:pt>
                <c:pt idx="930">
                  <c:v>15.50000000000035</c:v>
                </c:pt>
                <c:pt idx="931">
                  <c:v>15.516666666667017</c:v>
                </c:pt>
                <c:pt idx="932">
                  <c:v>15.533333333333685</c:v>
                </c:pt>
                <c:pt idx="933">
                  <c:v>15.550000000000352</c:v>
                </c:pt>
                <c:pt idx="934">
                  <c:v>15.56666666666702</c:v>
                </c:pt>
                <c:pt idx="935">
                  <c:v>15.583333333333687</c:v>
                </c:pt>
                <c:pt idx="936">
                  <c:v>15.600000000000355</c:v>
                </c:pt>
                <c:pt idx="937">
                  <c:v>15.616666666667022</c:v>
                </c:pt>
                <c:pt idx="938">
                  <c:v>15.63333333333369</c:v>
                </c:pt>
                <c:pt idx="939">
                  <c:v>15.650000000000357</c:v>
                </c:pt>
                <c:pt idx="940">
                  <c:v>15.666666666667025</c:v>
                </c:pt>
                <c:pt idx="941">
                  <c:v>15.683333333333692</c:v>
                </c:pt>
                <c:pt idx="942">
                  <c:v>15.70000000000036</c:v>
                </c:pt>
                <c:pt idx="943">
                  <c:v>15.716666666667027</c:v>
                </c:pt>
                <c:pt idx="944">
                  <c:v>15.733333333333695</c:v>
                </c:pt>
                <c:pt idx="945">
                  <c:v>15.750000000000362</c:v>
                </c:pt>
                <c:pt idx="946">
                  <c:v>15.76666666666703</c:v>
                </c:pt>
                <c:pt idx="947">
                  <c:v>15.783333333333697</c:v>
                </c:pt>
                <c:pt idx="948">
                  <c:v>15.800000000000365</c:v>
                </c:pt>
                <c:pt idx="949">
                  <c:v>15.816666666667032</c:v>
                </c:pt>
                <c:pt idx="950">
                  <c:v>15.8333333333337</c:v>
                </c:pt>
                <c:pt idx="951">
                  <c:v>15.850000000000367</c:v>
                </c:pt>
                <c:pt idx="952">
                  <c:v>15.866666666667035</c:v>
                </c:pt>
                <c:pt idx="953">
                  <c:v>15.883333333333702</c:v>
                </c:pt>
                <c:pt idx="954">
                  <c:v>15.90000000000037</c:v>
                </c:pt>
                <c:pt idx="955">
                  <c:v>15.916666666667037</c:v>
                </c:pt>
                <c:pt idx="956">
                  <c:v>15.933333333333705</c:v>
                </c:pt>
                <c:pt idx="957">
                  <c:v>15.950000000000372</c:v>
                </c:pt>
                <c:pt idx="958">
                  <c:v>15.96666666666704</c:v>
                </c:pt>
                <c:pt idx="959">
                  <c:v>15.983333333333707</c:v>
                </c:pt>
                <c:pt idx="960">
                  <c:v>16.000000000000373</c:v>
                </c:pt>
                <c:pt idx="961">
                  <c:v>16.016666666667039</c:v>
                </c:pt>
                <c:pt idx="962">
                  <c:v>16.033333333333704</c:v>
                </c:pt>
                <c:pt idx="963">
                  <c:v>16.05000000000037</c:v>
                </c:pt>
                <c:pt idx="964">
                  <c:v>16.066666666667036</c:v>
                </c:pt>
                <c:pt idx="965">
                  <c:v>16.083333333333702</c:v>
                </c:pt>
                <c:pt idx="966">
                  <c:v>16.100000000000367</c:v>
                </c:pt>
                <c:pt idx="967">
                  <c:v>16.116666666667033</c:v>
                </c:pt>
                <c:pt idx="968">
                  <c:v>16.133333333333699</c:v>
                </c:pt>
                <c:pt idx="969">
                  <c:v>16.150000000000365</c:v>
                </c:pt>
                <c:pt idx="970">
                  <c:v>16.16666666666703</c:v>
                </c:pt>
                <c:pt idx="971">
                  <c:v>16.183333333333696</c:v>
                </c:pt>
                <c:pt idx="972">
                  <c:v>16.200000000000362</c:v>
                </c:pt>
                <c:pt idx="973">
                  <c:v>16.216666666667027</c:v>
                </c:pt>
                <c:pt idx="974">
                  <c:v>16.233333333333693</c:v>
                </c:pt>
                <c:pt idx="975">
                  <c:v>16.250000000000359</c:v>
                </c:pt>
                <c:pt idx="976">
                  <c:v>16.266666666667025</c:v>
                </c:pt>
                <c:pt idx="977">
                  <c:v>16.28333333333369</c:v>
                </c:pt>
                <c:pt idx="978">
                  <c:v>16.300000000000356</c:v>
                </c:pt>
                <c:pt idx="979">
                  <c:v>16.316666666667022</c:v>
                </c:pt>
                <c:pt idx="980">
                  <c:v>16.333333333333687</c:v>
                </c:pt>
                <c:pt idx="981">
                  <c:v>16.350000000000353</c:v>
                </c:pt>
                <c:pt idx="982">
                  <c:v>16.366666666667019</c:v>
                </c:pt>
                <c:pt idx="983">
                  <c:v>16.383333333333685</c:v>
                </c:pt>
                <c:pt idx="984">
                  <c:v>16.40000000000035</c:v>
                </c:pt>
                <c:pt idx="985">
                  <c:v>16.416666666667016</c:v>
                </c:pt>
                <c:pt idx="986">
                  <c:v>16.433333333333682</c:v>
                </c:pt>
                <c:pt idx="987">
                  <c:v>16.450000000000347</c:v>
                </c:pt>
                <c:pt idx="988">
                  <c:v>16.466666666667013</c:v>
                </c:pt>
                <c:pt idx="989">
                  <c:v>16.483333333333679</c:v>
                </c:pt>
                <c:pt idx="990">
                  <c:v>16.500000000000345</c:v>
                </c:pt>
                <c:pt idx="991">
                  <c:v>16.51666666666701</c:v>
                </c:pt>
                <c:pt idx="992">
                  <c:v>16.533333333333676</c:v>
                </c:pt>
                <c:pt idx="993">
                  <c:v>16.550000000000342</c:v>
                </c:pt>
                <c:pt idx="994">
                  <c:v>16.566666666667007</c:v>
                </c:pt>
                <c:pt idx="995">
                  <c:v>16.583333333333673</c:v>
                </c:pt>
                <c:pt idx="996">
                  <c:v>16.600000000000339</c:v>
                </c:pt>
                <c:pt idx="997">
                  <c:v>16.616666666667005</c:v>
                </c:pt>
                <c:pt idx="998">
                  <c:v>16.63333333333367</c:v>
                </c:pt>
                <c:pt idx="999">
                  <c:v>16.650000000000336</c:v>
                </c:pt>
                <c:pt idx="1000">
                  <c:v>16.666666666667002</c:v>
                </c:pt>
                <c:pt idx="1001">
                  <c:v>16.683333333333668</c:v>
                </c:pt>
                <c:pt idx="1002">
                  <c:v>16.700000000000333</c:v>
                </c:pt>
                <c:pt idx="1003">
                  <c:v>16.716666666666999</c:v>
                </c:pt>
                <c:pt idx="1004">
                  <c:v>16.733333333333665</c:v>
                </c:pt>
                <c:pt idx="1005">
                  <c:v>16.75000000000033</c:v>
                </c:pt>
                <c:pt idx="1006">
                  <c:v>16.766666666666996</c:v>
                </c:pt>
                <c:pt idx="1007">
                  <c:v>16.783333333333662</c:v>
                </c:pt>
                <c:pt idx="1008">
                  <c:v>16.800000000000328</c:v>
                </c:pt>
                <c:pt idx="1009">
                  <c:v>16.816666666666993</c:v>
                </c:pt>
                <c:pt idx="1010">
                  <c:v>16.833333333333659</c:v>
                </c:pt>
                <c:pt idx="1011">
                  <c:v>16.850000000000325</c:v>
                </c:pt>
                <c:pt idx="1012">
                  <c:v>16.86666666666699</c:v>
                </c:pt>
                <c:pt idx="1013">
                  <c:v>16.883333333333656</c:v>
                </c:pt>
                <c:pt idx="1014">
                  <c:v>16.900000000000322</c:v>
                </c:pt>
                <c:pt idx="1015">
                  <c:v>16.916666666666988</c:v>
                </c:pt>
                <c:pt idx="1016">
                  <c:v>16.933333333333653</c:v>
                </c:pt>
                <c:pt idx="1017">
                  <c:v>16.950000000000319</c:v>
                </c:pt>
                <c:pt idx="1018">
                  <c:v>16.966666666666985</c:v>
                </c:pt>
                <c:pt idx="1019">
                  <c:v>16.98333333333365</c:v>
                </c:pt>
                <c:pt idx="1020">
                  <c:v>17.000000000000316</c:v>
                </c:pt>
                <c:pt idx="1021">
                  <c:v>17.016666666666982</c:v>
                </c:pt>
                <c:pt idx="1022">
                  <c:v>17.033333333333648</c:v>
                </c:pt>
                <c:pt idx="1023">
                  <c:v>17.050000000000313</c:v>
                </c:pt>
                <c:pt idx="1024">
                  <c:v>17.066666666666979</c:v>
                </c:pt>
                <c:pt idx="1025">
                  <c:v>17.083333333333645</c:v>
                </c:pt>
                <c:pt idx="1026">
                  <c:v>17.100000000000311</c:v>
                </c:pt>
                <c:pt idx="1027">
                  <c:v>17.116666666666976</c:v>
                </c:pt>
                <c:pt idx="1028">
                  <c:v>17.133333333333642</c:v>
                </c:pt>
                <c:pt idx="1029">
                  <c:v>17.150000000000308</c:v>
                </c:pt>
                <c:pt idx="1030">
                  <c:v>17.166666666666973</c:v>
                </c:pt>
                <c:pt idx="1031">
                  <c:v>17.183333333333639</c:v>
                </c:pt>
                <c:pt idx="1032">
                  <c:v>17.200000000000305</c:v>
                </c:pt>
                <c:pt idx="1033">
                  <c:v>17.216666666666971</c:v>
                </c:pt>
                <c:pt idx="1034">
                  <c:v>17.233333333333636</c:v>
                </c:pt>
                <c:pt idx="1035">
                  <c:v>17.250000000000302</c:v>
                </c:pt>
                <c:pt idx="1036">
                  <c:v>17.266666666666968</c:v>
                </c:pt>
                <c:pt idx="1037">
                  <c:v>17.283333333333633</c:v>
                </c:pt>
                <c:pt idx="1038">
                  <c:v>17.300000000000299</c:v>
                </c:pt>
                <c:pt idx="1039">
                  <c:v>17.316666666666965</c:v>
                </c:pt>
                <c:pt idx="1040">
                  <c:v>17.333333333333631</c:v>
                </c:pt>
                <c:pt idx="1041">
                  <c:v>17.350000000000296</c:v>
                </c:pt>
                <c:pt idx="1042">
                  <c:v>17.366666666666962</c:v>
                </c:pt>
                <c:pt idx="1043">
                  <c:v>17.383333333333628</c:v>
                </c:pt>
                <c:pt idx="1044">
                  <c:v>17.400000000000293</c:v>
                </c:pt>
                <c:pt idx="1045">
                  <c:v>17.416666666666959</c:v>
                </c:pt>
                <c:pt idx="1046">
                  <c:v>17.433333333333625</c:v>
                </c:pt>
                <c:pt idx="1047">
                  <c:v>17.450000000000291</c:v>
                </c:pt>
                <c:pt idx="1048">
                  <c:v>17.466666666666956</c:v>
                </c:pt>
                <c:pt idx="1049">
                  <c:v>17.483333333333622</c:v>
                </c:pt>
                <c:pt idx="1050">
                  <c:v>17.500000000000288</c:v>
                </c:pt>
                <c:pt idx="1051">
                  <c:v>17.516666666666953</c:v>
                </c:pt>
                <c:pt idx="1052">
                  <c:v>17.533333333333619</c:v>
                </c:pt>
                <c:pt idx="1053">
                  <c:v>17.550000000000285</c:v>
                </c:pt>
                <c:pt idx="1054">
                  <c:v>17.566666666666951</c:v>
                </c:pt>
                <c:pt idx="1055">
                  <c:v>17.583333333333616</c:v>
                </c:pt>
                <c:pt idx="1056">
                  <c:v>17.600000000000282</c:v>
                </c:pt>
                <c:pt idx="1057">
                  <c:v>17.616666666666948</c:v>
                </c:pt>
                <c:pt idx="1058">
                  <c:v>17.633333333333614</c:v>
                </c:pt>
                <c:pt idx="1059">
                  <c:v>17.650000000000279</c:v>
                </c:pt>
                <c:pt idx="1060">
                  <c:v>17.666666666666945</c:v>
                </c:pt>
                <c:pt idx="1061">
                  <c:v>17.683333333333611</c:v>
                </c:pt>
                <c:pt idx="1062">
                  <c:v>17.700000000000276</c:v>
                </c:pt>
                <c:pt idx="1063">
                  <c:v>17.716666666666942</c:v>
                </c:pt>
                <c:pt idx="1064">
                  <c:v>17.733333333333608</c:v>
                </c:pt>
                <c:pt idx="1065">
                  <c:v>17.750000000000274</c:v>
                </c:pt>
                <c:pt idx="1066">
                  <c:v>17.766666666666939</c:v>
                </c:pt>
                <c:pt idx="1067">
                  <c:v>17.783333333333605</c:v>
                </c:pt>
                <c:pt idx="1068">
                  <c:v>17.800000000000271</c:v>
                </c:pt>
                <c:pt idx="1069">
                  <c:v>17.816666666666936</c:v>
                </c:pt>
                <c:pt idx="1070">
                  <c:v>17.833333333333602</c:v>
                </c:pt>
                <c:pt idx="1071">
                  <c:v>17.850000000000268</c:v>
                </c:pt>
                <c:pt idx="1072">
                  <c:v>17.866666666666934</c:v>
                </c:pt>
                <c:pt idx="1073">
                  <c:v>17.883333333333599</c:v>
                </c:pt>
                <c:pt idx="1074">
                  <c:v>17.900000000000265</c:v>
                </c:pt>
                <c:pt idx="1075">
                  <c:v>17.916666666666931</c:v>
                </c:pt>
                <c:pt idx="1076">
                  <c:v>17.933333333333596</c:v>
                </c:pt>
                <c:pt idx="1077">
                  <c:v>17.950000000000262</c:v>
                </c:pt>
                <c:pt idx="1078">
                  <c:v>17.966666666666928</c:v>
                </c:pt>
                <c:pt idx="1079">
                  <c:v>17.983333333333594</c:v>
                </c:pt>
                <c:pt idx="1080">
                  <c:v>18.000000000000259</c:v>
                </c:pt>
                <c:pt idx="1081">
                  <c:v>18.016666666666925</c:v>
                </c:pt>
                <c:pt idx="1082">
                  <c:v>18.033333333333591</c:v>
                </c:pt>
                <c:pt idx="1083">
                  <c:v>18.050000000000257</c:v>
                </c:pt>
                <c:pt idx="1084">
                  <c:v>18.066666666666922</c:v>
                </c:pt>
                <c:pt idx="1085">
                  <c:v>18.083333333333588</c:v>
                </c:pt>
                <c:pt idx="1086">
                  <c:v>18.100000000000254</c:v>
                </c:pt>
                <c:pt idx="1087">
                  <c:v>18.116666666666919</c:v>
                </c:pt>
                <c:pt idx="1088">
                  <c:v>18.133333333333585</c:v>
                </c:pt>
                <c:pt idx="1089">
                  <c:v>18.150000000000251</c:v>
                </c:pt>
                <c:pt idx="1090">
                  <c:v>18.166666666666917</c:v>
                </c:pt>
                <c:pt idx="1091">
                  <c:v>18.183333333333582</c:v>
                </c:pt>
                <c:pt idx="1092">
                  <c:v>18.200000000000248</c:v>
                </c:pt>
                <c:pt idx="1093">
                  <c:v>18.216666666666914</c:v>
                </c:pt>
                <c:pt idx="1094">
                  <c:v>18.233333333333579</c:v>
                </c:pt>
                <c:pt idx="1095">
                  <c:v>18.250000000000245</c:v>
                </c:pt>
                <c:pt idx="1096">
                  <c:v>18.266666666666911</c:v>
                </c:pt>
                <c:pt idx="1097">
                  <c:v>18.283333333333577</c:v>
                </c:pt>
                <c:pt idx="1098">
                  <c:v>18.300000000000242</c:v>
                </c:pt>
                <c:pt idx="1099">
                  <c:v>18.316666666666908</c:v>
                </c:pt>
                <c:pt idx="1100">
                  <c:v>18.333333333333574</c:v>
                </c:pt>
                <c:pt idx="1101">
                  <c:v>18.350000000000239</c:v>
                </c:pt>
                <c:pt idx="1102">
                  <c:v>18.366666666666905</c:v>
                </c:pt>
                <c:pt idx="1103">
                  <c:v>18.383333333333571</c:v>
                </c:pt>
                <c:pt idx="1104">
                  <c:v>18.400000000000237</c:v>
                </c:pt>
                <c:pt idx="1105">
                  <c:v>18.416666666666902</c:v>
                </c:pt>
                <c:pt idx="1106">
                  <c:v>18.433333333333568</c:v>
                </c:pt>
                <c:pt idx="1107">
                  <c:v>18.450000000000234</c:v>
                </c:pt>
                <c:pt idx="1108">
                  <c:v>18.466666666666899</c:v>
                </c:pt>
                <c:pt idx="1109">
                  <c:v>18.483333333333565</c:v>
                </c:pt>
                <c:pt idx="1110">
                  <c:v>18.500000000000231</c:v>
                </c:pt>
                <c:pt idx="1111">
                  <c:v>18.516666666666897</c:v>
                </c:pt>
                <c:pt idx="1112">
                  <c:v>18.533333333333562</c:v>
                </c:pt>
                <c:pt idx="1113">
                  <c:v>18.550000000000228</c:v>
                </c:pt>
                <c:pt idx="1114">
                  <c:v>18.566666666666894</c:v>
                </c:pt>
                <c:pt idx="1115">
                  <c:v>18.58333333333356</c:v>
                </c:pt>
                <c:pt idx="1116">
                  <c:v>18.600000000000225</c:v>
                </c:pt>
                <c:pt idx="1117">
                  <c:v>18.616666666666891</c:v>
                </c:pt>
                <c:pt idx="1118">
                  <c:v>18.633333333333557</c:v>
                </c:pt>
                <c:pt idx="1119">
                  <c:v>18.650000000000222</c:v>
                </c:pt>
                <c:pt idx="1120">
                  <c:v>18.666666666666888</c:v>
                </c:pt>
                <c:pt idx="1121">
                  <c:v>18.683333333333554</c:v>
                </c:pt>
                <c:pt idx="1122">
                  <c:v>18.70000000000022</c:v>
                </c:pt>
                <c:pt idx="1123">
                  <c:v>18.716666666666885</c:v>
                </c:pt>
                <c:pt idx="1124">
                  <c:v>18.733333333333551</c:v>
                </c:pt>
                <c:pt idx="1125">
                  <c:v>18.750000000000217</c:v>
                </c:pt>
                <c:pt idx="1126">
                  <c:v>18.766666666666882</c:v>
                </c:pt>
                <c:pt idx="1127">
                  <c:v>18.783333333333548</c:v>
                </c:pt>
                <c:pt idx="1128">
                  <c:v>18.800000000000214</c:v>
                </c:pt>
                <c:pt idx="1129">
                  <c:v>18.81666666666688</c:v>
                </c:pt>
                <c:pt idx="1130">
                  <c:v>18.833333333333545</c:v>
                </c:pt>
                <c:pt idx="1131">
                  <c:v>18.850000000000211</c:v>
                </c:pt>
                <c:pt idx="1132">
                  <c:v>18.866666666666877</c:v>
                </c:pt>
                <c:pt idx="1133">
                  <c:v>18.883333333333542</c:v>
                </c:pt>
                <c:pt idx="1134">
                  <c:v>18.900000000000208</c:v>
                </c:pt>
                <c:pt idx="1135">
                  <c:v>18.916666666666874</c:v>
                </c:pt>
                <c:pt idx="1136">
                  <c:v>18.93333333333354</c:v>
                </c:pt>
                <c:pt idx="1137">
                  <c:v>18.950000000000205</c:v>
                </c:pt>
                <c:pt idx="1138">
                  <c:v>18.966666666666871</c:v>
                </c:pt>
                <c:pt idx="1139">
                  <c:v>18.983333333333537</c:v>
                </c:pt>
                <c:pt idx="1140">
                  <c:v>19.000000000000203</c:v>
                </c:pt>
                <c:pt idx="1141">
                  <c:v>19.016666666666868</c:v>
                </c:pt>
                <c:pt idx="1142">
                  <c:v>19.033333333333534</c:v>
                </c:pt>
                <c:pt idx="1143">
                  <c:v>19.0500000000002</c:v>
                </c:pt>
                <c:pt idx="1144">
                  <c:v>19.066666666666865</c:v>
                </c:pt>
                <c:pt idx="1145">
                  <c:v>19.083333333333531</c:v>
                </c:pt>
                <c:pt idx="1146">
                  <c:v>19.100000000000197</c:v>
                </c:pt>
                <c:pt idx="1147">
                  <c:v>19.116666666666863</c:v>
                </c:pt>
                <c:pt idx="1148">
                  <c:v>19.133333333333528</c:v>
                </c:pt>
                <c:pt idx="1149">
                  <c:v>19.150000000000194</c:v>
                </c:pt>
                <c:pt idx="1150">
                  <c:v>19.16666666666686</c:v>
                </c:pt>
                <c:pt idx="1151">
                  <c:v>19.183333333333525</c:v>
                </c:pt>
                <c:pt idx="1152">
                  <c:v>19.200000000000191</c:v>
                </c:pt>
                <c:pt idx="1153">
                  <c:v>19.216666666666857</c:v>
                </c:pt>
                <c:pt idx="1154">
                  <c:v>19.233333333333523</c:v>
                </c:pt>
                <c:pt idx="1155">
                  <c:v>19.250000000000188</c:v>
                </c:pt>
                <c:pt idx="1156">
                  <c:v>19.266666666666854</c:v>
                </c:pt>
                <c:pt idx="1157">
                  <c:v>19.28333333333352</c:v>
                </c:pt>
                <c:pt idx="1158">
                  <c:v>19.300000000000185</c:v>
                </c:pt>
                <c:pt idx="1159">
                  <c:v>19.316666666666851</c:v>
                </c:pt>
                <c:pt idx="1160">
                  <c:v>19.333333333333517</c:v>
                </c:pt>
                <c:pt idx="1161">
                  <c:v>19.350000000000183</c:v>
                </c:pt>
                <c:pt idx="1162">
                  <c:v>19.366666666666848</c:v>
                </c:pt>
                <c:pt idx="1163">
                  <c:v>19.383333333333514</c:v>
                </c:pt>
                <c:pt idx="1164">
                  <c:v>19.40000000000018</c:v>
                </c:pt>
                <c:pt idx="1165">
                  <c:v>19.416666666666845</c:v>
                </c:pt>
                <c:pt idx="1166">
                  <c:v>19.433333333333511</c:v>
                </c:pt>
                <c:pt idx="1167">
                  <c:v>19.450000000000177</c:v>
                </c:pt>
                <c:pt idx="1168">
                  <c:v>19.466666666666843</c:v>
                </c:pt>
                <c:pt idx="1169">
                  <c:v>19.483333333333508</c:v>
                </c:pt>
                <c:pt idx="1170">
                  <c:v>19.500000000000174</c:v>
                </c:pt>
                <c:pt idx="1171">
                  <c:v>19.51666666666684</c:v>
                </c:pt>
                <c:pt idx="1172">
                  <c:v>19.533333333333506</c:v>
                </c:pt>
                <c:pt idx="1173">
                  <c:v>19.550000000000171</c:v>
                </c:pt>
                <c:pt idx="1174">
                  <c:v>19.566666666666837</c:v>
                </c:pt>
                <c:pt idx="1175">
                  <c:v>19.583333333333503</c:v>
                </c:pt>
                <c:pt idx="1176">
                  <c:v>19.600000000000168</c:v>
                </c:pt>
                <c:pt idx="1177">
                  <c:v>19.616666666666834</c:v>
                </c:pt>
                <c:pt idx="1178">
                  <c:v>19.6333333333335</c:v>
                </c:pt>
                <c:pt idx="1179">
                  <c:v>19.650000000000166</c:v>
                </c:pt>
                <c:pt idx="1180">
                  <c:v>19.666666666666831</c:v>
                </c:pt>
                <c:pt idx="1181">
                  <c:v>19.683333333333497</c:v>
                </c:pt>
                <c:pt idx="1182">
                  <c:v>19.700000000000163</c:v>
                </c:pt>
                <c:pt idx="1183">
                  <c:v>19.716666666666828</c:v>
                </c:pt>
                <c:pt idx="1184">
                  <c:v>19.733333333333494</c:v>
                </c:pt>
                <c:pt idx="1185">
                  <c:v>19.75000000000016</c:v>
                </c:pt>
                <c:pt idx="1186">
                  <c:v>19.766666666666826</c:v>
                </c:pt>
                <c:pt idx="1187">
                  <c:v>19.783333333333491</c:v>
                </c:pt>
                <c:pt idx="1188">
                  <c:v>19.800000000000157</c:v>
                </c:pt>
                <c:pt idx="1189">
                  <c:v>19.816666666666823</c:v>
                </c:pt>
                <c:pt idx="1190">
                  <c:v>19.833333333333488</c:v>
                </c:pt>
                <c:pt idx="1191">
                  <c:v>19.850000000000154</c:v>
                </c:pt>
                <c:pt idx="1192">
                  <c:v>19.86666666666682</c:v>
                </c:pt>
                <c:pt idx="1193">
                  <c:v>19.883333333333486</c:v>
                </c:pt>
                <c:pt idx="1194">
                  <c:v>19.900000000000151</c:v>
                </c:pt>
                <c:pt idx="1195">
                  <c:v>19.916666666666817</c:v>
                </c:pt>
                <c:pt idx="1196">
                  <c:v>19.933333333333483</c:v>
                </c:pt>
                <c:pt idx="1197">
                  <c:v>19.950000000000149</c:v>
                </c:pt>
                <c:pt idx="1198">
                  <c:v>19.966666666666814</c:v>
                </c:pt>
                <c:pt idx="1199">
                  <c:v>19.98333333333348</c:v>
                </c:pt>
                <c:pt idx="1200">
                  <c:v>20.000000000000146</c:v>
                </c:pt>
                <c:pt idx="1201">
                  <c:v>20.016666666666811</c:v>
                </c:pt>
                <c:pt idx="1202">
                  <c:v>20.033333333333477</c:v>
                </c:pt>
                <c:pt idx="1203">
                  <c:v>20.050000000000143</c:v>
                </c:pt>
                <c:pt idx="1204">
                  <c:v>20.066666666666809</c:v>
                </c:pt>
                <c:pt idx="1205">
                  <c:v>20.083333333333474</c:v>
                </c:pt>
                <c:pt idx="1206">
                  <c:v>20.10000000000014</c:v>
                </c:pt>
                <c:pt idx="1207">
                  <c:v>20.116666666666806</c:v>
                </c:pt>
                <c:pt idx="1208">
                  <c:v>20.133333333333471</c:v>
                </c:pt>
                <c:pt idx="1209">
                  <c:v>20.150000000000137</c:v>
                </c:pt>
                <c:pt idx="1210">
                  <c:v>20.166666666666803</c:v>
                </c:pt>
                <c:pt idx="1211">
                  <c:v>20.183333333333469</c:v>
                </c:pt>
                <c:pt idx="1212">
                  <c:v>20.200000000000134</c:v>
                </c:pt>
                <c:pt idx="1213">
                  <c:v>20.2166666666668</c:v>
                </c:pt>
                <c:pt idx="1214">
                  <c:v>20.233333333333466</c:v>
                </c:pt>
                <c:pt idx="1215">
                  <c:v>20.250000000000131</c:v>
                </c:pt>
                <c:pt idx="1216">
                  <c:v>20.266666666666797</c:v>
                </c:pt>
                <c:pt idx="1217">
                  <c:v>20.283333333333463</c:v>
                </c:pt>
                <c:pt idx="1218">
                  <c:v>20.300000000000129</c:v>
                </c:pt>
                <c:pt idx="1219">
                  <c:v>20.316666666666794</c:v>
                </c:pt>
                <c:pt idx="1220">
                  <c:v>20.33333333333346</c:v>
                </c:pt>
                <c:pt idx="1221">
                  <c:v>20.350000000000126</c:v>
                </c:pt>
                <c:pt idx="1222">
                  <c:v>20.366666666666791</c:v>
                </c:pt>
                <c:pt idx="1223">
                  <c:v>20.383333333333457</c:v>
                </c:pt>
                <c:pt idx="1224">
                  <c:v>20.400000000000123</c:v>
                </c:pt>
                <c:pt idx="1225">
                  <c:v>20.416666666666789</c:v>
                </c:pt>
                <c:pt idx="1226">
                  <c:v>20.433333333333454</c:v>
                </c:pt>
                <c:pt idx="1227">
                  <c:v>20.45000000000012</c:v>
                </c:pt>
                <c:pt idx="1228">
                  <c:v>20.466666666666786</c:v>
                </c:pt>
                <c:pt idx="1229">
                  <c:v>20.483333333333452</c:v>
                </c:pt>
                <c:pt idx="1230">
                  <c:v>20.500000000000117</c:v>
                </c:pt>
                <c:pt idx="1231">
                  <c:v>20.516666666666783</c:v>
                </c:pt>
                <c:pt idx="1232">
                  <c:v>20.533333333333449</c:v>
                </c:pt>
                <c:pt idx="1233">
                  <c:v>20.550000000000114</c:v>
                </c:pt>
                <c:pt idx="1234">
                  <c:v>20.56666666666678</c:v>
                </c:pt>
                <c:pt idx="1235">
                  <c:v>20.583333333333446</c:v>
                </c:pt>
                <c:pt idx="1236">
                  <c:v>20.600000000000112</c:v>
                </c:pt>
                <c:pt idx="1237">
                  <c:v>20.616666666666777</c:v>
                </c:pt>
                <c:pt idx="1238">
                  <c:v>20.633333333333443</c:v>
                </c:pt>
                <c:pt idx="1239">
                  <c:v>20.650000000000109</c:v>
                </c:pt>
                <c:pt idx="1240">
                  <c:v>20.666666666666774</c:v>
                </c:pt>
                <c:pt idx="1241">
                  <c:v>20.68333333333344</c:v>
                </c:pt>
                <c:pt idx="1242">
                  <c:v>20.700000000000106</c:v>
                </c:pt>
                <c:pt idx="1243">
                  <c:v>20.716666666666772</c:v>
                </c:pt>
                <c:pt idx="1244">
                  <c:v>20.733333333333437</c:v>
                </c:pt>
                <c:pt idx="1245">
                  <c:v>20.750000000000103</c:v>
                </c:pt>
                <c:pt idx="1246">
                  <c:v>20.766666666666769</c:v>
                </c:pt>
                <c:pt idx="1247">
                  <c:v>20.783333333333434</c:v>
                </c:pt>
                <c:pt idx="1248">
                  <c:v>20.8000000000001</c:v>
                </c:pt>
                <c:pt idx="1249">
                  <c:v>20.816666666666766</c:v>
                </c:pt>
                <c:pt idx="1250">
                  <c:v>20.833333333333432</c:v>
                </c:pt>
                <c:pt idx="1251">
                  <c:v>20.850000000000097</c:v>
                </c:pt>
                <c:pt idx="1252">
                  <c:v>20.866666666666763</c:v>
                </c:pt>
                <c:pt idx="1253">
                  <c:v>20.883333333333429</c:v>
                </c:pt>
                <c:pt idx="1254">
                  <c:v>20.900000000000095</c:v>
                </c:pt>
                <c:pt idx="1255">
                  <c:v>20.91666666666676</c:v>
                </c:pt>
                <c:pt idx="1256">
                  <c:v>20.933333333333426</c:v>
                </c:pt>
                <c:pt idx="1257">
                  <c:v>20.950000000000092</c:v>
                </c:pt>
                <c:pt idx="1258">
                  <c:v>20.966666666666757</c:v>
                </c:pt>
                <c:pt idx="1259">
                  <c:v>20.983333333333423</c:v>
                </c:pt>
                <c:pt idx="1260">
                  <c:v>21.000000000000089</c:v>
                </c:pt>
                <c:pt idx="1261">
                  <c:v>21.016666666666755</c:v>
                </c:pt>
                <c:pt idx="1262">
                  <c:v>21.03333333333342</c:v>
                </c:pt>
                <c:pt idx="1263">
                  <c:v>21.050000000000086</c:v>
                </c:pt>
                <c:pt idx="1264">
                  <c:v>21.066666666666752</c:v>
                </c:pt>
                <c:pt idx="1265">
                  <c:v>21.083333333333417</c:v>
                </c:pt>
                <c:pt idx="1266">
                  <c:v>21.100000000000083</c:v>
                </c:pt>
                <c:pt idx="1267">
                  <c:v>21.116666666666749</c:v>
                </c:pt>
                <c:pt idx="1268">
                  <c:v>21.133333333333415</c:v>
                </c:pt>
                <c:pt idx="1269">
                  <c:v>21.15000000000008</c:v>
                </c:pt>
                <c:pt idx="1270">
                  <c:v>21.166666666666746</c:v>
                </c:pt>
                <c:pt idx="1271">
                  <c:v>21.183333333333412</c:v>
                </c:pt>
                <c:pt idx="1272">
                  <c:v>21.200000000000077</c:v>
                </c:pt>
                <c:pt idx="1273">
                  <c:v>21.216666666666743</c:v>
                </c:pt>
                <c:pt idx="1274">
                  <c:v>21.233333333333409</c:v>
                </c:pt>
                <c:pt idx="1275">
                  <c:v>21.250000000000075</c:v>
                </c:pt>
                <c:pt idx="1276">
                  <c:v>21.26666666666674</c:v>
                </c:pt>
                <c:pt idx="1277">
                  <c:v>21.283333333333406</c:v>
                </c:pt>
                <c:pt idx="1278">
                  <c:v>21.300000000000072</c:v>
                </c:pt>
                <c:pt idx="1279">
                  <c:v>21.316666666666737</c:v>
                </c:pt>
                <c:pt idx="1280">
                  <c:v>21.333333333333403</c:v>
                </c:pt>
                <c:pt idx="1281">
                  <c:v>21.350000000000069</c:v>
                </c:pt>
                <c:pt idx="1282">
                  <c:v>21.366666666666735</c:v>
                </c:pt>
                <c:pt idx="1283">
                  <c:v>21.3833333333334</c:v>
                </c:pt>
                <c:pt idx="1284">
                  <c:v>21.400000000000066</c:v>
                </c:pt>
                <c:pt idx="1285">
                  <c:v>21.416666666666732</c:v>
                </c:pt>
                <c:pt idx="1286">
                  <c:v>21.433333333333398</c:v>
                </c:pt>
                <c:pt idx="1287">
                  <c:v>21.450000000000063</c:v>
                </c:pt>
                <c:pt idx="1288">
                  <c:v>21.466666666666729</c:v>
                </c:pt>
                <c:pt idx="1289">
                  <c:v>21.483333333333395</c:v>
                </c:pt>
                <c:pt idx="1290">
                  <c:v>21.50000000000006</c:v>
                </c:pt>
                <c:pt idx="1291">
                  <c:v>21.516666666666726</c:v>
                </c:pt>
                <c:pt idx="1292">
                  <c:v>21.533333333333392</c:v>
                </c:pt>
                <c:pt idx="1293">
                  <c:v>21.550000000000058</c:v>
                </c:pt>
                <c:pt idx="1294">
                  <c:v>21.566666666666723</c:v>
                </c:pt>
                <c:pt idx="1295">
                  <c:v>21.583333333333389</c:v>
                </c:pt>
                <c:pt idx="1296">
                  <c:v>21.600000000000055</c:v>
                </c:pt>
                <c:pt idx="1297">
                  <c:v>21.61666666666672</c:v>
                </c:pt>
                <c:pt idx="1298">
                  <c:v>21.633333333333386</c:v>
                </c:pt>
                <c:pt idx="1299">
                  <c:v>21.650000000000052</c:v>
                </c:pt>
                <c:pt idx="1300">
                  <c:v>21.666666666666718</c:v>
                </c:pt>
                <c:pt idx="1301">
                  <c:v>21.683333333333383</c:v>
                </c:pt>
                <c:pt idx="1302">
                  <c:v>21.700000000000049</c:v>
                </c:pt>
                <c:pt idx="1303">
                  <c:v>21.716666666666715</c:v>
                </c:pt>
                <c:pt idx="1304">
                  <c:v>21.73333333333338</c:v>
                </c:pt>
                <c:pt idx="1305">
                  <c:v>21.750000000000046</c:v>
                </c:pt>
                <c:pt idx="1306">
                  <c:v>21.766666666666712</c:v>
                </c:pt>
                <c:pt idx="1307">
                  <c:v>21.783333333333378</c:v>
                </c:pt>
                <c:pt idx="1308">
                  <c:v>21.800000000000043</c:v>
                </c:pt>
                <c:pt idx="1309">
                  <c:v>21.816666666666709</c:v>
                </c:pt>
                <c:pt idx="1310">
                  <c:v>21.833333333333375</c:v>
                </c:pt>
                <c:pt idx="1311">
                  <c:v>21.850000000000041</c:v>
                </c:pt>
                <c:pt idx="1312">
                  <c:v>21.866666666666706</c:v>
                </c:pt>
                <c:pt idx="1313">
                  <c:v>21.883333333333372</c:v>
                </c:pt>
                <c:pt idx="1314">
                  <c:v>21.900000000000038</c:v>
                </c:pt>
                <c:pt idx="1315">
                  <c:v>21.916666666666703</c:v>
                </c:pt>
                <c:pt idx="1316">
                  <c:v>21.933333333333369</c:v>
                </c:pt>
                <c:pt idx="1317">
                  <c:v>21.950000000000035</c:v>
                </c:pt>
                <c:pt idx="1318">
                  <c:v>21.966666666666701</c:v>
                </c:pt>
                <c:pt idx="1319">
                  <c:v>21.983333333333366</c:v>
                </c:pt>
                <c:pt idx="1320">
                  <c:v>22.000000000000032</c:v>
                </c:pt>
                <c:pt idx="1321">
                  <c:v>22.016666666666698</c:v>
                </c:pt>
                <c:pt idx="1322">
                  <c:v>22.033333333333363</c:v>
                </c:pt>
                <c:pt idx="1323">
                  <c:v>22.050000000000029</c:v>
                </c:pt>
                <c:pt idx="1324">
                  <c:v>22.066666666666695</c:v>
                </c:pt>
                <c:pt idx="1325">
                  <c:v>22.083333333333361</c:v>
                </c:pt>
                <c:pt idx="1326">
                  <c:v>22.100000000000026</c:v>
                </c:pt>
                <c:pt idx="1327">
                  <c:v>22.116666666666692</c:v>
                </c:pt>
                <c:pt idx="1328">
                  <c:v>22.133333333333358</c:v>
                </c:pt>
                <c:pt idx="1329">
                  <c:v>22.150000000000023</c:v>
                </c:pt>
                <c:pt idx="1330">
                  <c:v>22.166666666666689</c:v>
                </c:pt>
                <c:pt idx="1331">
                  <c:v>22.183333333333355</c:v>
                </c:pt>
                <c:pt idx="1332">
                  <c:v>22.200000000000021</c:v>
                </c:pt>
                <c:pt idx="1333">
                  <c:v>22.216666666666686</c:v>
                </c:pt>
                <c:pt idx="1334">
                  <c:v>22.233333333333352</c:v>
                </c:pt>
                <c:pt idx="1335">
                  <c:v>22.250000000000018</c:v>
                </c:pt>
                <c:pt idx="1336">
                  <c:v>22.266666666666683</c:v>
                </c:pt>
                <c:pt idx="1337">
                  <c:v>22.283333333333349</c:v>
                </c:pt>
                <c:pt idx="1338">
                  <c:v>22.300000000000015</c:v>
                </c:pt>
                <c:pt idx="1339">
                  <c:v>22.316666666666681</c:v>
                </c:pt>
                <c:pt idx="1340">
                  <c:v>22.333333333333346</c:v>
                </c:pt>
                <c:pt idx="1341">
                  <c:v>22.350000000000012</c:v>
                </c:pt>
                <c:pt idx="1342">
                  <c:v>22.366666666666678</c:v>
                </c:pt>
                <c:pt idx="1343">
                  <c:v>22.383333333333344</c:v>
                </c:pt>
                <c:pt idx="1344">
                  <c:v>22.400000000000009</c:v>
                </c:pt>
                <c:pt idx="1345">
                  <c:v>22.416666666666675</c:v>
                </c:pt>
                <c:pt idx="1346">
                  <c:v>22.433333333333341</c:v>
                </c:pt>
                <c:pt idx="1347">
                  <c:v>22.450000000000006</c:v>
                </c:pt>
                <c:pt idx="1348">
                  <c:v>22.466666666666672</c:v>
                </c:pt>
                <c:pt idx="1349">
                  <c:v>22.483333333333338</c:v>
                </c:pt>
                <c:pt idx="1350">
                  <c:v>22.500000000000004</c:v>
                </c:pt>
                <c:pt idx="1351">
                  <c:v>22.516666666666669</c:v>
                </c:pt>
                <c:pt idx="1352">
                  <c:v>22.533333333333335</c:v>
                </c:pt>
                <c:pt idx="1353">
                  <c:v>22.55</c:v>
                </c:pt>
                <c:pt idx="1354">
                  <c:v>22.566666666666666</c:v>
                </c:pt>
                <c:pt idx="1355">
                  <c:v>22.583333333333332</c:v>
                </c:pt>
                <c:pt idx="1356">
                  <c:v>22.599999999999998</c:v>
                </c:pt>
                <c:pt idx="1357">
                  <c:v>22.616666666666664</c:v>
                </c:pt>
                <c:pt idx="1358">
                  <c:v>22.633333333333329</c:v>
                </c:pt>
                <c:pt idx="1359">
                  <c:v>22.649999999999995</c:v>
                </c:pt>
                <c:pt idx="1360">
                  <c:v>22.666666666666661</c:v>
                </c:pt>
                <c:pt idx="1361">
                  <c:v>22.683333333333326</c:v>
                </c:pt>
                <c:pt idx="1362">
                  <c:v>22.699999999999992</c:v>
                </c:pt>
                <c:pt idx="1363">
                  <c:v>22.716666666666658</c:v>
                </c:pt>
                <c:pt idx="1364">
                  <c:v>22.733333333333324</c:v>
                </c:pt>
                <c:pt idx="1365">
                  <c:v>22.749999999999989</c:v>
                </c:pt>
                <c:pt idx="1366">
                  <c:v>22.766666666666655</c:v>
                </c:pt>
                <c:pt idx="1367">
                  <c:v>22.783333333333321</c:v>
                </c:pt>
                <c:pt idx="1368">
                  <c:v>22.799999999999986</c:v>
                </c:pt>
                <c:pt idx="1369">
                  <c:v>22.816666666666652</c:v>
                </c:pt>
                <c:pt idx="1370">
                  <c:v>22.833333333333318</c:v>
                </c:pt>
                <c:pt idx="1371">
                  <c:v>22.849999999999984</c:v>
                </c:pt>
                <c:pt idx="1372">
                  <c:v>22.866666666666649</c:v>
                </c:pt>
                <c:pt idx="1373">
                  <c:v>22.883333333333315</c:v>
                </c:pt>
                <c:pt idx="1374">
                  <c:v>22.899999999999981</c:v>
                </c:pt>
                <c:pt idx="1375">
                  <c:v>22.916666666666647</c:v>
                </c:pt>
                <c:pt idx="1376">
                  <c:v>22.933333333333312</c:v>
                </c:pt>
                <c:pt idx="1377">
                  <c:v>22.949999999999978</c:v>
                </c:pt>
                <c:pt idx="1378">
                  <c:v>22.966666666666644</c:v>
                </c:pt>
                <c:pt idx="1379">
                  <c:v>22.983333333333309</c:v>
                </c:pt>
                <c:pt idx="1380">
                  <c:v>22.999999999999975</c:v>
                </c:pt>
                <c:pt idx="1381">
                  <c:v>23.016666666666641</c:v>
                </c:pt>
                <c:pt idx="1382">
                  <c:v>23.033333333333307</c:v>
                </c:pt>
                <c:pt idx="1383">
                  <c:v>23.049999999999972</c:v>
                </c:pt>
                <c:pt idx="1384">
                  <c:v>23.066666666666638</c:v>
                </c:pt>
                <c:pt idx="1385">
                  <c:v>23.083333333333304</c:v>
                </c:pt>
                <c:pt idx="1386">
                  <c:v>23.099999999999969</c:v>
                </c:pt>
                <c:pt idx="1387">
                  <c:v>23.116666666666635</c:v>
                </c:pt>
                <c:pt idx="1388">
                  <c:v>23.133333333333301</c:v>
                </c:pt>
                <c:pt idx="1389">
                  <c:v>23.149999999999967</c:v>
                </c:pt>
                <c:pt idx="1390">
                  <c:v>23.166666666666632</c:v>
                </c:pt>
                <c:pt idx="1391">
                  <c:v>23.183333333333298</c:v>
                </c:pt>
                <c:pt idx="1392">
                  <c:v>23.199999999999964</c:v>
                </c:pt>
                <c:pt idx="1393">
                  <c:v>23.216666666666629</c:v>
                </c:pt>
                <c:pt idx="1394">
                  <c:v>23.233333333333295</c:v>
                </c:pt>
                <c:pt idx="1395">
                  <c:v>23.249999999999961</c:v>
                </c:pt>
                <c:pt idx="1396">
                  <c:v>23.266666666666627</c:v>
                </c:pt>
                <c:pt idx="1397">
                  <c:v>23.283333333333292</c:v>
                </c:pt>
                <c:pt idx="1398">
                  <c:v>23.299999999999958</c:v>
                </c:pt>
                <c:pt idx="1399">
                  <c:v>23.316666666666624</c:v>
                </c:pt>
                <c:pt idx="1400">
                  <c:v>23.33333333333329</c:v>
                </c:pt>
                <c:pt idx="1401">
                  <c:v>23.349999999999955</c:v>
                </c:pt>
                <c:pt idx="1402">
                  <c:v>23.366666666666621</c:v>
                </c:pt>
                <c:pt idx="1403">
                  <c:v>23.383333333333287</c:v>
                </c:pt>
                <c:pt idx="1404">
                  <c:v>23.399999999999952</c:v>
                </c:pt>
                <c:pt idx="1405">
                  <c:v>23.416666666666618</c:v>
                </c:pt>
                <c:pt idx="1406">
                  <c:v>23.433333333333284</c:v>
                </c:pt>
                <c:pt idx="1407">
                  <c:v>23.44999999999995</c:v>
                </c:pt>
                <c:pt idx="1408">
                  <c:v>23.466666666666615</c:v>
                </c:pt>
                <c:pt idx="1409">
                  <c:v>23.483333333333281</c:v>
                </c:pt>
                <c:pt idx="1410">
                  <c:v>23.499999999999947</c:v>
                </c:pt>
                <c:pt idx="1411">
                  <c:v>23.516666666666612</c:v>
                </c:pt>
                <c:pt idx="1412">
                  <c:v>23.533333333333278</c:v>
                </c:pt>
                <c:pt idx="1413">
                  <c:v>23.549999999999944</c:v>
                </c:pt>
                <c:pt idx="1414">
                  <c:v>23.56666666666661</c:v>
                </c:pt>
                <c:pt idx="1415">
                  <c:v>23.583333333333275</c:v>
                </c:pt>
                <c:pt idx="1416">
                  <c:v>23.599999999999941</c:v>
                </c:pt>
                <c:pt idx="1417">
                  <c:v>23.616666666666607</c:v>
                </c:pt>
                <c:pt idx="1418">
                  <c:v>23.633333333333272</c:v>
                </c:pt>
                <c:pt idx="1419">
                  <c:v>23.649999999999938</c:v>
                </c:pt>
                <c:pt idx="1420">
                  <c:v>23.666666666666604</c:v>
                </c:pt>
                <c:pt idx="1421">
                  <c:v>23.68333333333327</c:v>
                </c:pt>
                <c:pt idx="1422">
                  <c:v>23.699999999999935</c:v>
                </c:pt>
                <c:pt idx="1423">
                  <c:v>23.716666666666601</c:v>
                </c:pt>
                <c:pt idx="1424">
                  <c:v>23.733333333333267</c:v>
                </c:pt>
                <c:pt idx="1425">
                  <c:v>23.749999999999932</c:v>
                </c:pt>
                <c:pt idx="1426">
                  <c:v>23.766666666666598</c:v>
                </c:pt>
                <c:pt idx="1427">
                  <c:v>23.783333333333264</c:v>
                </c:pt>
                <c:pt idx="1428">
                  <c:v>23.79999999999993</c:v>
                </c:pt>
                <c:pt idx="1429">
                  <c:v>23.816666666666595</c:v>
                </c:pt>
                <c:pt idx="1430">
                  <c:v>23.833333333333261</c:v>
                </c:pt>
                <c:pt idx="1431">
                  <c:v>23.849999999999927</c:v>
                </c:pt>
                <c:pt idx="1432">
                  <c:v>23.866666666666593</c:v>
                </c:pt>
                <c:pt idx="1433">
                  <c:v>23.883333333333258</c:v>
                </c:pt>
                <c:pt idx="1434">
                  <c:v>23.899999999999924</c:v>
                </c:pt>
                <c:pt idx="1435">
                  <c:v>23.91666666666659</c:v>
                </c:pt>
                <c:pt idx="1436">
                  <c:v>23.933333333333255</c:v>
                </c:pt>
                <c:pt idx="1437">
                  <c:v>23.949999999999921</c:v>
                </c:pt>
                <c:pt idx="1438">
                  <c:v>23.966666666666587</c:v>
                </c:pt>
                <c:pt idx="1439">
                  <c:v>23.983333333333253</c:v>
                </c:pt>
              </c:numCache>
            </c:numRef>
          </c:cat>
          <c:val>
            <c:numRef>
              <c:f>Sheet1!$D$1:$D$1440</c:f>
              <c:numCache>
                <c:formatCode>General</c:formatCode>
                <c:ptCount val="1440"/>
                <c:pt idx="0">
                  <c:v>24.363000869750977</c:v>
                </c:pt>
                <c:pt idx="1">
                  <c:v>24.28700065612793</c:v>
                </c:pt>
                <c:pt idx="2">
                  <c:v>24.289999008178711</c:v>
                </c:pt>
                <c:pt idx="3">
                  <c:v>24.677000045776367</c:v>
                </c:pt>
                <c:pt idx="4">
                  <c:v>24.694000244140625</c:v>
                </c:pt>
                <c:pt idx="5">
                  <c:v>24.701000213623047</c:v>
                </c:pt>
                <c:pt idx="6">
                  <c:v>24.700000762939453</c:v>
                </c:pt>
                <c:pt idx="7">
                  <c:v>24.169000625610352</c:v>
                </c:pt>
                <c:pt idx="8">
                  <c:v>24.147001266479492</c:v>
                </c:pt>
                <c:pt idx="9">
                  <c:v>24.556001663208008</c:v>
                </c:pt>
                <c:pt idx="10">
                  <c:v>24.53700065612793</c:v>
                </c:pt>
                <c:pt idx="11">
                  <c:v>24.315999984741211</c:v>
                </c:pt>
                <c:pt idx="12">
                  <c:v>24.323999404907227</c:v>
                </c:pt>
                <c:pt idx="13">
                  <c:v>24.211999893188477</c:v>
                </c:pt>
                <c:pt idx="14">
                  <c:v>24.211999893188477</c:v>
                </c:pt>
                <c:pt idx="15">
                  <c:v>24.157001495361328</c:v>
                </c:pt>
                <c:pt idx="16">
                  <c:v>24.147001266479492</c:v>
                </c:pt>
                <c:pt idx="17">
                  <c:v>23.958999633789063</c:v>
                </c:pt>
                <c:pt idx="18">
                  <c:v>23.945999145507813</c:v>
                </c:pt>
                <c:pt idx="19">
                  <c:v>23.867000579833984</c:v>
                </c:pt>
                <c:pt idx="20">
                  <c:v>23.862001419067383</c:v>
                </c:pt>
                <c:pt idx="21">
                  <c:v>23.927000045776367</c:v>
                </c:pt>
                <c:pt idx="22">
                  <c:v>23.944000244140625</c:v>
                </c:pt>
                <c:pt idx="23">
                  <c:v>23.835000991821289</c:v>
                </c:pt>
                <c:pt idx="24">
                  <c:v>23.846000671386719</c:v>
                </c:pt>
                <c:pt idx="25">
                  <c:v>24.01500129699707</c:v>
                </c:pt>
                <c:pt idx="26">
                  <c:v>24.020999908447266</c:v>
                </c:pt>
                <c:pt idx="27">
                  <c:v>24.242000579833984</c:v>
                </c:pt>
                <c:pt idx="28">
                  <c:v>24.269001007080078</c:v>
                </c:pt>
                <c:pt idx="29">
                  <c:v>24.204000473022461</c:v>
                </c:pt>
                <c:pt idx="30">
                  <c:v>24.204000473022461</c:v>
                </c:pt>
                <c:pt idx="31">
                  <c:v>23.896999359130859</c:v>
                </c:pt>
                <c:pt idx="32">
                  <c:v>23.906000137329102</c:v>
                </c:pt>
                <c:pt idx="33">
                  <c:v>24.196001052856445</c:v>
                </c:pt>
                <c:pt idx="34">
                  <c:v>24.16400146484375</c:v>
                </c:pt>
                <c:pt idx="35">
                  <c:v>23.781002044677734</c:v>
                </c:pt>
                <c:pt idx="36">
                  <c:v>23.770000457763672</c:v>
                </c:pt>
                <c:pt idx="37">
                  <c:v>23.870000839233398</c:v>
                </c:pt>
                <c:pt idx="38">
                  <c:v>23.871000289916992</c:v>
                </c:pt>
                <c:pt idx="39">
                  <c:v>24.107999801635742</c:v>
                </c:pt>
                <c:pt idx="40">
                  <c:v>24.094999313354492</c:v>
                </c:pt>
                <c:pt idx="41">
                  <c:v>23.892000198364258</c:v>
                </c:pt>
                <c:pt idx="42">
                  <c:v>23.881999969482422</c:v>
                </c:pt>
                <c:pt idx="43">
                  <c:v>24.075000762939453</c:v>
                </c:pt>
                <c:pt idx="44">
                  <c:v>24.077999114990234</c:v>
                </c:pt>
                <c:pt idx="45">
                  <c:v>23.916000366210938</c:v>
                </c:pt>
                <c:pt idx="46">
                  <c:v>23.919000625610352</c:v>
                </c:pt>
                <c:pt idx="47">
                  <c:v>23.740001678466797</c:v>
                </c:pt>
                <c:pt idx="48">
                  <c:v>23.731000900268555</c:v>
                </c:pt>
                <c:pt idx="49">
                  <c:v>23.87299919128418</c:v>
                </c:pt>
                <c:pt idx="50">
                  <c:v>23.874000549316406</c:v>
                </c:pt>
                <c:pt idx="51">
                  <c:v>23.965999603271484</c:v>
                </c:pt>
                <c:pt idx="52">
                  <c:v>23.968999862670898</c:v>
                </c:pt>
                <c:pt idx="53">
                  <c:v>24.031002044677734</c:v>
                </c:pt>
                <c:pt idx="54">
                  <c:v>24.03700065612793</c:v>
                </c:pt>
                <c:pt idx="55">
                  <c:v>24.170000076293945</c:v>
                </c:pt>
                <c:pt idx="56">
                  <c:v>24.183000564575195</c:v>
                </c:pt>
                <c:pt idx="57">
                  <c:v>24.259000778198242</c:v>
                </c:pt>
                <c:pt idx="58">
                  <c:v>24.251001358032227</c:v>
                </c:pt>
                <c:pt idx="59">
                  <c:v>24.094001770019531</c:v>
                </c:pt>
                <c:pt idx="60">
                  <c:v>24.073001861572266</c:v>
                </c:pt>
                <c:pt idx="61">
                  <c:v>24.123001098632813</c:v>
                </c:pt>
                <c:pt idx="62">
                  <c:v>24.135000228881836</c:v>
                </c:pt>
                <c:pt idx="63">
                  <c:v>24.354000091552734</c:v>
                </c:pt>
                <c:pt idx="64">
                  <c:v>24.350000381469727</c:v>
                </c:pt>
                <c:pt idx="65">
                  <c:v>23.745000839233398</c:v>
                </c:pt>
                <c:pt idx="66">
                  <c:v>23.738000869750977</c:v>
                </c:pt>
                <c:pt idx="67">
                  <c:v>24.245000839233398</c:v>
                </c:pt>
                <c:pt idx="68">
                  <c:v>24.230001449584961</c:v>
                </c:pt>
                <c:pt idx="69">
                  <c:v>24.159999847412109</c:v>
                </c:pt>
                <c:pt idx="70">
                  <c:v>24.165000915527344</c:v>
                </c:pt>
                <c:pt idx="71">
                  <c:v>23.714000701904297</c:v>
                </c:pt>
                <c:pt idx="72">
                  <c:v>23.7239990234375</c:v>
                </c:pt>
                <c:pt idx="73">
                  <c:v>24.034000396728516</c:v>
                </c:pt>
                <c:pt idx="74">
                  <c:v>24.027000427246094</c:v>
                </c:pt>
                <c:pt idx="75">
                  <c:v>24.149999618530273</c:v>
                </c:pt>
                <c:pt idx="76">
                  <c:v>24.13599967956543</c:v>
                </c:pt>
                <c:pt idx="77">
                  <c:v>23.92500114440918</c:v>
                </c:pt>
                <c:pt idx="78">
                  <c:v>23.941001892089844</c:v>
                </c:pt>
                <c:pt idx="79">
                  <c:v>23.944000244140625</c:v>
                </c:pt>
                <c:pt idx="80">
                  <c:v>23.946001052856445</c:v>
                </c:pt>
                <c:pt idx="81">
                  <c:v>24.22599983215332</c:v>
                </c:pt>
                <c:pt idx="82">
                  <c:v>24.23900032043457</c:v>
                </c:pt>
                <c:pt idx="83">
                  <c:v>24.065999984741211</c:v>
                </c:pt>
                <c:pt idx="84">
                  <c:v>24.05000114440918</c:v>
                </c:pt>
                <c:pt idx="85">
                  <c:v>23.775001525878906</c:v>
                </c:pt>
                <c:pt idx="86">
                  <c:v>23.775001525878906</c:v>
                </c:pt>
                <c:pt idx="87">
                  <c:v>24.045000076293945</c:v>
                </c:pt>
                <c:pt idx="88">
                  <c:v>24.03700065612793</c:v>
                </c:pt>
                <c:pt idx="89">
                  <c:v>24.150001525878906</c:v>
                </c:pt>
                <c:pt idx="90">
                  <c:v>24.154001235961914</c:v>
                </c:pt>
                <c:pt idx="91">
                  <c:v>24.115999221801758</c:v>
                </c:pt>
                <c:pt idx="92">
                  <c:v>24.124000549316406</c:v>
                </c:pt>
                <c:pt idx="93">
                  <c:v>24.41200065612793</c:v>
                </c:pt>
                <c:pt idx="94">
                  <c:v>24.406999588012695</c:v>
                </c:pt>
                <c:pt idx="95">
                  <c:v>23.930999755859375</c:v>
                </c:pt>
                <c:pt idx="96">
                  <c:v>23.936000823974609</c:v>
                </c:pt>
                <c:pt idx="97">
                  <c:v>24.382001876831055</c:v>
                </c:pt>
                <c:pt idx="98">
                  <c:v>24.374000549316406</c:v>
                </c:pt>
                <c:pt idx="99">
                  <c:v>24.277000427246094</c:v>
                </c:pt>
                <c:pt idx="100">
                  <c:v>24.26500129699707</c:v>
                </c:pt>
                <c:pt idx="101">
                  <c:v>24.069000244140625</c:v>
                </c:pt>
                <c:pt idx="102">
                  <c:v>24.068000793457031</c:v>
                </c:pt>
                <c:pt idx="103">
                  <c:v>24.37299919128418</c:v>
                </c:pt>
                <c:pt idx="104">
                  <c:v>24.36400032043457</c:v>
                </c:pt>
                <c:pt idx="105">
                  <c:v>24.424001693725586</c:v>
                </c:pt>
                <c:pt idx="106">
                  <c:v>24.420000076293945</c:v>
                </c:pt>
                <c:pt idx="107">
                  <c:v>24.195001602172852</c:v>
                </c:pt>
                <c:pt idx="108">
                  <c:v>24.203001022338867</c:v>
                </c:pt>
                <c:pt idx="109">
                  <c:v>24.375999450683594</c:v>
                </c:pt>
                <c:pt idx="110">
                  <c:v>24.385000228881836</c:v>
                </c:pt>
                <c:pt idx="111">
                  <c:v>24.468999862670898</c:v>
                </c:pt>
                <c:pt idx="112">
                  <c:v>24.464000701904297</c:v>
                </c:pt>
                <c:pt idx="113">
                  <c:v>24.206001281738281</c:v>
                </c:pt>
                <c:pt idx="114">
                  <c:v>24.185001373291016</c:v>
                </c:pt>
                <c:pt idx="115">
                  <c:v>24.493000030517578</c:v>
                </c:pt>
                <c:pt idx="116">
                  <c:v>24.503999710083008</c:v>
                </c:pt>
                <c:pt idx="117">
                  <c:v>24.243999481201172</c:v>
                </c:pt>
                <c:pt idx="118">
                  <c:v>24.250999450683594</c:v>
                </c:pt>
                <c:pt idx="119">
                  <c:v>24.553001403808594</c:v>
                </c:pt>
                <c:pt idx="120">
                  <c:v>24.553001403808594</c:v>
                </c:pt>
                <c:pt idx="121">
                  <c:v>24.620000839233398</c:v>
                </c:pt>
                <c:pt idx="122">
                  <c:v>24.62299919128418</c:v>
                </c:pt>
                <c:pt idx="123">
                  <c:v>24.590999603271484</c:v>
                </c:pt>
                <c:pt idx="124">
                  <c:v>24.580999374389648</c:v>
                </c:pt>
                <c:pt idx="125">
                  <c:v>24.14900016784668</c:v>
                </c:pt>
                <c:pt idx="126">
                  <c:v>24.132999420166016</c:v>
                </c:pt>
                <c:pt idx="127">
                  <c:v>24.600000381469727</c:v>
                </c:pt>
                <c:pt idx="128">
                  <c:v>24.594001770019531</c:v>
                </c:pt>
                <c:pt idx="129">
                  <c:v>24.357999801635742</c:v>
                </c:pt>
                <c:pt idx="130">
                  <c:v>24.354999542236328</c:v>
                </c:pt>
                <c:pt idx="131">
                  <c:v>24.145000457763672</c:v>
                </c:pt>
                <c:pt idx="132">
                  <c:v>24.134000778198242</c:v>
                </c:pt>
                <c:pt idx="133">
                  <c:v>24.573001861572266</c:v>
                </c:pt>
                <c:pt idx="134">
                  <c:v>24.561000823974609</c:v>
                </c:pt>
                <c:pt idx="135">
                  <c:v>24.410999298095703</c:v>
                </c:pt>
                <c:pt idx="136">
                  <c:v>24.426000595092773</c:v>
                </c:pt>
                <c:pt idx="137">
                  <c:v>24.361000061035156</c:v>
                </c:pt>
                <c:pt idx="138">
                  <c:v>24.35099983215332</c:v>
                </c:pt>
                <c:pt idx="139">
                  <c:v>24.64900016784668</c:v>
                </c:pt>
                <c:pt idx="140">
                  <c:v>24.640998840332031</c:v>
                </c:pt>
                <c:pt idx="141">
                  <c:v>24.548999786376953</c:v>
                </c:pt>
                <c:pt idx="142">
                  <c:v>24.576000213623047</c:v>
                </c:pt>
                <c:pt idx="143">
                  <c:v>24.516000747680664</c:v>
                </c:pt>
                <c:pt idx="144">
                  <c:v>24.529001235961914</c:v>
                </c:pt>
                <c:pt idx="145">
                  <c:v>24.484001159667969</c:v>
                </c:pt>
                <c:pt idx="146">
                  <c:v>24.491001129150391</c:v>
                </c:pt>
                <c:pt idx="147">
                  <c:v>24.363000869750977</c:v>
                </c:pt>
                <c:pt idx="148">
                  <c:v>24.353000640869141</c:v>
                </c:pt>
                <c:pt idx="149">
                  <c:v>24.644001007080078</c:v>
                </c:pt>
                <c:pt idx="150">
                  <c:v>24.63800048828125</c:v>
                </c:pt>
                <c:pt idx="151">
                  <c:v>24.693000793457031</c:v>
                </c:pt>
                <c:pt idx="152">
                  <c:v>24.688999176025391</c:v>
                </c:pt>
                <c:pt idx="153">
                  <c:v>24.378999710083008</c:v>
                </c:pt>
                <c:pt idx="154">
                  <c:v>24.371000289916992</c:v>
                </c:pt>
                <c:pt idx="155">
                  <c:v>24.41200065612793</c:v>
                </c:pt>
                <c:pt idx="156">
                  <c:v>24.437000274658203</c:v>
                </c:pt>
                <c:pt idx="157">
                  <c:v>24.704000473022461</c:v>
                </c:pt>
                <c:pt idx="158">
                  <c:v>24.680999755859375</c:v>
                </c:pt>
                <c:pt idx="159">
                  <c:v>24.63800048828125</c:v>
                </c:pt>
                <c:pt idx="160">
                  <c:v>24.649999618530273</c:v>
                </c:pt>
                <c:pt idx="161">
                  <c:v>24.108001708984375</c:v>
                </c:pt>
                <c:pt idx="162">
                  <c:v>24.123001098632813</c:v>
                </c:pt>
                <c:pt idx="163">
                  <c:v>24.440999984741211</c:v>
                </c:pt>
                <c:pt idx="164">
                  <c:v>24.444999694824219</c:v>
                </c:pt>
                <c:pt idx="165">
                  <c:v>24.094999313354492</c:v>
                </c:pt>
                <c:pt idx="166">
                  <c:v>24.084999084472656</c:v>
                </c:pt>
                <c:pt idx="167">
                  <c:v>24.079000473022461</c:v>
                </c:pt>
                <c:pt idx="168">
                  <c:v>24.052999496459961</c:v>
                </c:pt>
                <c:pt idx="169">
                  <c:v>24.436000823974609</c:v>
                </c:pt>
                <c:pt idx="170">
                  <c:v>24.421001434326172</c:v>
                </c:pt>
                <c:pt idx="171">
                  <c:v>24.027000427246094</c:v>
                </c:pt>
                <c:pt idx="172">
                  <c:v>24.01099967956543</c:v>
                </c:pt>
                <c:pt idx="173">
                  <c:v>24.179000854492188</c:v>
                </c:pt>
                <c:pt idx="174">
                  <c:v>24.17500114440918</c:v>
                </c:pt>
                <c:pt idx="175">
                  <c:v>24.219999313354492</c:v>
                </c:pt>
                <c:pt idx="176">
                  <c:v>24.229000091552734</c:v>
                </c:pt>
                <c:pt idx="177">
                  <c:v>23.831001281738281</c:v>
                </c:pt>
                <c:pt idx="178">
                  <c:v>23.848001480102539</c:v>
                </c:pt>
                <c:pt idx="179">
                  <c:v>24.273000717163086</c:v>
                </c:pt>
                <c:pt idx="180">
                  <c:v>24.30000114440918</c:v>
                </c:pt>
                <c:pt idx="181">
                  <c:v>24.02400016784668</c:v>
                </c:pt>
                <c:pt idx="182">
                  <c:v>24.018001556396484</c:v>
                </c:pt>
                <c:pt idx="183">
                  <c:v>24.100000381469727</c:v>
                </c:pt>
                <c:pt idx="184">
                  <c:v>24.107000350952148</c:v>
                </c:pt>
                <c:pt idx="185">
                  <c:v>24.119998931884766</c:v>
                </c:pt>
                <c:pt idx="186">
                  <c:v>24.114999771118164</c:v>
                </c:pt>
                <c:pt idx="187">
                  <c:v>24.074001312255859</c:v>
                </c:pt>
                <c:pt idx="188">
                  <c:v>24.082000732421875</c:v>
                </c:pt>
                <c:pt idx="189">
                  <c:v>24.02800178527832</c:v>
                </c:pt>
                <c:pt idx="190">
                  <c:v>24.045001983642578</c:v>
                </c:pt>
                <c:pt idx="191">
                  <c:v>24.010000228881836</c:v>
                </c:pt>
                <c:pt idx="192">
                  <c:v>23.976999282836914</c:v>
                </c:pt>
                <c:pt idx="193">
                  <c:v>23.970001220703125</c:v>
                </c:pt>
                <c:pt idx="194">
                  <c:v>23.977001190185547</c:v>
                </c:pt>
                <c:pt idx="195">
                  <c:v>24.034999847412109</c:v>
                </c:pt>
                <c:pt idx="196">
                  <c:v>24.027999877929688</c:v>
                </c:pt>
                <c:pt idx="197">
                  <c:v>24.147998809814453</c:v>
                </c:pt>
                <c:pt idx="198">
                  <c:v>24.167999267578125</c:v>
                </c:pt>
                <c:pt idx="199">
                  <c:v>23.511001586914063</c:v>
                </c:pt>
                <c:pt idx="200">
                  <c:v>23.514001846313477</c:v>
                </c:pt>
                <c:pt idx="201">
                  <c:v>23.184000015258789</c:v>
                </c:pt>
                <c:pt idx="202">
                  <c:v>23.172000885009766</c:v>
                </c:pt>
                <c:pt idx="203">
                  <c:v>23.299001693725586</c:v>
                </c:pt>
                <c:pt idx="204">
                  <c:v>23.284000396728516</c:v>
                </c:pt>
                <c:pt idx="205">
                  <c:v>23.197000503540039</c:v>
                </c:pt>
                <c:pt idx="206">
                  <c:v>23.204000473022461</c:v>
                </c:pt>
                <c:pt idx="207">
                  <c:v>23.104000091552734</c:v>
                </c:pt>
                <c:pt idx="208">
                  <c:v>23.112998962402344</c:v>
                </c:pt>
                <c:pt idx="209">
                  <c:v>23.295000076293945</c:v>
                </c:pt>
                <c:pt idx="210">
                  <c:v>23.284999847412109</c:v>
                </c:pt>
                <c:pt idx="211">
                  <c:v>23.248001098632813</c:v>
                </c:pt>
                <c:pt idx="212">
                  <c:v>23.250999450683594</c:v>
                </c:pt>
                <c:pt idx="213">
                  <c:v>23.111000061035156</c:v>
                </c:pt>
                <c:pt idx="214">
                  <c:v>23.109001159667969</c:v>
                </c:pt>
                <c:pt idx="215">
                  <c:v>23.341001510620117</c:v>
                </c:pt>
                <c:pt idx="216">
                  <c:v>23.318000793457031</c:v>
                </c:pt>
                <c:pt idx="217">
                  <c:v>23.549001693725586</c:v>
                </c:pt>
                <c:pt idx="218">
                  <c:v>23.554000854492188</c:v>
                </c:pt>
                <c:pt idx="219">
                  <c:v>23.295000076293945</c:v>
                </c:pt>
                <c:pt idx="220">
                  <c:v>23.309000015258789</c:v>
                </c:pt>
                <c:pt idx="221">
                  <c:v>23.469999313354492</c:v>
                </c:pt>
                <c:pt idx="222">
                  <c:v>23.472999572753906</c:v>
                </c:pt>
                <c:pt idx="223">
                  <c:v>23.532001495361328</c:v>
                </c:pt>
                <c:pt idx="224">
                  <c:v>23.523000717163086</c:v>
                </c:pt>
                <c:pt idx="225">
                  <c:v>23.458000183105469</c:v>
                </c:pt>
                <c:pt idx="226">
                  <c:v>23.438999176025391</c:v>
                </c:pt>
                <c:pt idx="227">
                  <c:v>23.61400032043457</c:v>
                </c:pt>
                <c:pt idx="228">
                  <c:v>23.617000579833984</c:v>
                </c:pt>
                <c:pt idx="229">
                  <c:v>23.460000991821289</c:v>
                </c:pt>
                <c:pt idx="230">
                  <c:v>23.454999923706055</c:v>
                </c:pt>
                <c:pt idx="231">
                  <c:v>23.423000335693359</c:v>
                </c:pt>
                <c:pt idx="232">
                  <c:v>23.420999526977539</c:v>
                </c:pt>
                <c:pt idx="233">
                  <c:v>23.718999862670898</c:v>
                </c:pt>
                <c:pt idx="234">
                  <c:v>23.713001251220703</c:v>
                </c:pt>
                <c:pt idx="235">
                  <c:v>23.451000213623047</c:v>
                </c:pt>
                <c:pt idx="236">
                  <c:v>23.468000411987305</c:v>
                </c:pt>
                <c:pt idx="237">
                  <c:v>23.604000091552734</c:v>
                </c:pt>
                <c:pt idx="238">
                  <c:v>23.593000411987305</c:v>
                </c:pt>
                <c:pt idx="239">
                  <c:v>23.809001922607422</c:v>
                </c:pt>
                <c:pt idx="240">
                  <c:v>23.817001342773438</c:v>
                </c:pt>
                <c:pt idx="241">
                  <c:v>23.642999649047852</c:v>
                </c:pt>
                <c:pt idx="242">
                  <c:v>23.626998901367188</c:v>
                </c:pt>
                <c:pt idx="243">
                  <c:v>23.531002044677734</c:v>
                </c:pt>
                <c:pt idx="244">
                  <c:v>23.518001556396484</c:v>
                </c:pt>
                <c:pt idx="245">
                  <c:v>23.780000686645508</c:v>
                </c:pt>
                <c:pt idx="246">
                  <c:v>23.784000396728516</c:v>
                </c:pt>
                <c:pt idx="247">
                  <c:v>23.624000549316406</c:v>
                </c:pt>
                <c:pt idx="248">
                  <c:v>23.624000549316406</c:v>
                </c:pt>
                <c:pt idx="249">
                  <c:v>23.652999877929688</c:v>
                </c:pt>
                <c:pt idx="250">
                  <c:v>23.677999496459961</c:v>
                </c:pt>
                <c:pt idx="251">
                  <c:v>23.937999725341797</c:v>
                </c:pt>
                <c:pt idx="252">
                  <c:v>23.942998886108398</c:v>
                </c:pt>
                <c:pt idx="253">
                  <c:v>23.493999481201172</c:v>
                </c:pt>
                <c:pt idx="254">
                  <c:v>23.496000289916992</c:v>
                </c:pt>
                <c:pt idx="255">
                  <c:v>23.631000518798828</c:v>
                </c:pt>
                <c:pt idx="256">
                  <c:v>23.617000579833984</c:v>
                </c:pt>
                <c:pt idx="257">
                  <c:v>23.673999786376953</c:v>
                </c:pt>
                <c:pt idx="258">
                  <c:v>23.693000793457031</c:v>
                </c:pt>
                <c:pt idx="259">
                  <c:v>23.525001525878906</c:v>
                </c:pt>
                <c:pt idx="260">
                  <c:v>23.525001525878906</c:v>
                </c:pt>
                <c:pt idx="261">
                  <c:v>23.744001388549805</c:v>
                </c:pt>
                <c:pt idx="262">
                  <c:v>23.729001998901367</c:v>
                </c:pt>
                <c:pt idx="263">
                  <c:v>23.970001220703125</c:v>
                </c:pt>
                <c:pt idx="264">
                  <c:v>23.979999542236328</c:v>
                </c:pt>
                <c:pt idx="265">
                  <c:v>23.628000259399414</c:v>
                </c:pt>
                <c:pt idx="266">
                  <c:v>23.634000778198242</c:v>
                </c:pt>
                <c:pt idx="267">
                  <c:v>23.811000823974609</c:v>
                </c:pt>
                <c:pt idx="268">
                  <c:v>23.839000701904297</c:v>
                </c:pt>
                <c:pt idx="269">
                  <c:v>23.76300048828125</c:v>
                </c:pt>
                <c:pt idx="270">
                  <c:v>23.732999801635742</c:v>
                </c:pt>
                <c:pt idx="271">
                  <c:v>23.609001159667969</c:v>
                </c:pt>
                <c:pt idx="272">
                  <c:v>23.614999771118164</c:v>
                </c:pt>
                <c:pt idx="273">
                  <c:v>23.986000061035156</c:v>
                </c:pt>
                <c:pt idx="274">
                  <c:v>23.972000122070313</c:v>
                </c:pt>
                <c:pt idx="275">
                  <c:v>24.538999557495117</c:v>
                </c:pt>
                <c:pt idx="276">
                  <c:v>24.547000885009766</c:v>
                </c:pt>
                <c:pt idx="277">
                  <c:v>24.36400032043457</c:v>
                </c:pt>
                <c:pt idx="278">
                  <c:v>24.355998992919922</c:v>
                </c:pt>
                <c:pt idx="279">
                  <c:v>24.319999694824219</c:v>
                </c:pt>
                <c:pt idx="280">
                  <c:v>24.322999954223633</c:v>
                </c:pt>
                <c:pt idx="281">
                  <c:v>24.624000549316406</c:v>
                </c:pt>
                <c:pt idx="282">
                  <c:v>24.638999938964844</c:v>
                </c:pt>
                <c:pt idx="283">
                  <c:v>24.402999877929688</c:v>
                </c:pt>
                <c:pt idx="284">
                  <c:v>24.413999557495117</c:v>
                </c:pt>
                <c:pt idx="285">
                  <c:v>24.582000732421875</c:v>
                </c:pt>
                <c:pt idx="286">
                  <c:v>24.578001022338867</c:v>
                </c:pt>
                <c:pt idx="287">
                  <c:v>24.493999481201172</c:v>
                </c:pt>
                <c:pt idx="288">
                  <c:v>24.493000030517578</c:v>
                </c:pt>
                <c:pt idx="289">
                  <c:v>24.458000183105469</c:v>
                </c:pt>
                <c:pt idx="290">
                  <c:v>24.440999984741211</c:v>
                </c:pt>
                <c:pt idx="291">
                  <c:v>24.559000015258789</c:v>
                </c:pt>
                <c:pt idx="292">
                  <c:v>24.554000854492188</c:v>
                </c:pt>
                <c:pt idx="293">
                  <c:v>24.527000427246094</c:v>
                </c:pt>
                <c:pt idx="294">
                  <c:v>24.52400016784668</c:v>
                </c:pt>
                <c:pt idx="295">
                  <c:v>24.426000595092773</c:v>
                </c:pt>
                <c:pt idx="296">
                  <c:v>24.442001342773438</c:v>
                </c:pt>
                <c:pt idx="297">
                  <c:v>24.416000366210937</c:v>
                </c:pt>
                <c:pt idx="298">
                  <c:v>24.38599967956543</c:v>
                </c:pt>
                <c:pt idx="299">
                  <c:v>24.180000305175781</c:v>
                </c:pt>
                <c:pt idx="300">
                  <c:v>24.191001892089844</c:v>
                </c:pt>
                <c:pt idx="301">
                  <c:v>24.636999130249023</c:v>
                </c:pt>
                <c:pt idx="302">
                  <c:v>24.628000259399414</c:v>
                </c:pt>
                <c:pt idx="303">
                  <c:v>24.197999954223633</c:v>
                </c:pt>
                <c:pt idx="304">
                  <c:v>24.198999404907227</c:v>
                </c:pt>
                <c:pt idx="305">
                  <c:v>24.199001312255859</c:v>
                </c:pt>
                <c:pt idx="306">
                  <c:v>24.189001083374023</c:v>
                </c:pt>
                <c:pt idx="307">
                  <c:v>24.268999099731445</c:v>
                </c:pt>
                <c:pt idx="308">
                  <c:v>24.282999038696289</c:v>
                </c:pt>
                <c:pt idx="309">
                  <c:v>24.257001876831055</c:v>
                </c:pt>
                <c:pt idx="310">
                  <c:v>24.250001907348633</c:v>
                </c:pt>
                <c:pt idx="311">
                  <c:v>24.123001098632813</c:v>
                </c:pt>
                <c:pt idx="312">
                  <c:v>24.121000289916992</c:v>
                </c:pt>
                <c:pt idx="313">
                  <c:v>24.353000640869141</c:v>
                </c:pt>
                <c:pt idx="314">
                  <c:v>24.37299919128418</c:v>
                </c:pt>
                <c:pt idx="315">
                  <c:v>24.323999404907227</c:v>
                </c:pt>
                <c:pt idx="316">
                  <c:v>24.331998825073242</c:v>
                </c:pt>
                <c:pt idx="317">
                  <c:v>24.079999923706055</c:v>
                </c:pt>
                <c:pt idx="318">
                  <c:v>24.063999176025391</c:v>
                </c:pt>
                <c:pt idx="319">
                  <c:v>24.429000854492188</c:v>
                </c:pt>
                <c:pt idx="320">
                  <c:v>24.408000946044922</c:v>
                </c:pt>
                <c:pt idx="321">
                  <c:v>24.253000259399414</c:v>
                </c:pt>
                <c:pt idx="322">
                  <c:v>24.260000228881836</c:v>
                </c:pt>
                <c:pt idx="323">
                  <c:v>24.211002349853516</c:v>
                </c:pt>
                <c:pt idx="324">
                  <c:v>24.203001022338867</c:v>
                </c:pt>
                <c:pt idx="325">
                  <c:v>24.214000701904297</c:v>
                </c:pt>
                <c:pt idx="326">
                  <c:v>24.229999542236328</c:v>
                </c:pt>
                <c:pt idx="327">
                  <c:v>24.271999359130859</c:v>
                </c:pt>
                <c:pt idx="328">
                  <c:v>24.274999618530273</c:v>
                </c:pt>
                <c:pt idx="329">
                  <c:v>24.098001480102539</c:v>
                </c:pt>
                <c:pt idx="330">
                  <c:v>24.087001800537109</c:v>
                </c:pt>
                <c:pt idx="331">
                  <c:v>24.376001358032227</c:v>
                </c:pt>
                <c:pt idx="332">
                  <c:v>24.385000228881836</c:v>
                </c:pt>
                <c:pt idx="333">
                  <c:v>24.316999435424805</c:v>
                </c:pt>
                <c:pt idx="334">
                  <c:v>24.315999984741211</c:v>
                </c:pt>
                <c:pt idx="335">
                  <c:v>23.98900032043457</c:v>
                </c:pt>
                <c:pt idx="336">
                  <c:v>23.972000122070313</c:v>
                </c:pt>
                <c:pt idx="337">
                  <c:v>24.370000839233398</c:v>
                </c:pt>
                <c:pt idx="338">
                  <c:v>24.39000129699707</c:v>
                </c:pt>
                <c:pt idx="339">
                  <c:v>24.107999801635742</c:v>
                </c:pt>
                <c:pt idx="340">
                  <c:v>24.110000610351563</c:v>
                </c:pt>
                <c:pt idx="341">
                  <c:v>24.305999755859375</c:v>
                </c:pt>
                <c:pt idx="342">
                  <c:v>24.309999465942383</c:v>
                </c:pt>
                <c:pt idx="343">
                  <c:v>24.560001373291016</c:v>
                </c:pt>
                <c:pt idx="344">
                  <c:v>24.570001602172852</c:v>
                </c:pt>
                <c:pt idx="345">
                  <c:v>24.131000518798828</c:v>
                </c:pt>
                <c:pt idx="346">
                  <c:v>24.156000137329102</c:v>
                </c:pt>
                <c:pt idx="347">
                  <c:v>24.768001556396484</c:v>
                </c:pt>
                <c:pt idx="348">
                  <c:v>24.770000457763672</c:v>
                </c:pt>
                <c:pt idx="349">
                  <c:v>24.578001022338867</c:v>
                </c:pt>
                <c:pt idx="350">
                  <c:v>24.593999862670898</c:v>
                </c:pt>
                <c:pt idx="351">
                  <c:v>24</c:v>
                </c:pt>
                <c:pt idx="352">
                  <c:v>23.989999771118164</c:v>
                </c:pt>
                <c:pt idx="353">
                  <c:v>24.745000839233398</c:v>
                </c:pt>
                <c:pt idx="354">
                  <c:v>24.760000228881836</c:v>
                </c:pt>
                <c:pt idx="355">
                  <c:v>24.743000030517578</c:v>
                </c:pt>
                <c:pt idx="356">
                  <c:v>24.747001647949219</c:v>
                </c:pt>
                <c:pt idx="357">
                  <c:v>24.416999816894531</c:v>
                </c:pt>
                <c:pt idx="358">
                  <c:v>24.409000396728516</c:v>
                </c:pt>
                <c:pt idx="359">
                  <c:v>24.733999252319336</c:v>
                </c:pt>
                <c:pt idx="360">
                  <c:v>24.725000381469727</c:v>
                </c:pt>
                <c:pt idx="361">
                  <c:v>24.679000854492188</c:v>
                </c:pt>
                <c:pt idx="362">
                  <c:v>24.687999725341797</c:v>
                </c:pt>
                <c:pt idx="363">
                  <c:v>24.562000274658203</c:v>
                </c:pt>
                <c:pt idx="364">
                  <c:v>24.5260009765625</c:v>
                </c:pt>
                <c:pt idx="365">
                  <c:v>24.663999557495117</c:v>
                </c:pt>
                <c:pt idx="366">
                  <c:v>24.660999298095703</c:v>
                </c:pt>
                <c:pt idx="367">
                  <c:v>24.617000579833984</c:v>
                </c:pt>
                <c:pt idx="368">
                  <c:v>24.616001129150391</c:v>
                </c:pt>
                <c:pt idx="369">
                  <c:v>24.305000305175781</c:v>
                </c:pt>
                <c:pt idx="370">
                  <c:v>24.319000244140625</c:v>
                </c:pt>
                <c:pt idx="371">
                  <c:v>24.509000778198242</c:v>
                </c:pt>
                <c:pt idx="372">
                  <c:v>24.495000839233398</c:v>
                </c:pt>
                <c:pt idx="373">
                  <c:v>24.421001434326172</c:v>
                </c:pt>
                <c:pt idx="374">
                  <c:v>24.420000076293945</c:v>
                </c:pt>
                <c:pt idx="375">
                  <c:v>24.434999465942383</c:v>
                </c:pt>
                <c:pt idx="376">
                  <c:v>24.447999954223633</c:v>
                </c:pt>
                <c:pt idx="377">
                  <c:v>24.592000961303711</c:v>
                </c:pt>
                <c:pt idx="378">
                  <c:v>24.592000961303711</c:v>
                </c:pt>
                <c:pt idx="379">
                  <c:v>24.062000274658203</c:v>
                </c:pt>
                <c:pt idx="380">
                  <c:v>24.065000534057617</c:v>
                </c:pt>
                <c:pt idx="381">
                  <c:v>24.621000289916992</c:v>
                </c:pt>
                <c:pt idx="382">
                  <c:v>24.580999374389648</c:v>
                </c:pt>
                <c:pt idx="383">
                  <c:v>24.359001159667969</c:v>
                </c:pt>
                <c:pt idx="384">
                  <c:v>24.376001358032227</c:v>
                </c:pt>
                <c:pt idx="385">
                  <c:v>24.178001403808594</c:v>
                </c:pt>
                <c:pt idx="386">
                  <c:v>24.178001403808594</c:v>
                </c:pt>
                <c:pt idx="387">
                  <c:v>24.295000076293945</c:v>
                </c:pt>
                <c:pt idx="388">
                  <c:v>24.305999755859375</c:v>
                </c:pt>
                <c:pt idx="389">
                  <c:v>24.409002304077148</c:v>
                </c:pt>
                <c:pt idx="390">
                  <c:v>24.404001235961914</c:v>
                </c:pt>
                <c:pt idx="391">
                  <c:v>24.211000442504883</c:v>
                </c:pt>
                <c:pt idx="392">
                  <c:v>24.225000381469727</c:v>
                </c:pt>
                <c:pt idx="393">
                  <c:v>24.251998901367188</c:v>
                </c:pt>
                <c:pt idx="394">
                  <c:v>24.279998779296875</c:v>
                </c:pt>
                <c:pt idx="395">
                  <c:v>24.201000213623047</c:v>
                </c:pt>
                <c:pt idx="396">
                  <c:v>24.209999084472656</c:v>
                </c:pt>
                <c:pt idx="397">
                  <c:v>24.010000228881836</c:v>
                </c:pt>
                <c:pt idx="398">
                  <c:v>24.088001251220703</c:v>
                </c:pt>
                <c:pt idx="399">
                  <c:v>23.91600227355957</c:v>
                </c:pt>
                <c:pt idx="400">
                  <c:v>24.064001083374023</c:v>
                </c:pt>
                <c:pt idx="401">
                  <c:v>24.398000717163086</c:v>
                </c:pt>
                <c:pt idx="402">
                  <c:v>24.459001541137695</c:v>
                </c:pt>
                <c:pt idx="403">
                  <c:v>24.340999603271484</c:v>
                </c:pt>
                <c:pt idx="404">
                  <c:v>24.530000686645508</c:v>
                </c:pt>
                <c:pt idx="405">
                  <c:v>24.656999588012695</c:v>
                </c:pt>
                <c:pt idx="406">
                  <c:v>24.733999252319336</c:v>
                </c:pt>
                <c:pt idx="407">
                  <c:v>24.939001083374023</c:v>
                </c:pt>
                <c:pt idx="408">
                  <c:v>25.157001495361328</c:v>
                </c:pt>
                <c:pt idx="409">
                  <c:v>23.961000442504883</c:v>
                </c:pt>
                <c:pt idx="410">
                  <c:v>24.006000518798828</c:v>
                </c:pt>
                <c:pt idx="411">
                  <c:v>25.220001220703125</c:v>
                </c:pt>
                <c:pt idx="412">
                  <c:v>25.435001373291016</c:v>
                </c:pt>
                <c:pt idx="413">
                  <c:v>25.258001327514648</c:v>
                </c:pt>
                <c:pt idx="414">
                  <c:v>25.552000045776367</c:v>
                </c:pt>
                <c:pt idx="415">
                  <c:v>25.436000823974609</c:v>
                </c:pt>
                <c:pt idx="416">
                  <c:v>25.569000244140625</c:v>
                </c:pt>
                <c:pt idx="417">
                  <c:v>25.733001708984375</c:v>
                </c:pt>
                <c:pt idx="418">
                  <c:v>25.981000900268555</c:v>
                </c:pt>
                <c:pt idx="419">
                  <c:v>25.864999771118164</c:v>
                </c:pt>
                <c:pt idx="420">
                  <c:v>26.073999404907227</c:v>
                </c:pt>
                <c:pt idx="421">
                  <c:v>26.189001083374023</c:v>
                </c:pt>
                <c:pt idx="422">
                  <c:v>26.332000732421875</c:v>
                </c:pt>
                <c:pt idx="423">
                  <c:v>26.336000442504883</c:v>
                </c:pt>
                <c:pt idx="424">
                  <c:v>26.53700065612793</c:v>
                </c:pt>
                <c:pt idx="425">
                  <c:v>26.278999328613281</c:v>
                </c:pt>
                <c:pt idx="426">
                  <c:v>26.490999221801758</c:v>
                </c:pt>
                <c:pt idx="427">
                  <c:v>26.760002136230469</c:v>
                </c:pt>
                <c:pt idx="428">
                  <c:v>26.969001770019531</c:v>
                </c:pt>
                <c:pt idx="429">
                  <c:v>26.656000137329102</c:v>
                </c:pt>
                <c:pt idx="430">
                  <c:v>26.875</c:v>
                </c:pt>
                <c:pt idx="431">
                  <c:v>27.016000747680664</c:v>
                </c:pt>
                <c:pt idx="432">
                  <c:v>27.357000350952148</c:v>
                </c:pt>
                <c:pt idx="433">
                  <c:v>27.783000946044922</c:v>
                </c:pt>
                <c:pt idx="434">
                  <c:v>28.047000885009766</c:v>
                </c:pt>
                <c:pt idx="435">
                  <c:v>27.732999801635742</c:v>
                </c:pt>
                <c:pt idx="436">
                  <c:v>27.972999572753906</c:v>
                </c:pt>
                <c:pt idx="437">
                  <c:v>27.952001571655273</c:v>
                </c:pt>
                <c:pt idx="438">
                  <c:v>28.208002090454102</c:v>
                </c:pt>
                <c:pt idx="439">
                  <c:v>28.232000350952148</c:v>
                </c:pt>
                <c:pt idx="440">
                  <c:v>28.550998687744141</c:v>
                </c:pt>
                <c:pt idx="441">
                  <c:v>28.495000839233398</c:v>
                </c:pt>
                <c:pt idx="442">
                  <c:v>28.859001159667969</c:v>
                </c:pt>
                <c:pt idx="443">
                  <c:v>28.625</c:v>
                </c:pt>
                <c:pt idx="444">
                  <c:v>28.947000503540039</c:v>
                </c:pt>
                <c:pt idx="445">
                  <c:v>29.296001434326172</c:v>
                </c:pt>
                <c:pt idx="446">
                  <c:v>29.649002075195313</c:v>
                </c:pt>
                <c:pt idx="447">
                  <c:v>29.470001220703125</c:v>
                </c:pt>
                <c:pt idx="448">
                  <c:v>29.769001007080078</c:v>
                </c:pt>
                <c:pt idx="449">
                  <c:v>29.445999145507813</c:v>
                </c:pt>
                <c:pt idx="450">
                  <c:v>29.813999176025391</c:v>
                </c:pt>
                <c:pt idx="451">
                  <c:v>30.329000473022461</c:v>
                </c:pt>
                <c:pt idx="452">
                  <c:v>30.801000595092773</c:v>
                </c:pt>
                <c:pt idx="453">
                  <c:v>30.785999298095703</c:v>
                </c:pt>
                <c:pt idx="454">
                  <c:v>31.133998870849609</c:v>
                </c:pt>
                <c:pt idx="455">
                  <c:v>30.804000854492188</c:v>
                </c:pt>
                <c:pt idx="456">
                  <c:v>31.126001358032227</c:v>
                </c:pt>
                <c:pt idx="457">
                  <c:v>31.670000076293945</c:v>
                </c:pt>
                <c:pt idx="458">
                  <c:v>32.256999969482422</c:v>
                </c:pt>
                <c:pt idx="459">
                  <c:v>32.537998199462891</c:v>
                </c:pt>
                <c:pt idx="460">
                  <c:v>32.970001220703125</c:v>
                </c:pt>
                <c:pt idx="461">
                  <c:v>32.627002716064453</c:v>
                </c:pt>
                <c:pt idx="462">
                  <c:v>32.871002197265625</c:v>
                </c:pt>
                <c:pt idx="463">
                  <c:v>33.439002990722656</c:v>
                </c:pt>
                <c:pt idx="464">
                  <c:v>34.217002868652344</c:v>
                </c:pt>
                <c:pt idx="465">
                  <c:v>34.400001525878906</c:v>
                </c:pt>
                <c:pt idx="466">
                  <c:v>34.944000244140625</c:v>
                </c:pt>
                <c:pt idx="467">
                  <c:v>34.568000793457031</c:v>
                </c:pt>
                <c:pt idx="468">
                  <c:v>35.045001983642578</c:v>
                </c:pt>
                <c:pt idx="469">
                  <c:v>35.279998779296875</c:v>
                </c:pt>
                <c:pt idx="470">
                  <c:v>36.080001831054687</c:v>
                </c:pt>
                <c:pt idx="471">
                  <c:v>35.965000152587891</c:v>
                </c:pt>
                <c:pt idx="472">
                  <c:v>36.472000122070313</c:v>
                </c:pt>
                <c:pt idx="473">
                  <c:v>36.268001556396484</c:v>
                </c:pt>
                <c:pt idx="474">
                  <c:v>36.803001403808594</c:v>
                </c:pt>
                <c:pt idx="475">
                  <c:v>37.127002716064453</c:v>
                </c:pt>
                <c:pt idx="476">
                  <c:v>37.889999389648438</c:v>
                </c:pt>
                <c:pt idx="477">
                  <c:v>37.979000091552734</c:v>
                </c:pt>
                <c:pt idx="478">
                  <c:v>38.721000671386719</c:v>
                </c:pt>
                <c:pt idx="479">
                  <c:v>38.353000640869141</c:v>
                </c:pt>
                <c:pt idx="480">
                  <c:v>38.881999969482422</c:v>
                </c:pt>
                <c:pt idx="481">
                  <c:v>39.118999481201172</c:v>
                </c:pt>
                <c:pt idx="482">
                  <c:v>39.841999053955078</c:v>
                </c:pt>
                <c:pt idx="483">
                  <c:v>39.91400146484375</c:v>
                </c:pt>
                <c:pt idx="484">
                  <c:v>40.566001892089844</c:v>
                </c:pt>
                <c:pt idx="485">
                  <c:v>40.635002136230469</c:v>
                </c:pt>
                <c:pt idx="486">
                  <c:v>41.615001678466797</c:v>
                </c:pt>
                <c:pt idx="487">
                  <c:v>41.765998840332031</c:v>
                </c:pt>
                <c:pt idx="488">
                  <c:v>42.597999572753906</c:v>
                </c:pt>
                <c:pt idx="489">
                  <c:v>42.206001281738281</c:v>
                </c:pt>
                <c:pt idx="490">
                  <c:v>43.068000793457031</c:v>
                </c:pt>
                <c:pt idx="491">
                  <c:v>43.193000793457031</c:v>
                </c:pt>
                <c:pt idx="492">
                  <c:v>43.923000335693359</c:v>
                </c:pt>
                <c:pt idx="493">
                  <c:v>43.826999664306641</c:v>
                </c:pt>
                <c:pt idx="494">
                  <c:v>44.564998626708984</c:v>
                </c:pt>
                <c:pt idx="495">
                  <c:v>44.653999328613281</c:v>
                </c:pt>
                <c:pt idx="496">
                  <c:v>45.735000610351563</c:v>
                </c:pt>
                <c:pt idx="497">
                  <c:v>45.778999328613281</c:v>
                </c:pt>
                <c:pt idx="498">
                  <c:v>45.5260009765625</c:v>
                </c:pt>
                <c:pt idx="499">
                  <c:v>45.4530029296875</c:v>
                </c:pt>
                <c:pt idx="500">
                  <c:v>45.892002105712891</c:v>
                </c:pt>
                <c:pt idx="501">
                  <c:v>45.859001159667969</c:v>
                </c:pt>
                <c:pt idx="502">
                  <c:v>46.604000091552734</c:v>
                </c:pt>
                <c:pt idx="503">
                  <c:v>46.547000885009766</c:v>
                </c:pt>
                <c:pt idx="504">
                  <c:v>46.547000885009766</c:v>
                </c:pt>
                <c:pt idx="505">
                  <c:v>46.672000885009766</c:v>
                </c:pt>
                <c:pt idx="506">
                  <c:v>47.4530029296875</c:v>
                </c:pt>
                <c:pt idx="507">
                  <c:v>47.640003204345703</c:v>
                </c:pt>
                <c:pt idx="508">
                  <c:v>48.659999847412109</c:v>
                </c:pt>
                <c:pt idx="509">
                  <c:v>48.336002349853516</c:v>
                </c:pt>
                <c:pt idx="510">
                  <c:v>48.432003021240234</c:v>
                </c:pt>
                <c:pt idx="511">
                  <c:v>48.867000579833984</c:v>
                </c:pt>
                <c:pt idx="512">
                  <c:v>48.739997863769531</c:v>
                </c:pt>
                <c:pt idx="513">
                  <c:v>48.569999694824219</c:v>
                </c:pt>
                <c:pt idx="514">
                  <c:v>49.666000366210938</c:v>
                </c:pt>
                <c:pt idx="515">
                  <c:v>49.625</c:v>
                </c:pt>
                <c:pt idx="516">
                  <c:v>50.893001556396484</c:v>
                </c:pt>
                <c:pt idx="517">
                  <c:v>51.122001647949219</c:v>
                </c:pt>
                <c:pt idx="518">
                  <c:v>50.187000274658203</c:v>
                </c:pt>
                <c:pt idx="519">
                  <c:v>50.023002624511719</c:v>
                </c:pt>
                <c:pt idx="520">
                  <c:v>51.121002197265625</c:v>
                </c:pt>
                <c:pt idx="521">
                  <c:v>51.100997924804688</c:v>
                </c:pt>
                <c:pt idx="522">
                  <c:v>52.609001159667969</c:v>
                </c:pt>
                <c:pt idx="523">
                  <c:v>52.627002716064453</c:v>
                </c:pt>
                <c:pt idx="524">
                  <c:v>52.3489990234375</c:v>
                </c:pt>
                <c:pt idx="525">
                  <c:v>52.304000854492187</c:v>
                </c:pt>
                <c:pt idx="526">
                  <c:v>53.381000518798828</c:v>
                </c:pt>
                <c:pt idx="527">
                  <c:v>53.159000396728516</c:v>
                </c:pt>
                <c:pt idx="528">
                  <c:v>53.361000061035156</c:v>
                </c:pt>
                <c:pt idx="529">
                  <c:v>53.787002563476563</c:v>
                </c:pt>
                <c:pt idx="530">
                  <c:v>54.628002166748047</c:v>
                </c:pt>
                <c:pt idx="531">
                  <c:v>54.368000030517578</c:v>
                </c:pt>
                <c:pt idx="532">
                  <c:v>56.470001220703125</c:v>
                </c:pt>
                <c:pt idx="533">
                  <c:v>56.214000701904297</c:v>
                </c:pt>
                <c:pt idx="534">
                  <c:v>57.614997863769531</c:v>
                </c:pt>
                <c:pt idx="535">
                  <c:v>57.941997528076172</c:v>
                </c:pt>
                <c:pt idx="536">
                  <c:v>59.560001373291016</c:v>
                </c:pt>
                <c:pt idx="537">
                  <c:v>59.5780029296875</c:v>
                </c:pt>
                <c:pt idx="538">
                  <c:v>58.972999572753906</c:v>
                </c:pt>
                <c:pt idx="539">
                  <c:v>58.738998413085937</c:v>
                </c:pt>
                <c:pt idx="540">
                  <c:v>59.618000030517578</c:v>
                </c:pt>
                <c:pt idx="541">
                  <c:v>59.691001892089844</c:v>
                </c:pt>
                <c:pt idx="542">
                  <c:v>60.483001708984375</c:v>
                </c:pt>
                <c:pt idx="543">
                  <c:v>60.744998931884766</c:v>
                </c:pt>
                <c:pt idx="544">
                  <c:v>61.175998687744141</c:v>
                </c:pt>
                <c:pt idx="545">
                  <c:v>60.701999664306641</c:v>
                </c:pt>
                <c:pt idx="546">
                  <c:v>61.753997802734375</c:v>
                </c:pt>
                <c:pt idx="547">
                  <c:v>62.300998687744141</c:v>
                </c:pt>
                <c:pt idx="548">
                  <c:v>62.863002777099609</c:v>
                </c:pt>
                <c:pt idx="549">
                  <c:v>62.522003173828125</c:v>
                </c:pt>
                <c:pt idx="550">
                  <c:v>62.747001647949219</c:v>
                </c:pt>
                <c:pt idx="551">
                  <c:v>62.921001434326172</c:v>
                </c:pt>
                <c:pt idx="552">
                  <c:v>62.964000701904297</c:v>
                </c:pt>
                <c:pt idx="553">
                  <c:v>63.027999877929688</c:v>
                </c:pt>
                <c:pt idx="554">
                  <c:v>64.334999084472656</c:v>
                </c:pt>
                <c:pt idx="555">
                  <c:v>64.077995300292969</c:v>
                </c:pt>
                <c:pt idx="556">
                  <c:v>65.115997314453125</c:v>
                </c:pt>
                <c:pt idx="557">
                  <c:v>65.105003356933594</c:v>
                </c:pt>
                <c:pt idx="558">
                  <c:v>67.456001281738281</c:v>
                </c:pt>
                <c:pt idx="559">
                  <c:v>67.575996398925781</c:v>
                </c:pt>
                <c:pt idx="560">
                  <c:v>66.067001342773438</c:v>
                </c:pt>
                <c:pt idx="561">
                  <c:v>66.022003173828125</c:v>
                </c:pt>
                <c:pt idx="562">
                  <c:v>66.003997802734375</c:v>
                </c:pt>
                <c:pt idx="563">
                  <c:v>65.903999328613281</c:v>
                </c:pt>
                <c:pt idx="564">
                  <c:v>66.979995727539062</c:v>
                </c:pt>
                <c:pt idx="565">
                  <c:v>67.253997802734375</c:v>
                </c:pt>
                <c:pt idx="566">
                  <c:v>69.734001159667969</c:v>
                </c:pt>
                <c:pt idx="567">
                  <c:v>69.805999755859375</c:v>
                </c:pt>
                <c:pt idx="568">
                  <c:v>70.422996520996094</c:v>
                </c:pt>
                <c:pt idx="569">
                  <c:v>70.127998352050781</c:v>
                </c:pt>
                <c:pt idx="570">
                  <c:v>70.172004699707031</c:v>
                </c:pt>
                <c:pt idx="571">
                  <c:v>70.689002990722656</c:v>
                </c:pt>
                <c:pt idx="572">
                  <c:v>74.125999450683594</c:v>
                </c:pt>
                <c:pt idx="573">
                  <c:v>74.036003112792969</c:v>
                </c:pt>
                <c:pt idx="574">
                  <c:v>74.803001403808594</c:v>
                </c:pt>
                <c:pt idx="575">
                  <c:v>74.475997924804688</c:v>
                </c:pt>
                <c:pt idx="576">
                  <c:v>74.456001281738281</c:v>
                </c:pt>
                <c:pt idx="577">
                  <c:v>74.732002258300781</c:v>
                </c:pt>
                <c:pt idx="578">
                  <c:v>73.833000183105469</c:v>
                </c:pt>
                <c:pt idx="579">
                  <c:v>73.814002990722656</c:v>
                </c:pt>
                <c:pt idx="580">
                  <c:v>75.652999877929687</c:v>
                </c:pt>
                <c:pt idx="581">
                  <c:v>75.437004089355469</c:v>
                </c:pt>
                <c:pt idx="582">
                  <c:v>77.11199951171875</c:v>
                </c:pt>
                <c:pt idx="583">
                  <c:v>76.859001159667969</c:v>
                </c:pt>
                <c:pt idx="584">
                  <c:v>76.44000244140625</c:v>
                </c:pt>
                <c:pt idx="585">
                  <c:v>76.593002319335938</c:v>
                </c:pt>
                <c:pt idx="586">
                  <c:v>78.049003601074219</c:v>
                </c:pt>
                <c:pt idx="587">
                  <c:v>77.925003051757813</c:v>
                </c:pt>
                <c:pt idx="588">
                  <c:v>79.469001770019531</c:v>
                </c:pt>
                <c:pt idx="589">
                  <c:v>79.755996704101563</c:v>
                </c:pt>
                <c:pt idx="590">
                  <c:v>80.760002136230469</c:v>
                </c:pt>
                <c:pt idx="591">
                  <c:v>80.717002868652344</c:v>
                </c:pt>
                <c:pt idx="592">
                  <c:v>81.510002136230469</c:v>
                </c:pt>
                <c:pt idx="593">
                  <c:v>81.178001403808594</c:v>
                </c:pt>
                <c:pt idx="594">
                  <c:v>80.453994750976563</c:v>
                </c:pt>
                <c:pt idx="595">
                  <c:v>81.00799560546875</c:v>
                </c:pt>
                <c:pt idx="596">
                  <c:v>82.790000915527344</c:v>
                </c:pt>
                <c:pt idx="597">
                  <c:v>83.109001159667969</c:v>
                </c:pt>
                <c:pt idx="598">
                  <c:v>81.589996337890625</c:v>
                </c:pt>
                <c:pt idx="599">
                  <c:v>81.565994262695313</c:v>
                </c:pt>
                <c:pt idx="600">
                  <c:v>81.6199951171875</c:v>
                </c:pt>
                <c:pt idx="601">
                  <c:v>81.305999755859375</c:v>
                </c:pt>
                <c:pt idx="602">
                  <c:v>82.06500244140625</c:v>
                </c:pt>
                <c:pt idx="603">
                  <c:v>82.458000183105469</c:v>
                </c:pt>
                <c:pt idx="604">
                  <c:v>83.016998291015625</c:v>
                </c:pt>
                <c:pt idx="605">
                  <c:v>82.872001647949219</c:v>
                </c:pt>
                <c:pt idx="606">
                  <c:v>83.419998168945313</c:v>
                </c:pt>
                <c:pt idx="607">
                  <c:v>83.208999633789063</c:v>
                </c:pt>
                <c:pt idx="608">
                  <c:v>84.514999389648438</c:v>
                </c:pt>
                <c:pt idx="609">
                  <c:v>84.798995971679688</c:v>
                </c:pt>
                <c:pt idx="610">
                  <c:v>84.2239990234375</c:v>
                </c:pt>
                <c:pt idx="611">
                  <c:v>83.983001708984375</c:v>
                </c:pt>
                <c:pt idx="612">
                  <c:v>85.131004333496094</c:v>
                </c:pt>
                <c:pt idx="613">
                  <c:v>85.144004821777344</c:v>
                </c:pt>
                <c:pt idx="614">
                  <c:v>86.731002807617188</c:v>
                </c:pt>
                <c:pt idx="615">
                  <c:v>87.124000549316406</c:v>
                </c:pt>
                <c:pt idx="616">
                  <c:v>86.469001770019531</c:v>
                </c:pt>
                <c:pt idx="617">
                  <c:v>86.323997497558594</c:v>
                </c:pt>
                <c:pt idx="618">
                  <c:v>86.324996948242187</c:v>
                </c:pt>
                <c:pt idx="619">
                  <c:v>85.985000610351562</c:v>
                </c:pt>
                <c:pt idx="620">
                  <c:v>85.436004638671875</c:v>
                </c:pt>
                <c:pt idx="621">
                  <c:v>85.802001953125</c:v>
                </c:pt>
                <c:pt idx="622">
                  <c:v>87.40899658203125</c:v>
                </c:pt>
                <c:pt idx="623">
                  <c:v>87.325996398925781</c:v>
                </c:pt>
                <c:pt idx="624">
                  <c:v>86.832000732421875</c:v>
                </c:pt>
                <c:pt idx="625">
                  <c:v>86.795997619628906</c:v>
                </c:pt>
                <c:pt idx="626">
                  <c:v>86.839004516601563</c:v>
                </c:pt>
                <c:pt idx="627">
                  <c:v>86.801002502441406</c:v>
                </c:pt>
                <c:pt idx="628">
                  <c:v>86.265998840332031</c:v>
                </c:pt>
                <c:pt idx="629">
                  <c:v>86.418998718261719</c:v>
                </c:pt>
                <c:pt idx="630">
                  <c:v>87.160995483398438</c:v>
                </c:pt>
                <c:pt idx="631">
                  <c:v>86.644996643066406</c:v>
                </c:pt>
                <c:pt idx="632">
                  <c:v>85.23699951171875</c:v>
                </c:pt>
                <c:pt idx="633">
                  <c:v>85.375</c:v>
                </c:pt>
                <c:pt idx="634">
                  <c:v>86.957000732421875</c:v>
                </c:pt>
                <c:pt idx="635">
                  <c:v>87.166999816894531</c:v>
                </c:pt>
                <c:pt idx="636">
                  <c:v>86.384002685546875</c:v>
                </c:pt>
                <c:pt idx="637">
                  <c:v>86.075004577636719</c:v>
                </c:pt>
                <c:pt idx="638">
                  <c:v>87.881004333496094</c:v>
                </c:pt>
                <c:pt idx="639">
                  <c:v>88.028999328613281</c:v>
                </c:pt>
                <c:pt idx="640">
                  <c:v>86.834999084472656</c:v>
                </c:pt>
                <c:pt idx="641">
                  <c:v>87.0989990234375</c:v>
                </c:pt>
                <c:pt idx="642">
                  <c:v>90.430000305175781</c:v>
                </c:pt>
                <c:pt idx="643">
                  <c:v>90.299003601074219</c:v>
                </c:pt>
                <c:pt idx="644">
                  <c:v>92.106002807617188</c:v>
                </c:pt>
                <c:pt idx="645">
                  <c:v>91.84100341796875</c:v>
                </c:pt>
                <c:pt idx="646">
                  <c:v>92.734001159667969</c:v>
                </c:pt>
                <c:pt idx="647">
                  <c:v>92.990997314453125</c:v>
                </c:pt>
                <c:pt idx="648">
                  <c:v>90.245994567871094</c:v>
                </c:pt>
                <c:pt idx="649">
                  <c:v>89.631996154785156</c:v>
                </c:pt>
                <c:pt idx="650">
                  <c:v>92.435997009277344</c:v>
                </c:pt>
                <c:pt idx="651">
                  <c:v>92.458999633789063</c:v>
                </c:pt>
                <c:pt idx="652">
                  <c:v>94.181999206542969</c:v>
                </c:pt>
                <c:pt idx="653">
                  <c:v>94.492996215820313</c:v>
                </c:pt>
                <c:pt idx="654">
                  <c:v>96.250999450683594</c:v>
                </c:pt>
                <c:pt idx="655">
                  <c:v>96.180000305175781</c:v>
                </c:pt>
                <c:pt idx="656">
                  <c:v>96.19000244140625</c:v>
                </c:pt>
                <c:pt idx="657">
                  <c:v>95.871002197265625</c:v>
                </c:pt>
                <c:pt idx="658">
                  <c:v>93.271995544433594</c:v>
                </c:pt>
                <c:pt idx="659">
                  <c:v>93.720993041992188</c:v>
                </c:pt>
                <c:pt idx="660">
                  <c:v>94.875999450683594</c:v>
                </c:pt>
                <c:pt idx="661">
                  <c:v>94.512001037597656</c:v>
                </c:pt>
                <c:pt idx="662">
                  <c:v>96.916000366210938</c:v>
                </c:pt>
                <c:pt idx="663">
                  <c:v>96.798004150390625</c:v>
                </c:pt>
                <c:pt idx="664">
                  <c:v>94.166000366210937</c:v>
                </c:pt>
                <c:pt idx="665">
                  <c:v>94.306999206542969</c:v>
                </c:pt>
                <c:pt idx="666">
                  <c:v>95.793998718261719</c:v>
                </c:pt>
                <c:pt idx="667">
                  <c:v>96.101997375488281</c:v>
                </c:pt>
                <c:pt idx="668">
                  <c:v>93.732002258300781</c:v>
                </c:pt>
                <c:pt idx="669">
                  <c:v>93.227005004882813</c:v>
                </c:pt>
                <c:pt idx="670">
                  <c:v>89.941001892089844</c:v>
                </c:pt>
                <c:pt idx="671">
                  <c:v>90.464996337890625</c:v>
                </c:pt>
                <c:pt idx="672">
                  <c:v>93.8489990234375</c:v>
                </c:pt>
                <c:pt idx="673">
                  <c:v>93.579002380371094</c:v>
                </c:pt>
                <c:pt idx="674">
                  <c:v>93.370002746582031</c:v>
                </c:pt>
                <c:pt idx="675">
                  <c:v>93.251998901367188</c:v>
                </c:pt>
                <c:pt idx="676">
                  <c:v>88.491996765136719</c:v>
                </c:pt>
                <c:pt idx="677">
                  <c:v>88.821998596191406</c:v>
                </c:pt>
                <c:pt idx="678">
                  <c:v>89.23699951171875</c:v>
                </c:pt>
                <c:pt idx="679">
                  <c:v>89.147003173828125</c:v>
                </c:pt>
                <c:pt idx="680">
                  <c:v>94.005996704101563</c:v>
                </c:pt>
                <c:pt idx="681">
                  <c:v>93.886993408203125</c:v>
                </c:pt>
                <c:pt idx="682">
                  <c:v>93.125999450683594</c:v>
                </c:pt>
                <c:pt idx="683">
                  <c:v>93.004997253417969</c:v>
                </c:pt>
                <c:pt idx="684">
                  <c:v>93.524993896484375</c:v>
                </c:pt>
                <c:pt idx="685">
                  <c:v>93.782997131347656</c:v>
                </c:pt>
                <c:pt idx="686">
                  <c:v>94.715995788574219</c:v>
                </c:pt>
                <c:pt idx="687">
                  <c:v>94.629997253417969</c:v>
                </c:pt>
                <c:pt idx="688">
                  <c:v>98.801002502441406</c:v>
                </c:pt>
                <c:pt idx="689">
                  <c:v>98.606002807617188</c:v>
                </c:pt>
                <c:pt idx="690">
                  <c:v>97.152999877929687</c:v>
                </c:pt>
                <c:pt idx="691">
                  <c:v>97.183998107910156</c:v>
                </c:pt>
                <c:pt idx="692">
                  <c:v>96.186004638671875</c:v>
                </c:pt>
                <c:pt idx="693">
                  <c:v>96.226005554199219</c:v>
                </c:pt>
                <c:pt idx="694">
                  <c:v>98.054000854492188</c:v>
                </c:pt>
                <c:pt idx="695">
                  <c:v>98.075004577636719</c:v>
                </c:pt>
                <c:pt idx="696">
                  <c:v>97.231002807617188</c:v>
                </c:pt>
                <c:pt idx="697">
                  <c:v>97.262001037597656</c:v>
                </c:pt>
                <c:pt idx="698">
                  <c:v>95.363998413085938</c:v>
                </c:pt>
                <c:pt idx="699">
                  <c:v>95.328994750976563</c:v>
                </c:pt>
                <c:pt idx="700">
                  <c:v>98.127998352050781</c:v>
                </c:pt>
                <c:pt idx="701">
                  <c:v>97.831001281738281</c:v>
                </c:pt>
                <c:pt idx="702">
                  <c:v>98.281005859375</c:v>
                </c:pt>
                <c:pt idx="703">
                  <c:v>98.547004699707031</c:v>
                </c:pt>
                <c:pt idx="704">
                  <c:v>98.78900146484375</c:v>
                </c:pt>
                <c:pt idx="705">
                  <c:v>98.945999145507813</c:v>
                </c:pt>
                <c:pt idx="706">
                  <c:v>96.726997375488281</c:v>
                </c:pt>
                <c:pt idx="707">
                  <c:v>96.65899658203125</c:v>
                </c:pt>
                <c:pt idx="708">
                  <c:v>92.524993896484375</c:v>
                </c:pt>
                <c:pt idx="709">
                  <c:v>92.325996398925781</c:v>
                </c:pt>
                <c:pt idx="710">
                  <c:v>93.83599853515625</c:v>
                </c:pt>
                <c:pt idx="711">
                  <c:v>94.060997009277344</c:v>
                </c:pt>
                <c:pt idx="712">
                  <c:v>98.400001525878906</c:v>
                </c:pt>
                <c:pt idx="713">
                  <c:v>98.249000549316406</c:v>
                </c:pt>
                <c:pt idx="714">
                  <c:v>101.8489990234375</c:v>
                </c:pt>
                <c:pt idx="715">
                  <c:v>101.90000152587891</c:v>
                </c:pt>
                <c:pt idx="716">
                  <c:v>101.89300537109375</c:v>
                </c:pt>
                <c:pt idx="717">
                  <c:v>101.85500335693359</c:v>
                </c:pt>
                <c:pt idx="718">
                  <c:v>103.34500122070312</c:v>
                </c:pt>
                <c:pt idx="719">
                  <c:v>103.19200134277344</c:v>
                </c:pt>
                <c:pt idx="720">
                  <c:v>103.85900115966797</c:v>
                </c:pt>
                <c:pt idx="721">
                  <c:v>103.86199951171875</c:v>
                </c:pt>
                <c:pt idx="722">
                  <c:v>104.57899475097656</c:v>
                </c:pt>
                <c:pt idx="723">
                  <c:v>104.83699798583984</c:v>
                </c:pt>
                <c:pt idx="724">
                  <c:v>103.06300354003906</c:v>
                </c:pt>
                <c:pt idx="725">
                  <c:v>102.99100494384766</c:v>
                </c:pt>
                <c:pt idx="726">
                  <c:v>103.17100524902344</c:v>
                </c:pt>
                <c:pt idx="727">
                  <c:v>103.27000427246094</c:v>
                </c:pt>
                <c:pt idx="728">
                  <c:v>104.05100250244141</c:v>
                </c:pt>
                <c:pt idx="729">
                  <c:v>104.06600189208984</c:v>
                </c:pt>
                <c:pt idx="730">
                  <c:v>102.72699737548828</c:v>
                </c:pt>
                <c:pt idx="731">
                  <c:v>102.77299499511719</c:v>
                </c:pt>
                <c:pt idx="732">
                  <c:v>103.15599822998047</c:v>
                </c:pt>
                <c:pt idx="733">
                  <c:v>103.15900421142578</c:v>
                </c:pt>
                <c:pt idx="734">
                  <c:v>101.61300659179687</c:v>
                </c:pt>
                <c:pt idx="735">
                  <c:v>101.42300415039062</c:v>
                </c:pt>
                <c:pt idx="736">
                  <c:v>98.509002685546875</c:v>
                </c:pt>
                <c:pt idx="737">
                  <c:v>98.638999938964844</c:v>
                </c:pt>
                <c:pt idx="738">
                  <c:v>99.48699951171875</c:v>
                </c:pt>
                <c:pt idx="739">
                  <c:v>99.297004699707031</c:v>
                </c:pt>
                <c:pt idx="740">
                  <c:v>104.40100860595703</c:v>
                </c:pt>
                <c:pt idx="741">
                  <c:v>104.41600799560547</c:v>
                </c:pt>
                <c:pt idx="742">
                  <c:v>107.69200134277344</c:v>
                </c:pt>
                <c:pt idx="743">
                  <c:v>107.98199462890625</c:v>
                </c:pt>
                <c:pt idx="744">
                  <c:v>105.32499694824219</c:v>
                </c:pt>
                <c:pt idx="745">
                  <c:v>104.81100463867187</c:v>
                </c:pt>
                <c:pt idx="746">
                  <c:v>103.875</c:v>
                </c:pt>
                <c:pt idx="747">
                  <c:v>103.77199554443359</c:v>
                </c:pt>
                <c:pt idx="748">
                  <c:v>101.70299530029297</c:v>
                </c:pt>
                <c:pt idx="749">
                  <c:v>101.73999786376953</c:v>
                </c:pt>
                <c:pt idx="750">
                  <c:v>101.77799987792969</c:v>
                </c:pt>
                <c:pt idx="751">
                  <c:v>101.80699920654297</c:v>
                </c:pt>
                <c:pt idx="752">
                  <c:v>102.75</c:v>
                </c:pt>
                <c:pt idx="753">
                  <c:v>102.47999572753906</c:v>
                </c:pt>
                <c:pt idx="754">
                  <c:v>102.87299346923828</c:v>
                </c:pt>
                <c:pt idx="755">
                  <c:v>102.95800018310547</c:v>
                </c:pt>
                <c:pt idx="756">
                  <c:v>102.42300415039062</c:v>
                </c:pt>
                <c:pt idx="757">
                  <c:v>102.32900238037109</c:v>
                </c:pt>
                <c:pt idx="758">
                  <c:v>103.41799926757812</c:v>
                </c:pt>
                <c:pt idx="759">
                  <c:v>103.25299835205078</c:v>
                </c:pt>
                <c:pt idx="760">
                  <c:v>104.78300476074219</c:v>
                </c:pt>
                <c:pt idx="761">
                  <c:v>104.82300567626953</c:v>
                </c:pt>
                <c:pt idx="762">
                  <c:v>103.51200103759766</c:v>
                </c:pt>
                <c:pt idx="763">
                  <c:v>103.45500183105469</c:v>
                </c:pt>
                <c:pt idx="764">
                  <c:v>102.19499969482422</c:v>
                </c:pt>
                <c:pt idx="765">
                  <c:v>102.15599822998047</c:v>
                </c:pt>
                <c:pt idx="766">
                  <c:v>99.694000244140625</c:v>
                </c:pt>
                <c:pt idx="767">
                  <c:v>100.01000213623047</c:v>
                </c:pt>
                <c:pt idx="768">
                  <c:v>99.2030029296875</c:v>
                </c:pt>
                <c:pt idx="769">
                  <c:v>99.264999389648438</c:v>
                </c:pt>
                <c:pt idx="770">
                  <c:v>103.32700347900391</c:v>
                </c:pt>
                <c:pt idx="771">
                  <c:v>103.03500366210937</c:v>
                </c:pt>
                <c:pt idx="772">
                  <c:v>107.85700225830078</c:v>
                </c:pt>
                <c:pt idx="773">
                  <c:v>108.20700073242187</c:v>
                </c:pt>
                <c:pt idx="774">
                  <c:v>111.01599884033203</c:v>
                </c:pt>
                <c:pt idx="775">
                  <c:v>110.95400238037109</c:v>
                </c:pt>
                <c:pt idx="776">
                  <c:v>113.11800384521484</c:v>
                </c:pt>
                <c:pt idx="777">
                  <c:v>112.82300567626953</c:v>
                </c:pt>
                <c:pt idx="778">
                  <c:v>116.70000457763672</c:v>
                </c:pt>
                <c:pt idx="779">
                  <c:v>116.68000030517578</c:v>
                </c:pt>
                <c:pt idx="780">
                  <c:v>119.74900054931641</c:v>
                </c:pt>
                <c:pt idx="781">
                  <c:v>120.06900024414062</c:v>
                </c:pt>
                <c:pt idx="782">
                  <c:v>118.35500335693359</c:v>
                </c:pt>
                <c:pt idx="783">
                  <c:v>118.12400054931641</c:v>
                </c:pt>
                <c:pt idx="784">
                  <c:v>115.77799987792969</c:v>
                </c:pt>
                <c:pt idx="785">
                  <c:v>115.74200439453125</c:v>
                </c:pt>
                <c:pt idx="786">
                  <c:v>117.656005859375</c:v>
                </c:pt>
                <c:pt idx="787">
                  <c:v>117.86200714111328</c:v>
                </c:pt>
                <c:pt idx="788">
                  <c:v>118.93900299072266</c:v>
                </c:pt>
                <c:pt idx="789">
                  <c:v>119.21900177001953</c:v>
                </c:pt>
                <c:pt idx="790">
                  <c:v>116.68599700927734</c:v>
                </c:pt>
                <c:pt idx="791">
                  <c:v>116.28299713134766</c:v>
                </c:pt>
                <c:pt idx="792">
                  <c:v>116.35900115966797</c:v>
                </c:pt>
                <c:pt idx="793">
                  <c:v>116.64500427246094</c:v>
                </c:pt>
                <c:pt idx="794">
                  <c:v>120.08200836181641</c:v>
                </c:pt>
                <c:pt idx="795">
                  <c:v>120.30800628662109</c:v>
                </c:pt>
                <c:pt idx="796">
                  <c:v>124.21400451660156</c:v>
                </c:pt>
                <c:pt idx="797">
                  <c:v>124.11200714111328</c:v>
                </c:pt>
                <c:pt idx="798">
                  <c:v>125.40700531005859</c:v>
                </c:pt>
                <c:pt idx="799">
                  <c:v>125.51000213623047</c:v>
                </c:pt>
                <c:pt idx="800">
                  <c:v>126.34500122070312</c:v>
                </c:pt>
                <c:pt idx="801">
                  <c:v>126.37000274658203</c:v>
                </c:pt>
                <c:pt idx="802">
                  <c:v>125.51499938964844</c:v>
                </c:pt>
                <c:pt idx="803">
                  <c:v>125.61499786376953</c:v>
                </c:pt>
                <c:pt idx="804">
                  <c:v>124.06200408935547</c:v>
                </c:pt>
                <c:pt idx="805">
                  <c:v>123.81300354003906</c:v>
                </c:pt>
                <c:pt idx="806">
                  <c:v>123.00100708007812</c:v>
                </c:pt>
                <c:pt idx="807">
                  <c:v>123.38700866699219</c:v>
                </c:pt>
                <c:pt idx="808">
                  <c:v>122.60700225830078</c:v>
                </c:pt>
                <c:pt idx="809">
                  <c:v>122.3489990234375</c:v>
                </c:pt>
                <c:pt idx="810">
                  <c:v>124.44400024414062</c:v>
                </c:pt>
                <c:pt idx="811">
                  <c:v>124.3489990234375</c:v>
                </c:pt>
                <c:pt idx="812">
                  <c:v>120.18899536132812</c:v>
                </c:pt>
                <c:pt idx="813">
                  <c:v>120.11499786376953</c:v>
                </c:pt>
                <c:pt idx="814">
                  <c:v>118.55400085449219</c:v>
                </c:pt>
                <c:pt idx="815">
                  <c:v>118.51599884033203</c:v>
                </c:pt>
                <c:pt idx="816">
                  <c:v>117.03099822998047</c:v>
                </c:pt>
                <c:pt idx="817">
                  <c:v>117.15699768066406</c:v>
                </c:pt>
                <c:pt idx="818">
                  <c:v>115.26176452636719</c:v>
                </c:pt>
                <c:pt idx="819">
                  <c:v>115.18729400634766</c:v>
                </c:pt>
                <c:pt idx="820">
                  <c:v>115.11282348632812</c:v>
                </c:pt>
                <c:pt idx="821">
                  <c:v>115.03835296630859</c:v>
                </c:pt>
                <c:pt idx="822">
                  <c:v>114.96388244628906</c:v>
                </c:pt>
                <c:pt idx="823">
                  <c:v>114.88941192626953</c:v>
                </c:pt>
                <c:pt idx="824">
                  <c:v>114.81494140625</c:v>
                </c:pt>
                <c:pt idx="825">
                  <c:v>114.74047088623047</c:v>
                </c:pt>
                <c:pt idx="826">
                  <c:v>114.66600036621094</c:v>
                </c:pt>
                <c:pt idx="827">
                  <c:v>114.04499816894531</c:v>
                </c:pt>
                <c:pt idx="828">
                  <c:v>114.87699890136719</c:v>
                </c:pt>
                <c:pt idx="829">
                  <c:v>114.49400329589844</c:v>
                </c:pt>
                <c:pt idx="830">
                  <c:v>117.46300506591797</c:v>
                </c:pt>
                <c:pt idx="831">
                  <c:v>117.80000305175781</c:v>
                </c:pt>
                <c:pt idx="832">
                  <c:v>116.26100158691406</c:v>
                </c:pt>
                <c:pt idx="833">
                  <c:v>116.31200408935547</c:v>
                </c:pt>
                <c:pt idx="834">
                  <c:v>113.406005859375</c:v>
                </c:pt>
                <c:pt idx="835">
                  <c:v>113.61900329589844</c:v>
                </c:pt>
                <c:pt idx="836">
                  <c:v>112.49800109863281</c:v>
                </c:pt>
                <c:pt idx="837">
                  <c:v>112.09100341796875</c:v>
                </c:pt>
                <c:pt idx="838">
                  <c:v>113.12900543212891</c:v>
                </c:pt>
                <c:pt idx="839">
                  <c:v>113.23200225830078</c:v>
                </c:pt>
                <c:pt idx="840">
                  <c:v>113.13700103759766</c:v>
                </c:pt>
                <c:pt idx="841">
                  <c:v>113.177001953125</c:v>
                </c:pt>
                <c:pt idx="842">
                  <c:v>110.92800140380859</c:v>
                </c:pt>
                <c:pt idx="843">
                  <c:v>110.94999694824219</c:v>
                </c:pt>
                <c:pt idx="844">
                  <c:v>107.79299926757813</c:v>
                </c:pt>
                <c:pt idx="845">
                  <c:v>107.55400085449219</c:v>
                </c:pt>
                <c:pt idx="846">
                  <c:v>107.66399383544922</c:v>
                </c:pt>
                <c:pt idx="847">
                  <c:v>108.03699493408203</c:v>
                </c:pt>
                <c:pt idx="848">
                  <c:v>108.11899566650391</c:v>
                </c:pt>
                <c:pt idx="849">
                  <c:v>108.05799865722656</c:v>
                </c:pt>
                <c:pt idx="850">
                  <c:v>104.26900482177734</c:v>
                </c:pt>
                <c:pt idx="851">
                  <c:v>103.87200164794922</c:v>
                </c:pt>
                <c:pt idx="852">
                  <c:v>105.14499664306641</c:v>
                </c:pt>
                <c:pt idx="853">
                  <c:v>105.19200134277344</c:v>
                </c:pt>
                <c:pt idx="854">
                  <c:v>104.78500366210937</c:v>
                </c:pt>
                <c:pt idx="855">
                  <c:v>104.99600219726562</c:v>
                </c:pt>
                <c:pt idx="856">
                  <c:v>106.62000274658203</c:v>
                </c:pt>
                <c:pt idx="857">
                  <c:v>106.30999755859375</c:v>
                </c:pt>
                <c:pt idx="858">
                  <c:v>105.74299621582031</c:v>
                </c:pt>
                <c:pt idx="859">
                  <c:v>105.90499877929687</c:v>
                </c:pt>
                <c:pt idx="860">
                  <c:v>105.92299652099609</c:v>
                </c:pt>
                <c:pt idx="861">
                  <c:v>105.94300079345703</c:v>
                </c:pt>
                <c:pt idx="862">
                  <c:v>106.99599456787109</c:v>
                </c:pt>
                <c:pt idx="863">
                  <c:v>107.15099334716797</c:v>
                </c:pt>
                <c:pt idx="864">
                  <c:v>110.50299835205078</c:v>
                </c:pt>
                <c:pt idx="865">
                  <c:v>110.18499755859375</c:v>
                </c:pt>
                <c:pt idx="866">
                  <c:v>110.67599487304687</c:v>
                </c:pt>
                <c:pt idx="867">
                  <c:v>111.0469970703125</c:v>
                </c:pt>
                <c:pt idx="868">
                  <c:v>113.94899749755859</c:v>
                </c:pt>
                <c:pt idx="869">
                  <c:v>114.04299926757812</c:v>
                </c:pt>
                <c:pt idx="870">
                  <c:v>112.49900054931641</c:v>
                </c:pt>
                <c:pt idx="871">
                  <c:v>112.34500122070312</c:v>
                </c:pt>
                <c:pt idx="872">
                  <c:v>112.822998046875</c:v>
                </c:pt>
                <c:pt idx="873">
                  <c:v>113.09600067138672</c:v>
                </c:pt>
                <c:pt idx="874">
                  <c:v>112.37100219726562</c:v>
                </c:pt>
                <c:pt idx="875">
                  <c:v>112.23400115966797</c:v>
                </c:pt>
                <c:pt idx="876">
                  <c:v>115.86800384521484</c:v>
                </c:pt>
                <c:pt idx="877">
                  <c:v>116.11600494384766</c:v>
                </c:pt>
                <c:pt idx="878">
                  <c:v>117.62100219726562</c:v>
                </c:pt>
                <c:pt idx="879">
                  <c:v>117.28800201416016</c:v>
                </c:pt>
                <c:pt idx="880">
                  <c:v>115.41999816894531</c:v>
                </c:pt>
                <c:pt idx="881">
                  <c:v>115.47999572753906</c:v>
                </c:pt>
                <c:pt idx="882">
                  <c:v>118.24600219726562</c:v>
                </c:pt>
                <c:pt idx="883">
                  <c:v>118.33300018310547</c:v>
                </c:pt>
                <c:pt idx="884">
                  <c:v>118.84700012207031</c:v>
                </c:pt>
                <c:pt idx="885">
                  <c:v>118.59100341796875</c:v>
                </c:pt>
                <c:pt idx="886">
                  <c:v>114.06100463867187</c:v>
                </c:pt>
                <c:pt idx="887">
                  <c:v>114.18800354003906</c:v>
                </c:pt>
                <c:pt idx="888">
                  <c:v>113.48100280761719</c:v>
                </c:pt>
                <c:pt idx="889">
                  <c:v>113.48000335693359</c:v>
                </c:pt>
                <c:pt idx="890">
                  <c:v>112.38200378417969</c:v>
                </c:pt>
                <c:pt idx="891">
                  <c:v>112.15499877929687</c:v>
                </c:pt>
                <c:pt idx="892">
                  <c:v>116.03399658203125</c:v>
                </c:pt>
                <c:pt idx="893">
                  <c:v>116.41600036621094</c:v>
                </c:pt>
                <c:pt idx="894">
                  <c:v>115.96599578857422</c:v>
                </c:pt>
                <c:pt idx="895">
                  <c:v>115.91199493408203</c:v>
                </c:pt>
                <c:pt idx="896">
                  <c:v>114.59700012207031</c:v>
                </c:pt>
                <c:pt idx="897">
                  <c:v>114.75800323486328</c:v>
                </c:pt>
                <c:pt idx="898">
                  <c:v>118.26100158691406</c:v>
                </c:pt>
                <c:pt idx="899">
                  <c:v>117.77700042724609</c:v>
                </c:pt>
                <c:pt idx="900">
                  <c:v>116.25800323486328</c:v>
                </c:pt>
                <c:pt idx="901">
                  <c:v>116.51399993896484</c:v>
                </c:pt>
                <c:pt idx="902">
                  <c:v>121.61399841308594</c:v>
                </c:pt>
                <c:pt idx="903">
                  <c:v>121.63099670410156</c:v>
                </c:pt>
                <c:pt idx="904">
                  <c:v>121.88399505615234</c:v>
                </c:pt>
                <c:pt idx="905">
                  <c:v>121.96599578857422</c:v>
                </c:pt>
                <c:pt idx="906">
                  <c:v>113.81199645996094</c:v>
                </c:pt>
                <c:pt idx="907">
                  <c:v>113.91500091552734</c:v>
                </c:pt>
                <c:pt idx="908">
                  <c:v>111.49200439453125</c:v>
                </c:pt>
                <c:pt idx="909">
                  <c:v>111.60500335693359</c:v>
                </c:pt>
                <c:pt idx="910">
                  <c:v>110.23999786376953</c:v>
                </c:pt>
                <c:pt idx="911">
                  <c:v>109.85699462890625</c:v>
                </c:pt>
                <c:pt idx="912">
                  <c:v>105.27100372314453</c:v>
                </c:pt>
                <c:pt idx="913">
                  <c:v>105.67300415039062</c:v>
                </c:pt>
                <c:pt idx="914">
                  <c:v>104.76900482177734</c:v>
                </c:pt>
                <c:pt idx="915">
                  <c:v>104.66699981689453</c:v>
                </c:pt>
                <c:pt idx="916">
                  <c:v>100.8489990234375</c:v>
                </c:pt>
                <c:pt idx="917">
                  <c:v>100.92300415039062</c:v>
                </c:pt>
                <c:pt idx="918">
                  <c:v>105.81000518798828</c:v>
                </c:pt>
                <c:pt idx="919">
                  <c:v>105.61900329589844</c:v>
                </c:pt>
                <c:pt idx="920">
                  <c:v>108.67200469970703</c:v>
                </c:pt>
                <c:pt idx="921">
                  <c:v>109.04600524902344</c:v>
                </c:pt>
                <c:pt idx="922">
                  <c:v>111.15500640869141</c:v>
                </c:pt>
                <c:pt idx="923">
                  <c:v>110.99300384521484</c:v>
                </c:pt>
                <c:pt idx="924">
                  <c:v>110.43900299072266</c:v>
                </c:pt>
                <c:pt idx="925">
                  <c:v>110.24900054931641</c:v>
                </c:pt>
                <c:pt idx="926">
                  <c:v>108.91799926757812</c:v>
                </c:pt>
                <c:pt idx="927">
                  <c:v>109.07900238037109</c:v>
                </c:pt>
                <c:pt idx="928">
                  <c:v>114.34700012207031</c:v>
                </c:pt>
                <c:pt idx="929">
                  <c:v>114.32900238037109</c:v>
                </c:pt>
                <c:pt idx="930">
                  <c:v>109.26500701904297</c:v>
                </c:pt>
                <c:pt idx="931">
                  <c:v>109.07900238037109</c:v>
                </c:pt>
                <c:pt idx="932">
                  <c:v>108.76699829101562</c:v>
                </c:pt>
                <c:pt idx="933">
                  <c:v>108.80400085449219</c:v>
                </c:pt>
                <c:pt idx="934">
                  <c:v>111.10200500488281</c:v>
                </c:pt>
                <c:pt idx="935">
                  <c:v>111.15900421142578</c:v>
                </c:pt>
                <c:pt idx="936">
                  <c:v>108.84600067138672</c:v>
                </c:pt>
                <c:pt idx="937">
                  <c:v>108.85099792480469</c:v>
                </c:pt>
                <c:pt idx="938">
                  <c:v>109.79499816894531</c:v>
                </c:pt>
                <c:pt idx="939">
                  <c:v>109.49900054931641</c:v>
                </c:pt>
                <c:pt idx="940">
                  <c:v>111.11899566650391</c:v>
                </c:pt>
                <c:pt idx="941">
                  <c:v>111.24699401855469</c:v>
                </c:pt>
                <c:pt idx="942">
                  <c:v>114.41199493408203</c:v>
                </c:pt>
                <c:pt idx="943">
                  <c:v>114.30699920654297</c:v>
                </c:pt>
                <c:pt idx="944">
                  <c:v>110.22500610351562</c:v>
                </c:pt>
                <c:pt idx="945">
                  <c:v>110.05599975585937</c:v>
                </c:pt>
                <c:pt idx="946">
                  <c:v>113.72699737548828</c:v>
                </c:pt>
                <c:pt idx="947">
                  <c:v>113.81200408935547</c:v>
                </c:pt>
                <c:pt idx="948">
                  <c:v>116.7760009765625</c:v>
                </c:pt>
                <c:pt idx="949">
                  <c:v>116.83699798583984</c:v>
                </c:pt>
                <c:pt idx="950">
                  <c:v>119.30400085449219</c:v>
                </c:pt>
                <c:pt idx="951">
                  <c:v>119.76000213623047</c:v>
                </c:pt>
                <c:pt idx="952">
                  <c:v>119.31200408935547</c:v>
                </c:pt>
                <c:pt idx="953">
                  <c:v>119.21900177001953</c:v>
                </c:pt>
                <c:pt idx="954">
                  <c:v>119.7449951171875</c:v>
                </c:pt>
                <c:pt idx="955">
                  <c:v>119.78799438476562</c:v>
                </c:pt>
                <c:pt idx="956">
                  <c:v>120.33899688720703</c:v>
                </c:pt>
                <c:pt idx="957">
                  <c:v>120.49199676513672</c:v>
                </c:pt>
                <c:pt idx="958">
                  <c:v>118.75799560546875</c:v>
                </c:pt>
                <c:pt idx="959">
                  <c:v>118.43099975585937</c:v>
                </c:pt>
                <c:pt idx="960">
                  <c:v>118.87599945068359</c:v>
                </c:pt>
                <c:pt idx="961">
                  <c:v>118.61399841308594</c:v>
                </c:pt>
                <c:pt idx="962">
                  <c:v>122.97900390625</c:v>
                </c:pt>
                <c:pt idx="963">
                  <c:v>123.50400543212891</c:v>
                </c:pt>
                <c:pt idx="964">
                  <c:v>124.3280029296875</c:v>
                </c:pt>
                <c:pt idx="965">
                  <c:v>124.37300109863281</c:v>
                </c:pt>
                <c:pt idx="966">
                  <c:v>117.24300384521484</c:v>
                </c:pt>
                <c:pt idx="967">
                  <c:v>117.17500305175781</c:v>
                </c:pt>
                <c:pt idx="968">
                  <c:v>114.18900299072266</c:v>
                </c:pt>
                <c:pt idx="969">
                  <c:v>114.08800506591797</c:v>
                </c:pt>
                <c:pt idx="970">
                  <c:v>108.29000091552734</c:v>
                </c:pt>
                <c:pt idx="971">
                  <c:v>108.51899719238281</c:v>
                </c:pt>
                <c:pt idx="972">
                  <c:v>100.85099792480469</c:v>
                </c:pt>
                <c:pt idx="973">
                  <c:v>100.63999938964844</c:v>
                </c:pt>
                <c:pt idx="974">
                  <c:v>98.201004028320312</c:v>
                </c:pt>
                <c:pt idx="975">
                  <c:v>98.223007202148438</c:v>
                </c:pt>
                <c:pt idx="976">
                  <c:v>104.10499572753906</c:v>
                </c:pt>
                <c:pt idx="977">
                  <c:v>104.14099884033203</c:v>
                </c:pt>
                <c:pt idx="978">
                  <c:v>109.84099578857422</c:v>
                </c:pt>
                <c:pt idx="979">
                  <c:v>109.91499328613281</c:v>
                </c:pt>
                <c:pt idx="980">
                  <c:v>113.08999633789062</c:v>
                </c:pt>
                <c:pt idx="981">
                  <c:v>112.89199829101562</c:v>
                </c:pt>
                <c:pt idx="982">
                  <c:v>111.11400604248047</c:v>
                </c:pt>
                <c:pt idx="983">
                  <c:v>111.45100402832031</c:v>
                </c:pt>
                <c:pt idx="984">
                  <c:v>108.91899871826172</c:v>
                </c:pt>
                <c:pt idx="985">
                  <c:v>108.83399963378906</c:v>
                </c:pt>
                <c:pt idx="986">
                  <c:v>105.76300048828125</c:v>
                </c:pt>
                <c:pt idx="987">
                  <c:v>105.70700073242187</c:v>
                </c:pt>
                <c:pt idx="988">
                  <c:v>103.16900634765625</c:v>
                </c:pt>
                <c:pt idx="989">
                  <c:v>102.91300201416016</c:v>
                </c:pt>
                <c:pt idx="990">
                  <c:v>103.58100128173828</c:v>
                </c:pt>
                <c:pt idx="991">
                  <c:v>103.97000122070312</c:v>
                </c:pt>
                <c:pt idx="992">
                  <c:v>106.48699951171875</c:v>
                </c:pt>
                <c:pt idx="993">
                  <c:v>106.24599456787109</c:v>
                </c:pt>
                <c:pt idx="994">
                  <c:v>104.15099334716797</c:v>
                </c:pt>
                <c:pt idx="995">
                  <c:v>104.07499694824219</c:v>
                </c:pt>
                <c:pt idx="996">
                  <c:v>97.061996459960938</c:v>
                </c:pt>
                <c:pt idx="997">
                  <c:v>97.224998474121094</c:v>
                </c:pt>
                <c:pt idx="998">
                  <c:v>94.530998229980469</c:v>
                </c:pt>
                <c:pt idx="999">
                  <c:v>94.453994750976563</c:v>
                </c:pt>
                <c:pt idx="1000">
                  <c:v>95.139999389648437</c:v>
                </c:pt>
                <c:pt idx="1001">
                  <c:v>95.0469970703125</c:v>
                </c:pt>
                <c:pt idx="1002">
                  <c:v>94.863998413085937</c:v>
                </c:pt>
                <c:pt idx="1003">
                  <c:v>95.082000732421875</c:v>
                </c:pt>
                <c:pt idx="1004">
                  <c:v>98.014999389648438</c:v>
                </c:pt>
                <c:pt idx="1005">
                  <c:v>97.996002197265625</c:v>
                </c:pt>
                <c:pt idx="1006">
                  <c:v>97.007003784179687</c:v>
                </c:pt>
                <c:pt idx="1007">
                  <c:v>97.101005554199219</c:v>
                </c:pt>
                <c:pt idx="1008">
                  <c:v>98.347000122070312</c:v>
                </c:pt>
                <c:pt idx="1009">
                  <c:v>98.198997497558594</c:v>
                </c:pt>
                <c:pt idx="1010">
                  <c:v>95.337997436523438</c:v>
                </c:pt>
                <c:pt idx="1011">
                  <c:v>95.3179931640625</c:v>
                </c:pt>
                <c:pt idx="1012">
                  <c:v>92.854995727539062</c:v>
                </c:pt>
                <c:pt idx="1013">
                  <c:v>92.957000732421875</c:v>
                </c:pt>
                <c:pt idx="1014">
                  <c:v>94.94000244140625</c:v>
                </c:pt>
                <c:pt idx="1015">
                  <c:v>94.673004150390625</c:v>
                </c:pt>
                <c:pt idx="1016">
                  <c:v>95.014007568359375</c:v>
                </c:pt>
                <c:pt idx="1017">
                  <c:v>95.129005432128906</c:v>
                </c:pt>
                <c:pt idx="1018">
                  <c:v>98.167999267578125</c:v>
                </c:pt>
                <c:pt idx="1019">
                  <c:v>98.294998168945313</c:v>
                </c:pt>
                <c:pt idx="1020">
                  <c:v>99.541999816894531</c:v>
                </c:pt>
                <c:pt idx="1021">
                  <c:v>99.347999572753906</c:v>
                </c:pt>
                <c:pt idx="1022">
                  <c:v>97.871002197265625</c:v>
                </c:pt>
                <c:pt idx="1023">
                  <c:v>97.887001037597656</c:v>
                </c:pt>
                <c:pt idx="1024">
                  <c:v>87.847000122070313</c:v>
                </c:pt>
                <c:pt idx="1025">
                  <c:v>87.893997192382813</c:v>
                </c:pt>
                <c:pt idx="1026">
                  <c:v>87.78399658203125</c:v>
                </c:pt>
                <c:pt idx="1027">
                  <c:v>88.015998840332031</c:v>
                </c:pt>
                <c:pt idx="1028">
                  <c:v>87.382003784179688</c:v>
                </c:pt>
                <c:pt idx="1029">
                  <c:v>87.24200439453125</c:v>
                </c:pt>
                <c:pt idx="1030">
                  <c:v>90.734001159667969</c:v>
                </c:pt>
                <c:pt idx="1031">
                  <c:v>90.955001831054687</c:v>
                </c:pt>
                <c:pt idx="1032">
                  <c:v>87.652999877929688</c:v>
                </c:pt>
                <c:pt idx="1033">
                  <c:v>87.46099853515625</c:v>
                </c:pt>
                <c:pt idx="1034">
                  <c:v>87.129997253417969</c:v>
                </c:pt>
                <c:pt idx="1035">
                  <c:v>87.259002685546875</c:v>
                </c:pt>
                <c:pt idx="1036">
                  <c:v>87.119003295898438</c:v>
                </c:pt>
                <c:pt idx="1037">
                  <c:v>86.94000244140625</c:v>
                </c:pt>
                <c:pt idx="1038">
                  <c:v>84.087005615234375</c:v>
                </c:pt>
                <c:pt idx="1039">
                  <c:v>84.187004089355469</c:v>
                </c:pt>
                <c:pt idx="1040">
                  <c:v>84.94000244140625</c:v>
                </c:pt>
                <c:pt idx="1041">
                  <c:v>84.989997863769531</c:v>
                </c:pt>
                <c:pt idx="1042">
                  <c:v>82.125999450683594</c:v>
                </c:pt>
                <c:pt idx="1043">
                  <c:v>81.803001403808594</c:v>
                </c:pt>
                <c:pt idx="1044">
                  <c:v>80.544998168945313</c:v>
                </c:pt>
                <c:pt idx="1045">
                  <c:v>80.839996337890625</c:v>
                </c:pt>
                <c:pt idx="1046">
                  <c:v>81.293998718261719</c:v>
                </c:pt>
                <c:pt idx="1047">
                  <c:v>81.247001647949219</c:v>
                </c:pt>
                <c:pt idx="1048">
                  <c:v>82.868995666503906</c:v>
                </c:pt>
                <c:pt idx="1049">
                  <c:v>82.780998229980469</c:v>
                </c:pt>
                <c:pt idx="1050">
                  <c:v>84.056999206542969</c:v>
                </c:pt>
                <c:pt idx="1051">
                  <c:v>83.99200439453125</c:v>
                </c:pt>
                <c:pt idx="1052">
                  <c:v>80.721000671386719</c:v>
                </c:pt>
                <c:pt idx="1053">
                  <c:v>81.211997985839844</c:v>
                </c:pt>
                <c:pt idx="1054">
                  <c:v>78.081001281738281</c:v>
                </c:pt>
                <c:pt idx="1055">
                  <c:v>78.115997314453125</c:v>
                </c:pt>
                <c:pt idx="1056">
                  <c:v>79.322998046875</c:v>
                </c:pt>
                <c:pt idx="1057">
                  <c:v>78.987998962402344</c:v>
                </c:pt>
                <c:pt idx="1058">
                  <c:v>80.090003967285156</c:v>
                </c:pt>
                <c:pt idx="1059">
                  <c:v>80.074005126953125</c:v>
                </c:pt>
                <c:pt idx="1060">
                  <c:v>78.259002685546875</c:v>
                </c:pt>
                <c:pt idx="1061">
                  <c:v>78.429000854492188</c:v>
                </c:pt>
                <c:pt idx="1062">
                  <c:v>76.834999084472656</c:v>
                </c:pt>
                <c:pt idx="1063">
                  <c:v>76.856002807617188</c:v>
                </c:pt>
                <c:pt idx="1064">
                  <c:v>79.108001708984375</c:v>
                </c:pt>
                <c:pt idx="1065">
                  <c:v>78.989006042480469</c:v>
                </c:pt>
                <c:pt idx="1066">
                  <c:v>78.285003662109375</c:v>
                </c:pt>
                <c:pt idx="1067">
                  <c:v>78.444000244140625</c:v>
                </c:pt>
                <c:pt idx="1068">
                  <c:v>77.66400146484375</c:v>
                </c:pt>
                <c:pt idx="1069">
                  <c:v>77.72900390625</c:v>
                </c:pt>
                <c:pt idx="1070">
                  <c:v>78.265007019042969</c:v>
                </c:pt>
                <c:pt idx="1071">
                  <c:v>78.335006713867187</c:v>
                </c:pt>
                <c:pt idx="1072">
                  <c:v>77.170005798339844</c:v>
                </c:pt>
                <c:pt idx="1073">
                  <c:v>77.033004760742188</c:v>
                </c:pt>
                <c:pt idx="1074">
                  <c:v>77.877998352050781</c:v>
                </c:pt>
                <c:pt idx="1075">
                  <c:v>78.152000427246094</c:v>
                </c:pt>
                <c:pt idx="1076">
                  <c:v>77.588005065917969</c:v>
                </c:pt>
                <c:pt idx="1077">
                  <c:v>77.267997741699219</c:v>
                </c:pt>
                <c:pt idx="1078">
                  <c:v>75.678001403808594</c:v>
                </c:pt>
                <c:pt idx="1079">
                  <c:v>75.799003601074219</c:v>
                </c:pt>
                <c:pt idx="1080">
                  <c:v>72.653999328613281</c:v>
                </c:pt>
                <c:pt idx="1081">
                  <c:v>72.530998229980469</c:v>
                </c:pt>
                <c:pt idx="1082">
                  <c:v>72.374000549316406</c:v>
                </c:pt>
                <c:pt idx="1083">
                  <c:v>72.601997375488281</c:v>
                </c:pt>
                <c:pt idx="1084">
                  <c:v>72.0780029296875</c:v>
                </c:pt>
                <c:pt idx="1085">
                  <c:v>71.951004028320313</c:v>
                </c:pt>
                <c:pt idx="1086">
                  <c:v>70.025001525878906</c:v>
                </c:pt>
                <c:pt idx="1087">
                  <c:v>69.9530029296875</c:v>
                </c:pt>
                <c:pt idx="1088">
                  <c:v>67.859001159667969</c:v>
                </c:pt>
                <c:pt idx="1089">
                  <c:v>68.060997009277344</c:v>
                </c:pt>
                <c:pt idx="1090">
                  <c:v>66.724998474121094</c:v>
                </c:pt>
                <c:pt idx="1091">
                  <c:v>66.540000915527344</c:v>
                </c:pt>
                <c:pt idx="1092">
                  <c:v>65.921005249023438</c:v>
                </c:pt>
                <c:pt idx="1093">
                  <c:v>65.785003662109375</c:v>
                </c:pt>
                <c:pt idx="1094">
                  <c:v>64.333000183105469</c:v>
                </c:pt>
                <c:pt idx="1095">
                  <c:v>64.519004821777344</c:v>
                </c:pt>
                <c:pt idx="1096">
                  <c:v>64.577003479003906</c:v>
                </c:pt>
                <c:pt idx="1097">
                  <c:v>64.637001037597656</c:v>
                </c:pt>
                <c:pt idx="1098">
                  <c:v>64.062995910644531</c:v>
                </c:pt>
                <c:pt idx="1099">
                  <c:v>63.686000823974609</c:v>
                </c:pt>
                <c:pt idx="1100">
                  <c:v>62.884002685546875</c:v>
                </c:pt>
                <c:pt idx="1101">
                  <c:v>63.056999206542969</c:v>
                </c:pt>
                <c:pt idx="1102">
                  <c:v>62.041999816894531</c:v>
                </c:pt>
                <c:pt idx="1103">
                  <c:v>62.083000183105469</c:v>
                </c:pt>
                <c:pt idx="1104">
                  <c:v>59.393001556396484</c:v>
                </c:pt>
                <c:pt idx="1105">
                  <c:v>59.484001159667969</c:v>
                </c:pt>
                <c:pt idx="1106">
                  <c:v>59.260002136230469</c:v>
                </c:pt>
                <c:pt idx="1107">
                  <c:v>59.060001373291016</c:v>
                </c:pt>
                <c:pt idx="1108">
                  <c:v>58.843002319335938</c:v>
                </c:pt>
                <c:pt idx="1109">
                  <c:v>59.050003051757812</c:v>
                </c:pt>
                <c:pt idx="1110">
                  <c:v>59.262001037597656</c:v>
                </c:pt>
                <c:pt idx="1111">
                  <c:v>59.046001434326172</c:v>
                </c:pt>
                <c:pt idx="1112">
                  <c:v>58.035999298095703</c:v>
                </c:pt>
                <c:pt idx="1113">
                  <c:v>58.063999176025391</c:v>
                </c:pt>
                <c:pt idx="1114">
                  <c:v>57.604999542236328</c:v>
                </c:pt>
                <c:pt idx="1115">
                  <c:v>57.333000183105469</c:v>
                </c:pt>
                <c:pt idx="1116">
                  <c:v>56.749004364013672</c:v>
                </c:pt>
                <c:pt idx="1117">
                  <c:v>57.223003387451172</c:v>
                </c:pt>
                <c:pt idx="1118">
                  <c:v>56.78900146484375</c:v>
                </c:pt>
                <c:pt idx="1119">
                  <c:v>56.706001281738281</c:v>
                </c:pt>
                <c:pt idx="1120">
                  <c:v>55.430000305175781</c:v>
                </c:pt>
                <c:pt idx="1121">
                  <c:v>55.299999237060547</c:v>
                </c:pt>
                <c:pt idx="1122">
                  <c:v>54.198001861572266</c:v>
                </c:pt>
                <c:pt idx="1123">
                  <c:v>54.112998962402344</c:v>
                </c:pt>
                <c:pt idx="1124">
                  <c:v>52.406997680664062</c:v>
                </c:pt>
                <c:pt idx="1125">
                  <c:v>52.298000335693359</c:v>
                </c:pt>
                <c:pt idx="1126">
                  <c:v>50.016998291015625</c:v>
                </c:pt>
                <c:pt idx="1127">
                  <c:v>50.020999908447266</c:v>
                </c:pt>
                <c:pt idx="1128">
                  <c:v>48.740001678466797</c:v>
                </c:pt>
                <c:pt idx="1129">
                  <c:v>48.685997009277344</c:v>
                </c:pt>
                <c:pt idx="1130">
                  <c:v>48.028999328613281</c:v>
                </c:pt>
                <c:pt idx="1131">
                  <c:v>47.842998504638672</c:v>
                </c:pt>
                <c:pt idx="1132">
                  <c:v>46.957000732421875</c:v>
                </c:pt>
                <c:pt idx="1133">
                  <c:v>47.144001007080078</c:v>
                </c:pt>
                <c:pt idx="1134">
                  <c:v>46.629001617431641</c:v>
                </c:pt>
                <c:pt idx="1135">
                  <c:v>46.625</c:v>
                </c:pt>
                <c:pt idx="1136">
                  <c:v>46.071998596191406</c:v>
                </c:pt>
                <c:pt idx="1137">
                  <c:v>45.875</c:v>
                </c:pt>
                <c:pt idx="1138">
                  <c:v>45.174999237060547</c:v>
                </c:pt>
                <c:pt idx="1139">
                  <c:v>45.352001190185547</c:v>
                </c:pt>
                <c:pt idx="1140">
                  <c:v>44.493000030517578</c:v>
                </c:pt>
                <c:pt idx="1141">
                  <c:v>44.559001922607422</c:v>
                </c:pt>
                <c:pt idx="1142">
                  <c:v>43.705001831054687</c:v>
                </c:pt>
                <c:pt idx="1143">
                  <c:v>43.487003326416016</c:v>
                </c:pt>
                <c:pt idx="1144">
                  <c:v>42.072002410888672</c:v>
                </c:pt>
                <c:pt idx="1145">
                  <c:v>42.224002838134766</c:v>
                </c:pt>
                <c:pt idx="1146">
                  <c:v>41.774002075195313</c:v>
                </c:pt>
                <c:pt idx="1147">
                  <c:v>41.633998870849609</c:v>
                </c:pt>
                <c:pt idx="1148">
                  <c:v>40.850002288818359</c:v>
                </c:pt>
                <c:pt idx="1149">
                  <c:v>41</c:v>
                </c:pt>
                <c:pt idx="1150">
                  <c:v>40.314998626708984</c:v>
                </c:pt>
                <c:pt idx="1151">
                  <c:v>39.707000732421875</c:v>
                </c:pt>
                <c:pt idx="1152">
                  <c:v>39.170001983642578</c:v>
                </c:pt>
                <c:pt idx="1153">
                  <c:v>39.432998657226563</c:v>
                </c:pt>
                <c:pt idx="1154">
                  <c:v>38.687000274658203</c:v>
                </c:pt>
                <c:pt idx="1155">
                  <c:v>38.852001190185547</c:v>
                </c:pt>
                <c:pt idx="1156">
                  <c:v>37.792999267578125</c:v>
                </c:pt>
                <c:pt idx="1157">
                  <c:v>37.764999389648438</c:v>
                </c:pt>
                <c:pt idx="1158">
                  <c:v>37.163002014160156</c:v>
                </c:pt>
                <c:pt idx="1159">
                  <c:v>37.443000793457031</c:v>
                </c:pt>
                <c:pt idx="1160">
                  <c:v>36.857997894287109</c:v>
                </c:pt>
                <c:pt idx="1161">
                  <c:v>36.747001647949219</c:v>
                </c:pt>
                <c:pt idx="1162">
                  <c:v>36.278999328613281</c:v>
                </c:pt>
                <c:pt idx="1163">
                  <c:v>36.256999969482422</c:v>
                </c:pt>
                <c:pt idx="1164">
                  <c:v>35.547000885009766</c:v>
                </c:pt>
                <c:pt idx="1165">
                  <c:v>35.545001983642578</c:v>
                </c:pt>
                <c:pt idx="1166">
                  <c:v>35.090000152587891</c:v>
                </c:pt>
                <c:pt idx="1167">
                  <c:v>35.242000579833984</c:v>
                </c:pt>
                <c:pt idx="1168">
                  <c:v>34.771999359130859</c:v>
                </c:pt>
                <c:pt idx="1169">
                  <c:v>34.486000061035156</c:v>
                </c:pt>
                <c:pt idx="1170">
                  <c:v>33.94000244140625</c:v>
                </c:pt>
                <c:pt idx="1171">
                  <c:v>33.979000091552734</c:v>
                </c:pt>
                <c:pt idx="1172">
                  <c:v>33.485000610351562</c:v>
                </c:pt>
                <c:pt idx="1173">
                  <c:v>33.640998840332031</c:v>
                </c:pt>
                <c:pt idx="1174">
                  <c:v>33.201000213623047</c:v>
                </c:pt>
                <c:pt idx="1175">
                  <c:v>33.048000335693359</c:v>
                </c:pt>
                <c:pt idx="1176">
                  <c:v>32.435001373291016</c:v>
                </c:pt>
                <c:pt idx="1177">
                  <c:v>32.253002166748047</c:v>
                </c:pt>
                <c:pt idx="1178">
                  <c:v>31.648000717163086</c:v>
                </c:pt>
                <c:pt idx="1179">
                  <c:v>31.631999969482422</c:v>
                </c:pt>
                <c:pt idx="1180">
                  <c:v>31.22599983215332</c:v>
                </c:pt>
                <c:pt idx="1181">
                  <c:v>31.309001922607422</c:v>
                </c:pt>
                <c:pt idx="1182">
                  <c:v>30.843999862670898</c:v>
                </c:pt>
                <c:pt idx="1183">
                  <c:v>30.51099967956543</c:v>
                </c:pt>
                <c:pt idx="1184">
                  <c:v>30.152999877929687</c:v>
                </c:pt>
                <c:pt idx="1185">
                  <c:v>30.170000076293945</c:v>
                </c:pt>
                <c:pt idx="1186">
                  <c:v>29.847999572753906</c:v>
                </c:pt>
                <c:pt idx="1187">
                  <c:v>29.899002075195313</c:v>
                </c:pt>
                <c:pt idx="1188">
                  <c:v>29.505001068115234</c:v>
                </c:pt>
                <c:pt idx="1189">
                  <c:v>29.522001266479492</c:v>
                </c:pt>
                <c:pt idx="1190">
                  <c:v>29.243000030517578</c:v>
                </c:pt>
                <c:pt idx="1191">
                  <c:v>29.045000076293945</c:v>
                </c:pt>
                <c:pt idx="1192">
                  <c:v>28.751001358032227</c:v>
                </c:pt>
                <c:pt idx="1193">
                  <c:v>28.982000350952148</c:v>
                </c:pt>
                <c:pt idx="1194">
                  <c:v>28.616001129150391</c:v>
                </c:pt>
                <c:pt idx="1195">
                  <c:v>28.745000839233398</c:v>
                </c:pt>
                <c:pt idx="1196">
                  <c:v>28.55000114440918</c:v>
                </c:pt>
                <c:pt idx="1197">
                  <c:v>28.338001251220703</c:v>
                </c:pt>
                <c:pt idx="1198">
                  <c:v>28.133001327514648</c:v>
                </c:pt>
                <c:pt idx="1199">
                  <c:v>27.998001098632813</c:v>
                </c:pt>
                <c:pt idx="1200">
                  <c:v>27.769001007080078</c:v>
                </c:pt>
                <c:pt idx="1201">
                  <c:v>28.048999786376953</c:v>
                </c:pt>
                <c:pt idx="1202">
                  <c:v>27.815000534057617</c:v>
                </c:pt>
                <c:pt idx="1203">
                  <c:v>27.695999145507812</c:v>
                </c:pt>
                <c:pt idx="1204">
                  <c:v>27.49799919128418</c:v>
                </c:pt>
                <c:pt idx="1205">
                  <c:v>27.492000579833984</c:v>
                </c:pt>
                <c:pt idx="1206">
                  <c:v>27.359001159667969</c:v>
                </c:pt>
                <c:pt idx="1207">
                  <c:v>27.396999359130859</c:v>
                </c:pt>
                <c:pt idx="1208">
                  <c:v>27.142000198364258</c:v>
                </c:pt>
                <c:pt idx="1209">
                  <c:v>27.142000198364258</c:v>
                </c:pt>
                <c:pt idx="1210">
                  <c:v>26.993000030517578</c:v>
                </c:pt>
                <c:pt idx="1211">
                  <c:v>27.204999923706055</c:v>
                </c:pt>
                <c:pt idx="1212">
                  <c:v>27.027999877929687</c:v>
                </c:pt>
                <c:pt idx="1213">
                  <c:v>26.63599967956543</c:v>
                </c:pt>
                <c:pt idx="1214">
                  <c:v>26.396999359130859</c:v>
                </c:pt>
                <c:pt idx="1215">
                  <c:v>26.622001647949219</c:v>
                </c:pt>
                <c:pt idx="1216">
                  <c:v>26.536001205444336</c:v>
                </c:pt>
                <c:pt idx="1217">
                  <c:v>26.640998840332031</c:v>
                </c:pt>
                <c:pt idx="1218">
                  <c:v>26.423000335693359</c:v>
                </c:pt>
                <c:pt idx="1219">
                  <c:v>26.103000640869141</c:v>
                </c:pt>
                <c:pt idx="1220">
                  <c:v>25.816001892089844</c:v>
                </c:pt>
                <c:pt idx="1221">
                  <c:v>26.202001571655273</c:v>
                </c:pt>
                <c:pt idx="1222">
                  <c:v>26.06300163269043</c:v>
                </c:pt>
                <c:pt idx="1223">
                  <c:v>26.107000350952148</c:v>
                </c:pt>
                <c:pt idx="1224">
                  <c:v>25.957000732421875</c:v>
                </c:pt>
                <c:pt idx="1225">
                  <c:v>25.607999801635742</c:v>
                </c:pt>
                <c:pt idx="1226">
                  <c:v>25.458999633789063</c:v>
                </c:pt>
                <c:pt idx="1227">
                  <c:v>25.817001342773438</c:v>
                </c:pt>
                <c:pt idx="1228">
                  <c:v>25.76500129699707</c:v>
                </c:pt>
                <c:pt idx="1229">
                  <c:v>25.72599983215332</c:v>
                </c:pt>
                <c:pt idx="1230">
                  <c:v>25.690000534057617</c:v>
                </c:pt>
                <c:pt idx="1231">
                  <c:v>25.39900016784668</c:v>
                </c:pt>
                <c:pt idx="1232">
                  <c:v>25.384000778198242</c:v>
                </c:pt>
                <c:pt idx="1233">
                  <c:v>25.645999908447266</c:v>
                </c:pt>
                <c:pt idx="1234">
                  <c:v>25.687000274658203</c:v>
                </c:pt>
                <c:pt idx="1235">
                  <c:v>25.677000045776367</c:v>
                </c:pt>
                <c:pt idx="1236">
                  <c:v>25.679000854492188</c:v>
                </c:pt>
                <c:pt idx="1237">
                  <c:v>25.371000289916992</c:v>
                </c:pt>
                <c:pt idx="1238">
                  <c:v>25.320999145507813</c:v>
                </c:pt>
                <c:pt idx="1239">
                  <c:v>25.385000228881836</c:v>
                </c:pt>
                <c:pt idx="1240">
                  <c:v>25.443000793457031</c:v>
                </c:pt>
                <c:pt idx="1241">
                  <c:v>25.789999008178711</c:v>
                </c:pt>
                <c:pt idx="1242">
                  <c:v>25.784999847412109</c:v>
                </c:pt>
                <c:pt idx="1243">
                  <c:v>25.533000946044922</c:v>
                </c:pt>
                <c:pt idx="1244">
                  <c:v>25.534999847412109</c:v>
                </c:pt>
                <c:pt idx="1245">
                  <c:v>25.329000473022461</c:v>
                </c:pt>
                <c:pt idx="1246">
                  <c:v>25.339000701904297</c:v>
                </c:pt>
                <c:pt idx="1247">
                  <c:v>25.743999481201172</c:v>
                </c:pt>
                <c:pt idx="1248">
                  <c:v>25.718000411987305</c:v>
                </c:pt>
                <c:pt idx="1249">
                  <c:v>25.707000732421875</c:v>
                </c:pt>
                <c:pt idx="1250">
                  <c:v>25.706001281738281</c:v>
                </c:pt>
                <c:pt idx="1251">
                  <c:v>25.393001556396484</c:v>
                </c:pt>
                <c:pt idx="1252">
                  <c:v>25.335000991821289</c:v>
                </c:pt>
                <c:pt idx="1253">
                  <c:v>25.75</c:v>
                </c:pt>
                <c:pt idx="1254">
                  <c:v>25.798000335693359</c:v>
                </c:pt>
                <c:pt idx="1255">
                  <c:v>25.711999893188477</c:v>
                </c:pt>
                <c:pt idx="1256">
                  <c:v>25.727998733520508</c:v>
                </c:pt>
                <c:pt idx="1257">
                  <c:v>25.468000411987305</c:v>
                </c:pt>
                <c:pt idx="1258">
                  <c:v>25.478000640869141</c:v>
                </c:pt>
                <c:pt idx="1259">
                  <c:v>25.619998931884766</c:v>
                </c:pt>
                <c:pt idx="1260">
                  <c:v>25.593000411987305</c:v>
                </c:pt>
                <c:pt idx="1261">
                  <c:v>26.078001022338867</c:v>
                </c:pt>
                <c:pt idx="1262">
                  <c:v>26.071001052856445</c:v>
                </c:pt>
                <c:pt idx="1263">
                  <c:v>25.707000732421875</c:v>
                </c:pt>
                <c:pt idx="1264">
                  <c:v>25.717000961303711</c:v>
                </c:pt>
                <c:pt idx="1265">
                  <c:v>25.814001083374023</c:v>
                </c:pt>
                <c:pt idx="1266">
                  <c:v>25.824001312255859</c:v>
                </c:pt>
                <c:pt idx="1267">
                  <c:v>25.954002380371094</c:v>
                </c:pt>
                <c:pt idx="1268">
                  <c:v>25.947002410888672</c:v>
                </c:pt>
                <c:pt idx="1269">
                  <c:v>25.924999237060547</c:v>
                </c:pt>
                <c:pt idx="1270">
                  <c:v>25.930000305175781</c:v>
                </c:pt>
                <c:pt idx="1271">
                  <c:v>25.817001342773438</c:v>
                </c:pt>
                <c:pt idx="1272">
                  <c:v>25.78900146484375</c:v>
                </c:pt>
                <c:pt idx="1273">
                  <c:v>26.040000915527344</c:v>
                </c:pt>
                <c:pt idx="1274">
                  <c:v>26.0260009765625</c:v>
                </c:pt>
                <c:pt idx="1275">
                  <c:v>25.874000549316406</c:v>
                </c:pt>
                <c:pt idx="1276">
                  <c:v>25.322999954223633</c:v>
                </c:pt>
                <c:pt idx="1277">
                  <c:v>25.035999298095703</c:v>
                </c:pt>
                <c:pt idx="1278">
                  <c:v>25.059999465942383</c:v>
                </c:pt>
                <c:pt idx="1279">
                  <c:v>25.337001800537109</c:v>
                </c:pt>
                <c:pt idx="1280">
                  <c:v>25.292001724243164</c:v>
                </c:pt>
                <c:pt idx="1281">
                  <c:v>25.364999771118164</c:v>
                </c:pt>
                <c:pt idx="1282">
                  <c:v>25.336002349853516</c:v>
                </c:pt>
                <c:pt idx="1283">
                  <c:v>25.39000129699707</c:v>
                </c:pt>
                <c:pt idx="1284">
                  <c:v>25.386001586914062</c:v>
                </c:pt>
                <c:pt idx="1285">
                  <c:v>25.291999816894531</c:v>
                </c:pt>
                <c:pt idx="1286">
                  <c:v>25.273000717163086</c:v>
                </c:pt>
                <c:pt idx="1287">
                  <c:v>25.388002395629883</c:v>
                </c:pt>
                <c:pt idx="1288">
                  <c:v>25.384000778198242</c:v>
                </c:pt>
                <c:pt idx="1289">
                  <c:v>24.857999801635742</c:v>
                </c:pt>
                <c:pt idx="1290">
                  <c:v>24.808000564575195</c:v>
                </c:pt>
                <c:pt idx="1291">
                  <c:v>25.145000457763672</c:v>
                </c:pt>
                <c:pt idx="1292">
                  <c:v>25.183000564575195</c:v>
                </c:pt>
                <c:pt idx="1293">
                  <c:v>25.214000701904297</c:v>
                </c:pt>
                <c:pt idx="1294">
                  <c:v>25.221000671386719</c:v>
                </c:pt>
                <c:pt idx="1295">
                  <c:v>25.340000152587891</c:v>
                </c:pt>
                <c:pt idx="1296">
                  <c:v>25.336999893188477</c:v>
                </c:pt>
                <c:pt idx="1297">
                  <c:v>25.006999969482422</c:v>
                </c:pt>
                <c:pt idx="1298">
                  <c:v>25.017000198364258</c:v>
                </c:pt>
                <c:pt idx="1299">
                  <c:v>25.296001434326172</c:v>
                </c:pt>
                <c:pt idx="1300">
                  <c:v>25.296001434326172</c:v>
                </c:pt>
                <c:pt idx="1301">
                  <c:v>25.118999481201172</c:v>
                </c:pt>
                <c:pt idx="1302">
                  <c:v>25.08799934387207</c:v>
                </c:pt>
                <c:pt idx="1303">
                  <c:v>24.871000289916992</c:v>
                </c:pt>
                <c:pt idx="1304">
                  <c:v>24.895999908447266</c:v>
                </c:pt>
                <c:pt idx="1305">
                  <c:v>24.921001434326172</c:v>
                </c:pt>
                <c:pt idx="1306">
                  <c:v>24.90300178527832</c:v>
                </c:pt>
                <c:pt idx="1307">
                  <c:v>25.02400016784668</c:v>
                </c:pt>
                <c:pt idx="1308">
                  <c:v>25.006000518798828</c:v>
                </c:pt>
                <c:pt idx="1309">
                  <c:v>24.781999588012695</c:v>
                </c:pt>
                <c:pt idx="1310">
                  <c:v>24.815000534057617</c:v>
                </c:pt>
                <c:pt idx="1311">
                  <c:v>25.161001205444336</c:v>
                </c:pt>
                <c:pt idx="1312">
                  <c:v>25.136001586914062</c:v>
                </c:pt>
                <c:pt idx="1313">
                  <c:v>25.146999359130859</c:v>
                </c:pt>
                <c:pt idx="1314">
                  <c:v>25.139999389648438</c:v>
                </c:pt>
                <c:pt idx="1315">
                  <c:v>24.818000793457031</c:v>
                </c:pt>
                <c:pt idx="1316">
                  <c:v>24.819999694824219</c:v>
                </c:pt>
                <c:pt idx="1317">
                  <c:v>24.980001449584961</c:v>
                </c:pt>
                <c:pt idx="1318">
                  <c:v>24.957000732421875</c:v>
                </c:pt>
                <c:pt idx="1319">
                  <c:v>24.993999481201172</c:v>
                </c:pt>
                <c:pt idx="1320">
                  <c:v>25.003000259399414</c:v>
                </c:pt>
                <c:pt idx="1321">
                  <c:v>24.998001098632812</c:v>
                </c:pt>
                <c:pt idx="1322">
                  <c:v>25.046001434326172</c:v>
                </c:pt>
                <c:pt idx="1323">
                  <c:v>25.097000122070312</c:v>
                </c:pt>
                <c:pt idx="1324">
                  <c:v>25.098001480102539</c:v>
                </c:pt>
                <c:pt idx="1325">
                  <c:v>24.952001571655273</c:v>
                </c:pt>
                <c:pt idx="1326">
                  <c:v>24.968999862670898</c:v>
                </c:pt>
                <c:pt idx="1327">
                  <c:v>24.639999389648438</c:v>
                </c:pt>
                <c:pt idx="1328">
                  <c:v>24.628000259399414</c:v>
                </c:pt>
                <c:pt idx="1329">
                  <c:v>24.650001525878906</c:v>
                </c:pt>
                <c:pt idx="1330">
                  <c:v>24.631999969482422</c:v>
                </c:pt>
                <c:pt idx="1331">
                  <c:v>24.997001647949219</c:v>
                </c:pt>
                <c:pt idx="1332">
                  <c:v>24.951999664306641</c:v>
                </c:pt>
                <c:pt idx="1333">
                  <c:v>24.545000076293945</c:v>
                </c:pt>
                <c:pt idx="1334">
                  <c:v>24.590000152587891</c:v>
                </c:pt>
                <c:pt idx="1335">
                  <c:v>24.51099967956543</c:v>
                </c:pt>
                <c:pt idx="1336">
                  <c:v>24.457000732421875</c:v>
                </c:pt>
                <c:pt idx="1337">
                  <c:v>24.811000823974609</c:v>
                </c:pt>
                <c:pt idx="1338">
                  <c:v>24.812000274658203</c:v>
                </c:pt>
                <c:pt idx="1339">
                  <c:v>24.788999557495117</c:v>
                </c:pt>
                <c:pt idx="1340">
                  <c:v>24.772998809814453</c:v>
                </c:pt>
                <c:pt idx="1341">
                  <c:v>24.411998748779297</c:v>
                </c:pt>
                <c:pt idx="1342">
                  <c:v>24.409999847412109</c:v>
                </c:pt>
                <c:pt idx="1343">
                  <c:v>24.839998245239258</c:v>
                </c:pt>
                <c:pt idx="1344">
                  <c:v>24.843999862670898</c:v>
                </c:pt>
                <c:pt idx="1345">
                  <c:v>24.700998306274414</c:v>
                </c:pt>
                <c:pt idx="1346">
                  <c:v>24.709999084472656</c:v>
                </c:pt>
                <c:pt idx="1347">
                  <c:v>24.638999938964844</c:v>
                </c:pt>
                <c:pt idx="1348">
                  <c:v>24.629999160766602</c:v>
                </c:pt>
                <c:pt idx="1349">
                  <c:v>24.584999084472656</c:v>
                </c:pt>
                <c:pt idx="1350">
                  <c:v>24.592998504638672</c:v>
                </c:pt>
                <c:pt idx="1351">
                  <c:v>24.814001083374023</c:v>
                </c:pt>
                <c:pt idx="1352">
                  <c:v>24.891000747680664</c:v>
                </c:pt>
                <c:pt idx="1353">
                  <c:v>24.684000015258789</c:v>
                </c:pt>
                <c:pt idx="1354">
                  <c:v>24.697000503540039</c:v>
                </c:pt>
                <c:pt idx="1355">
                  <c:v>23.968002319335938</c:v>
                </c:pt>
                <c:pt idx="1356">
                  <c:v>23.93800163269043</c:v>
                </c:pt>
                <c:pt idx="1357">
                  <c:v>24.107999801635742</c:v>
                </c:pt>
                <c:pt idx="1358">
                  <c:v>24.111000061035156</c:v>
                </c:pt>
                <c:pt idx="1359">
                  <c:v>23.728000640869141</c:v>
                </c:pt>
                <c:pt idx="1360">
                  <c:v>23.715999603271484</c:v>
                </c:pt>
                <c:pt idx="1361">
                  <c:v>24.142999649047852</c:v>
                </c:pt>
                <c:pt idx="1362">
                  <c:v>24.107000350952148</c:v>
                </c:pt>
                <c:pt idx="1363">
                  <c:v>23.865999221801758</c:v>
                </c:pt>
                <c:pt idx="1364">
                  <c:v>23.892000198364258</c:v>
                </c:pt>
                <c:pt idx="1365">
                  <c:v>23.676000595092773</c:v>
                </c:pt>
                <c:pt idx="1366">
                  <c:v>23.676000595092773</c:v>
                </c:pt>
                <c:pt idx="1367">
                  <c:v>23.607000350952148</c:v>
                </c:pt>
                <c:pt idx="1368">
                  <c:v>23.581001281738281</c:v>
                </c:pt>
                <c:pt idx="1369">
                  <c:v>23.874000549316406</c:v>
                </c:pt>
                <c:pt idx="1370">
                  <c:v>23.873001098632812</c:v>
                </c:pt>
                <c:pt idx="1371">
                  <c:v>23.838001251220703</c:v>
                </c:pt>
                <c:pt idx="1372">
                  <c:v>23.836000442504883</c:v>
                </c:pt>
                <c:pt idx="1373">
                  <c:v>23.927999496459961</c:v>
                </c:pt>
                <c:pt idx="1374">
                  <c:v>23.935998916625977</c:v>
                </c:pt>
                <c:pt idx="1375">
                  <c:v>24.042001724243164</c:v>
                </c:pt>
                <c:pt idx="1376">
                  <c:v>24.030000686645508</c:v>
                </c:pt>
                <c:pt idx="1377">
                  <c:v>24.007999420166016</c:v>
                </c:pt>
                <c:pt idx="1378">
                  <c:v>23.996999740600586</c:v>
                </c:pt>
                <c:pt idx="1379">
                  <c:v>23.991001129150391</c:v>
                </c:pt>
                <c:pt idx="1380">
                  <c:v>23.965002059936523</c:v>
                </c:pt>
                <c:pt idx="1381">
                  <c:v>24.03900146484375</c:v>
                </c:pt>
                <c:pt idx="1382">
                  <c:v>24.02400016784668</c:v>
                </c:pt>
                <c:pt idx="1383">
                  <c:v>23.76300048828125</c:v>
                </c:pt>
                <c:pt idx="1384">
                  <c:v>23.784999847412109</c:v>
                </c:pt>
                <c:pt idx="1385">
                  <c:v>23.961000442504883</c:v>
                </c:pt>
                <c:pt idx="1386">
                  <c:v>23.954000473022461</c:v>
                </c:pt>
                <c:pt idx="1387">
                  <c:v>23.873001098632812</c:v>
                </c:pt>
                <c:pt idx="1388">
                  <c:v>23.889999389648437</c:v>
                </c:pt>
                <c:pt idx="1389">
                  <c:v>23.86199951171875</c:v>
                </c:pt>
                <c:pt idx="1390">
                  <c:v>23.883998870849609</c:v>
                </c:pt>
                <c:pt idx="1391">
                  <c:v>23.617000579833984</c:v>
                </c:pt>
                <c:pt idx="1392">
                  <c:v>23.606000900268555</c:v>
                </c:pt>
                <c:pt idx="1393">
                  <c:v>23.924001693725586</c:v>
                </c:pt>
                <c:pt idx="1394">
                  <c:v>23.908000946044922</c:v>
                </c:pt>
                <c:pt idx="1395">
                  <c:v>23.837001800537109</c:v>
                </c:pt>
                <c:pt idx="1396">
                  <c:v>23.82600212097168</c:v>
                </c:pt>
                <c:pt idx="1397">
                  <c:v>23.825000762939453</c:v>
                </c:pt>
                <c:pt idx="1398">
                  <c:v>23.809000015258789</c:v>
                </c:pt>
                <c:pt idx="1399">
                  <c:v>23.751001358032227</c:v>
                </c:pt>
                <c:pt idx="1400">
                  <c:v>23.769001007080078</c:v>
                </c:pt>
                <c:pt idx="1401">
                  <c:v>23.721000671386719</c:v>
                </c:pt>
                <c:pt idx="1402">
                  <c:v>23.730001449584961</c:v>
                </c:pt>
                <c:pt idx="1403">
                  <c:v>23.481000900268555</c:v>
                </c:pt>
                <c:pt idx="1404">
                  <c:v>23.444002151489258</c:v>
                </c:pt>
                <c:pt idx="1405">
                  <c:v>23.873001098632812</c:v>
                </c:pt>
                <c:pt idx="1406">
                  <c:v>23.89000129699707</c:v>
                </c:pt>
                <c:pt idx="1407">
                  <c:v>23.744001388549805</c:v>
                </c:pt>
                <c:pt idx="1408">
                  <c:v>23.738000869750977</c:v>
                </c:pt>
                <c:pt idx="1409">
                  <c:v>23.665000915527344</c:v>
                </c:pt>
                <c:pt idx="1410">
                  <c:v>23.667001724243164</c:v>
                </c:pt>
                <c:pt idx="1411">
                  <c:v>24.046001434326172</c:v>
                </c:pt>
                <c:pt idx="1412">
                  <c:v>24.040000915527344</c:v>
                </c:pt>
                <c:pt idx="1413">
                  <c:v>24.001001358032227</c:v>
                </c:pt>
                <c:pt idx="1414">
                  <c:v>24.042001724243164</c:v>
                </c:pt>
                <c:pt idx="1415">
                  <c:v>23.852001190185547</c:v>
                </c:pt>
                <c:pt idx="1416">
                  <c:v>23.857000350952148</c:v>
                </c:pt>
                <c:pt idx="1417">
                  <c:v>24.073999404907227</c:v>
                </c:pt>
                <c:pt idx="1418">
                  <c:v>24.065999984741211</c:v>
                </c:pt>
                <c:pt idx="1419">
                  <c:v>23.993001937866211</c:v>
                </c:pt>
                <c:pt idx="1420">
                  <c:v>23.980001449584961</c:v>
                </c:pt>
                <c:pt idx="1421">
                  <c:v>23.719001770019531</c:v>
                </c:pt>
                <c:pt idx="1422">
                  <c:v>23.719001770019531</c:v>
                </c:pt>
                <c:pt idx="1423">
                  <c:v>23.6510009765625</c:v>
                </c:pt>
                <c:pt idx="1424">
                  <c:v>23.655000686645508</c:v>
                </c:pt>
                <c:pt idx="1425">
                  <c:v>24.045000076293945</c:v>
                </c:pt>
                <c:pt idx="1426">
                  <c:v>24.022001266479492</c:v>
                </c:pt>
                <c:pt idx="1427">
                  <c:v>23.503999710083008</c:v>
                </c:pt>
                <c:pt idx="1428">
                  <c:v>23.495000839233398</c:v>
                </c:pt>
                <c:pt idx="1429">
                  <c:v>23.907001495361328</c:v>
                </c:pt>
                <c:pt idx="1430">
                  <c:v>23.884000778198242</c:v>
                </c:pt>
                <c:pt idx="1431">
                  <c:v>24.235000610351563</c:v>
                </c:pt>
                <c:pt idx="1432">
                  <c:v>24.241001129150391</c:v>
                </c:pt>
                <c:pt idx="1433">
                  <c:v>23.679000854492188</c:v>
                </c:pt>
                <c:pt idx="1434">
                  <c:v>23.68800163269043</c:v>
                </c:pt>
                <c:pt idx="1435">
                  <c:v>24.354000091552734</c:v>
                </c:pt>
                <c:pt idx="1436">
                  <c:v>24.380001068115234</c:v>
                </c:pt>
                <c:pt idx="1437">
                  <c:v>24.006999969482422</c:v>
                </c:pt>
                <c:pt idx="1438">
                  <c:v>23.991001129150391</c:v>
                </c:pt>
                <c:pt idx="1439">
                  <c:v>23.842000961303711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368832"/>
        <c:axId val="45370752"/>
      </c:lineChart>
      <c:catAx>
        <c:axId val="45368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Hour</a:t>
                </a:r>
                <a:r>
                  <a:rPr lang="en-US" baseline="0"/>
                  <a:t> of the Day (Hr)</a:t>
                </a:r>
                <a:endParaRPr lang="en-US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45370752"/>
        <c:crosses val="autoZero"/>
        <c:auto val="1"/>
        <c:lblAlgn val="ctr"/>
        <c:lblOffset val="100"/>
        <c:noMultiLvlLbl val="0"/>
      </c:catAx>
      <c:valAx>
        <c:axId val="453707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Real</a:t>
                </a:r>
                <a:r>
                  <a:rPr lang="en-US" baseline="0"/>
                  <a:t> Power (P) [MW]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536883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7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DEP DER Summary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Biomass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Connected</c:v>
                </c:pt>
                <c:pt idx="1">
                  <c:v>Active PI Tags</c:v>
                </c:pt>
                <c:pt idx="2">
                  <c:v>Under Construction</c:v>
                </c:pt>
                <c:pt idx="3">
                  <c:v>Pending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0.27</c:v>
                </c:pt>
                <c:pt idx="1">
                  <c:v>0</c:v>
                </c:pt>
                <c:pt idx="2">
                  <c:v>0</c:v>
                </c:pt>
                <c:pt idx="3">
                  <c:v>3.02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Hydro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Connected</c:v>
                </c:pt>
                <c:pt idx="1">
                  <c:v>Active PI Tags</c:v>
                </c:pt>
                <c:pt idx="2">
                  <c:v>Under Construction</c:v>
                </c:pt>
                <c:pt idx="3">
                  <c:v>Pending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17.170000000000002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Landfill Gas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Connected</c:v>
                </c:pt>
                <c:pt idx="1">
                  <c:v>Active PI Tags</c:v>
                </c:pt>
                <c:pt idx="2">
                  <c:v>Under Construction</c:v>
                </c:pt>
                <c:pt idx="3">
                  <c:v>Pending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29</c:v>
                </c:pt>
                <c:pt idx="1">
                  <c:v>0</c:v>
                </c:pt>
                <c:pt idx="2">
                  <c:v>9.6</c:v>
                </c:pt>
                <c:pt idx="3">
                  <c:v>9.6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Solar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Connected</c:v>
                </c:pt>
                <c:pt idx="1">
                  <c:v>Active PI Tags</c:v>
                </c:pt>
                <c:pt idx="2">
                  <c:v>Under Construction</c:v>
                </c:pt>
                <c:pt idx="3">
                  <c:v>Pending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480</c:v>
                </c:pt>
                <c:pt idx="1">
                  <c:v>0</c:v>
                </c:pt>
                <c:pt idx="2">
                  <c:v>197</c:v>
                </c:pt>
                <c:pt idx="3">
                  <c:v>1389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544512"/>
        <c:axId val="38546048"/>
      </c:barChart>
      <c:catAx>
        <c:axId val="38544512"/>
        <c:scaling>
          <c:orientation val="minMax"/>
        </c:scaling>
        <c:delete val="0"/>
        <c:axPos val="b"/>
        <c:majorTickMark val="out"/>
        <c:minorTickMark val="none"/>
        <c:tickLblPos val="nextTo"/>
        <c:crossAx val="38546048"/>
        <c:crosses val="autoZero"/>
        <c:auto val="1"/>
        <c:lblAlgn val="ctr"/>
        <c:lblOffset val="100"/>
        <c:noMultiLvlLbl val="0"/>
      </c:catAx>
      <c:valAx>
        <c:axId val="385460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PPA Capacity (MW)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5445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B91D3-9118-43AE-8E45-7581B263D91A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BC7A2-D846-4DB5-B4EE-0545F0AB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34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A4A67883-92E7-4000-AEC0-9CEDF892DD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45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inecrew-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66359"/>
          </a:xfrm>
          <a:prstGeom prst="rect">
            <a:avLst/>
          </a:prstGeom>
        </p:spPr>
      </p:pic>
      <p:sp>
        <p:nvSpPr>
          <p:cNvPr id="10" name="Round Single Corner Rectangle 9"/>
          <p:cNvSpPr/>
          <p:nvPr userDrawn="1"/>
        </p:nvSpPr>
        <p:spPr>
          <a:xfrm flipH="1">
            <a:off x="355597" y="4171950"/>
            <a:ext cx="8788403" cy="990600"/>
          </a:xfrm>
          <a:prstGeom prst="round1Rect">
            <a:avLst>
              <a:gd name="adj" fmla="val 3433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16800" y="4404275"/>
            <a:ext cx="1447800" cy="572756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49694" y="4392748"/>
            <a:ext cx="6491299" cy="278720"/>
          </a:xfrm>
        </p:spPr>
        <p:txBody>
          <a:bodyPr/>
          <a:lstStyle>
            <a:lvl1pPr algn="l">
              <a:defRPr sz="2000" b="1">
                <a:solidFill>
                  <a:srgbClr val="004E7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7261" y="4684349"/>
            <a:ext cx="6493565" cy="32385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1600">
                <a:solidFill>
                  <a:srgbClr val="32B1C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BD5BD5-9CB9-45BC-B306-607259E080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44465"/>
            <a:ext cx="7772400" cy="1021556"/>
          </a:xfrm>
        </p:spPr>
        <p:txBody>
          <a:bodyPr anchor="t"/>
          <a:lstStyle>
            <a:lvl1pPr algn="l">
              <a:defRPr sz="3200" b="0" cap="none" baseline="0">
                <a:solidFill>
                  <a:srgbClr val="004E7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14550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56E9D-BF22-4568-9A17-C55B6E95C8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1" y="887476"/>
            <a:ext cx="4114800" cy="37373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706" y="887476"/>
            <a:ext cx="4114800" cy="37373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2232" y="4875002"/>
            <a:ext cx="2115047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58704" y="4875002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22684" y="4875002"/>
            <a:ext cx="2133600" cy="357188"/>
          </a:xfrm>
        </p:spPr>
        <p:txBody>
          <a:bodyPr/>
          <a:lstStyle>
            <a:lvl1pPr>
              <a:defRPr b="1"/>
            </a:lvl1pPr>
          </a:lstStyle>
          <a:p>
            <a:fld id="{CA75A430-CC70-4968-86CB-A4C03B04B0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gradFill>
          <a:gsLst>
            <a:gs pos="0">
              <a:srgbClr val="256B94"/>
            </a:gs>
            <a:gs pos="100000">
              <a:srgbClr val="004E7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5516-1791-48F0-B07B-241563269F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25610" y="2039112"/>
            <a:ext cx="2692781" cy="106527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E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ingle Corner Rectangle 7"/>
          <p:cNvSpPr/>
          <p:nvPr userDrawn="1"/>
        </p:nvSpPr>
        <p:spPr>
          <a:xfrm flipH="1">
            <a:off x="304797" y="666750"/>
            <a:ext cx="8839193" cy="4476750"/>
          </a:xfrm>
          <a:prstGeom prst="round1Rect">
            <a:avLst>
              <a:gd name="adj" fmla="val 1343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925" y="180634"/>
            <a:ext cx="8562475" cy="472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5222" y="857466"/>
            <a:ext cx="826049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7728" y="4857750"/>
            <a:ext cx="211504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57750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050" y="485775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40455516-1791-48F0-B07B-241563269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r" rtl="0" fontAlgn="base">
        <a:lnSpc>
          <a:spcPct val="85000"/>
        </a:lnSpc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9pPr>
    </p:titleStyle>
    <p:bodyStyle>
      <a:lvl1pPr marL="227013" indent="-227013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004E74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30188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004E74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9144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004E74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600200" indent="-228600" algn="l" rtl="0" fontAlgn="base">
        <a:lnSpc>
          <a:spcPct val="85000"/>
        </a:lnSpc>
        <a:spcBef>
          <a:spcPct val="2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lnSpc>
          <a:spcPct val="85000"/>
        </a:lnSpc>
        <a:spcBef>
          <a:spcPct val="25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5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5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5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5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Excel_Worksheet3.xlsx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Generation Monitoring Tool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Duke Energy Carolinas – Grid Solutions</a:t>
            </a:r>
            <a:r>
              <a:rPr lang="en-US" dirty="0"/>
              <a:t> </a:t>
            </a:r>
            <a:r>
              <a:rPr lang="en-US" dirty="0" smtClean="0"/>
              <a:t>– Joe Lavalliere</a:t>
            </a:r>
            <a:r>
              <a:rPr lang="en-US" dirty="0"/>
              <a:t> </a:t>
            </a:r>
            <a:r>
              <a:rPr lang="en-US" dirty="0" smtClean="0"/>
              <a:t>– 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1029561"/>
            <a:ext cx="5080310" cy="2962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“DEC Visuals” </a:t>
            </a:r>
            <a:r>
              <a:rPr lang="en-US" dirty="0" smtClean="0"/>
              <a:t>- DEC Dashboard  (2 of 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223" y="857466"/>
            <a:ext cx="3200873" cy="420221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PV Site Action Button:</a:t>
            </a:r>
          </a:p>
          <a:p>
            <a:pPr marL="687387" lvl="1" indent="-342900"/>
            <a:r>
              <a:rPr lang="en-US" sz="1400" u="sng" dirty="0" smtClean="0"/>
              <a:t>Single Click:</a:t>
            </a:r>
            <a:r>
              <a:rPr lang="en-US" sz="1400" dirty="0" smtClean="0"/>
              <a:t> This will navigate you to the Individual Site PI display.</a:t>
            </a:r>
          </a:p>
          <a:p>
            <a:pPr marL="344487" lvl="1" indent="0">
              <a:buNone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Three Phase Power Output:</a:t>
            </a:r>
          </a:p>
          <a:p>
            <a:pPr marL="685800" lvl="2" indent="-342900"/>
            <a:r>
              <a:rPr lang="en-US" u="sng" dirty="0" smtClean="0"/>
              <a:t>Observation:</a:t>
            </a:r>
            <a:r>
              <a:rPr lang="en-US" dirty="0" smtClean="0"/>
              <a:t> Displays the three phase power output of the solar site, all on a 5,000kW scale.</a:t>
            </a:r>
          </a:p>
          <a:p>
            <a:pPr marL="685800" lvl="2" indent="-342900"/>
            <a:r>
              <a:rPr lang="en-US" dirty="0" smtClean="0"/>
              <a:t>Provides the user a quick way to inspect the operation of all PV sites. </a:t>
            </a:r>
          </a:p>
          <a:p>
            <a:pPr marL="341312" lvl="1" indent="0">
              <a:buNone/>
            </a:pPr>
            <a:endParaRPr lang="en-US" dirty="0" smtClean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5BD5-9CB9-45BC-B306-607259E0808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6219825" y="724822"/>
            <a:ext cx="241300" cy="246221"/>
            <a:chOff x="2343150" y="1695450"/>
            <a:chExt cx="241300" cy="246221"/>
          </a:xfrm>
        </p:grpSpPr>
        <p:sp>
          <p:nvSpPr>
            <p:cNvPr id="36" name="Oval 35"/>
            <p:cNvSpPr/>
            <p:nvPr/>
          </p:nvSpPr>
          <p:spPr>
            <a:xfrm>
              <a:off x="2343150" y="1695450"/>
              <a:ext cx="241300" cy="2349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43150" y="1695450"/>
              <a:ext cx="241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1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63862" y="4014999"/>
            <a:ext cx="241300" cy="246221"/>
            <a:chOff x="2343150" y="1695450"/>
            <a:chExt cx="241300" cy="246221"/>
          </a:xfrm>
        </p:grpSpPr>
        <p:sp>
          <p:nvSpPr>
            <p:cNvPr id="34" name="Oval 33"/>
            <p:cNvSpPr/>
            <p:nvPr/>
          </p:nvSpPr>
          <p:spPr>
            <a:xfrm>
              <a:off x="2343150" y="1695450"/>
              <a:ext cx="241300" cy="2349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43150" y="1695450"/>
              <a:ext cx="241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3845060" y="1010511"/>
            <a:ext cx="5096049" cy="2213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568070" y="3248025"/>
            <a:ext cx="832885" cy="10636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“DEC Visuals” – DER Tabular Display  (1 of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5BD5-9CB9-45BC-B306-607259E0808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0" y="975356"/>
            <a:ext cx="4260804" cy="276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139951" y="2031301"/>
            <a:ext cx="1688973" cy="1950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828924" y="2128837"/>
            <a:ext cx="2657476" cy="1571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5332475" y="1971673"/>
            <a:ext cx="3744850" cy="2014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004E7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30188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004E74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9144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004E74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dirty="0" smtClean="0"/>
              <a:t>“DEC </a:t>
            </a:r>
            <a:r>
              <a:rPr lang="en-US" b="1" dirty="0"/>
              <a:t>Visuals”</a:t>
            </a:r>
            <a:r>
              <a:rPr lang="en-US" dirty="0"/>
              <a:t> - DEC </a:t>
            </a:r>
            <a:r>
              <a:rPr lang="en-US" dirty="0" smtClean="0"/>
              <a:t>Tabular Display. Double click title to open.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22474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884281"/>
            <a:ext cx="4665322" cy="33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“DEC Visuals” – DER Tabular Display  (2 of 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223" y="857466"/>
            <a:ext cx="3200873" cy="420221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RT Value:</a:t>
            </a:r>
          </a:p>
          <a:p>
            <a:pPr marL="687387" lvl="1" indent="-342900"/>
            <a:r>
              <a:rPr lang="en-US" sz="1400" u="sng" dirty="0" smtClean="0"/>
              <a:t>Observation:</a:t>
            </a:r>
            <a:r>
              <a:rPr lang="en-US" sz="1400" dirty="0" smtClean="0"/>
              <a:t> Provides the real-time MW generation of each type of DER. Updated every minute.</a:t>
            </a:r>
          </a:p>
          <a:p>
            <a:pPr marL="344487" lvl="1" indent="0">
              <a:buNone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TELE Capacity:</a:t>
            </a:r>
          </a:p>
          <a:p>
            <a:pPr marL="685800" lvl="2" indent="-342900"/>
            <a:r>
              <a:rPr lang="en-US" u="sng" dirty="0" smtClean="0"/>
              <a:t>Observation:</a:t>
            </a:r>
            <a:r>
              <a:rPr lang="en-US" dirty="0" smtClean="0"/>
              <a:t> Provides a static reference to the available capacity of operational PI tags.</a:t>
            </a:r>
          </a:p>
          <a:p>
            <a:pPr marL="342900" lvl="2" indent="0">
              <a:buNone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Regional Solar:</a:t>
            </a:r>
            <a:endParaRPr lang="en-US" dirty="0"/>
          </a:p>
          <a:p>
            <a:pPr marL="685800" lvl="2" indent="-342900"/>
            <a:r>
              <a:rPr lang="en-US" u="sng" dirty="0"/>
              <a:t>Observation:</a:t>
            </a:r>
            <a:r>
              <a:rPr lang="en-US" dirty="0"/>
              <a:t> </a:t>
            </a:r>
            <a:r>
              <a:rPr lang="en-US" dirty="0" smtClean="0"/>
              <a:t>Provides the real-time MW Solar generation broken down into DEC regions.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5BD5-9CB9-45BC-B306-607259E08085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8277225" y="4299633"/>
            <a:ext cx="241300" cy="246221"/>
            <a:chOff x="2343150" y="1695450"/>
            <a:chExt cx="241300" cy="246221"/>
          </a:xfrm>
        </p:grpSpPr>
        <p:sp>
          <p:nvSpPr>
            <p:cNvPr id="34" name="Oval 33"/>
            <p:cNvSpPr/>
            <p:nvPr/>
          </p:nvSpPr>
          <p:spPr>
            <a:xfrm>
              <a:off x="2343150" y="1695450"/>
              <a:ext cx="241300" cy="2349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43150" y="1695450"/>
              <a:ext cx="241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99865" y="3665982"/>
            <a:ext cx="241300" cy="246221"/>
            <a:chOff x="2343150" y="1695450"/>
            <a:chExt cx="241300" cy="246221"/>
          </a:xfrm>
        </p:grpSpPr>
        <p:sp>
          <p:nvSpPr>
            <p:cNvPr id="36" name="Oval 35"/>
            <p:cNvSpPr/>
            <p:nvPr/>
          </p:nvSpPr>
          <p:spPr>
            <a:xfrm>
              <a:off x="2343150" y="1695450"/>
              <a:ext cx="241300" cy="2349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43150" y="1695450"/>
              <a:ext cx="241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6748780" y="1250950"/>
            <a:ext cx="1059180" cy="33591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842250" y="1250950"/>
            <a:ext cx="1111250" cy="33591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46524" y="3299460"/>
            <a:ext cx="2736215" cy="9486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7157720" y="4293997"/>
            <a:ext cx="241300" cy="246221"/>
            <a:chOff x="2343150" y="1695450"/>
            <a:chExt cx="241300" cy="246221"/>
          </a:xfrm>
        </p:grpSpPr>
        <p:sp>
          <p:nvSpPr>
            <p:cNvPr id="22" name="Oval 21"/>
            <p:cNvSpPr/>
            <p:nvPr/>
          </p:nvSpPr>
          <p:spPr>
            <a:xfrm>
              <a:off x="2343150" y="1695450"/>
              <a:ext cx="241300" cy="2349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43150" y="1695450"/>
              <a:ext cx="241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1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4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“Individual Displays” – PV Site Characteristics &amp; RT </a:t>
            </a:r>
            <a:r>
              <a:rPr lang="en-US" dirty="0" smtClean="0"/>
              <a:t>Operation  (</a:t>
            </a:r>
            <a:r>
              <a:rPr lang="en-US" dirty="0"/>
              <a:t>1 of 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5BD5-9CB9-45BC-B306-607259E08085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00050" y="2099738"/>
            <a:ext cx="3733800" cy="2789302"/>
            <a:chOff x="598660" y="994406"/>
            <a:chExt cx="4260804" cy="2761492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660" y="994406"/>
              <a:ext cx="4260804" cy="2761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4552950" y="1628775"/>
              <a:ext cx="306514" cy="6000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133850" y="1628775"/>
              <a:ext cx="0" cy="135026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5246750" y="790573"/>
            <a:ext cx="3744850" cy="2014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004E7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30188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004E74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9144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004E74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dirty="0" smtClean="0"/>
              <a:t>“Landfill Gas &amp; Hydro Facilities” </a:t>
            </a:r>
            <a:r>
              <a:rPr lang="en-US" dirty="0" smtClean="0"/>
              <a:t>– Site Characteristics &amp; R.T. Operation. Double click title to open.</a:t>
            </a:r>
            <a:endParaRPr lang="en-US" kern="0" dirty="0"/>
          </a:p>
          <a:p>
            <a:r>
              <a:rPr lang="en-US" kern="0" dirty="0" smtClean="0"/>
              <a:t>Over 12+ displays created.</a:t>
            </a:r>
            <a:endParaRPr lang="en-US" kern="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519" y="2099738"/>
            <a:ext cx="3712970" cy="278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353369" y="3143462"/>
            <a:ext cx="238070" cy="5903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93830" y="790573"/>
            <a:ext cx="3744850" cy="2014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004E7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30188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004E74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9144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004E74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dirty="0" smtClean="0"/>
              <a:t>“Individual Displays” </a:t>
            </a:r>
            <a:r>
              <a:rPr lang="en-US" dirty="0" smtClean="0"/>
              <a:t>– PV Site Characteristics &amp; R.T. Operation.</a:t>
            </a:r>
            <a:r>
              <a:rPr lang="en-US" dirty="0"/>
              <a:t> </a:t>
            </a:r>
            <a:r>
              <a:rPr lang="en-US" dirty="0" smtClean="0"/>
              <a:t>Double </a:t>
            </a:r>
            <a:r>
              <a:rPr lang="en-US" dirty="0"/>
              <a:t>click title to open.</a:t>
            </a:r>
            <a:endParaRPr lang="en-US" kern="0" dirty="0"/>
          </a:p>
          <a:p>
            <a:r>
              <a:rPr lang="en-US" kern="0" dirty="0" smtClean="0"/>
              <a:t>Over 50+ displays created.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138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1003299"/>
            <a:ext cx="5048105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4530725" y="4234624"/>
            <a:ext cx="241300" cy="246221"/>
            <a:chOff x="2343150" y="1695450"/>
            <a:chExt cx="241300" cy="246221"/>
          </a:xfrm>
        </p:grpSpPr>
        <p:sp>
          <p:nvSpPr>
            <p:cNvPr id="19" name="Oval 18"/>
            <p:cNvSpPr/>
            <p:nvPr/>
          </p:nvSpPr>
          <p:spPr>
            <a:xfrm>
              <a:off x="2343150" y="1695450"/>
              <a:ext cx="241300" cy="2349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43150" y="1695450"/>
              <a:ext cx="241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62688" y="4234624"/>
            <a:ext cx="244475" cy="246221"/>
            <a:chOff x="2232025" y="2192178"/>
            <a:chExt cx="244475" cy="246221"/>
          </a:xfrm>
        </p:grpSpPr>
        <p:sp>
          <p:nvSpPr>
            <p:cNvPr id="22" name="Oval 21"/>
            <p:cNvSpPr/>
            <p:nvPr/>
          </p:nvSpPr>
          <p:spPr>
            <a:xfrm>
              <a:off x="2235200" y="2197813"/>
              <a:ext cx="241300" cy="2349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32025" y="2192178"/>
              <a:ext cx="241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3949701" y="1066800"/>
            <a:ext cx="1403349" cy="18923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49701" y="3028950"/>
            <a:ext cx="1403349" cy="15049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648075" y="1889839"/>
            <a:ext cx="241300" cy="246221"/>
            <a:chOff x="2343150" y="1695450"/>
            <a:chExt cx="241300" cy="246221"/>
          </a:xfrm>
        </p:grpSpPr>
        <p:sp>
          <p:nvSpPr>
            <p:cNvPr id="11" name="Oval 10"/>
            <p:cNvSpPr/>
            <p:nvPr/>
          </p:nvSpPr>
          <p:spPr>
            <a:xfrm>
              <a:off x="2343150" y="1695450"/>
              <a:ext cx="241300" cy="2349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43150" y="1695450"/>
              <a:ext cx="241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5530850" y="2436969"/>
            <a:ext cx="1708150" cy="20969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“Individual Displays” – PV Site Characteristics &amp; RT </a:t>
            </a:r>
            <a:r>
              <a:rPr lang="en-US" dirty="0"/>
              <a:t>Operation  </a:t>
            </a:r>
            <a:r>
              <a:rPr lang="en-US" dirty="0" smtClean="0"/>
              <a:t>(2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223" y="857466"/>
            <a:ext cx="3200873" cy="420221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Site Description:</a:t>
            </a:r>
          </a:p>
          <a:p>
            <a:pPr marL="687387" lvl="1" indent="-342900"/>
            <a:r>
              <a:rPr lang="en-US" sz="1400" u="sng" dirty="0" smtClean="0"/>
              <a:t>Information:</a:t>
            </a:r>
            <a:r>
              <a:rPr lang="en-US" sz="1400" dirty="0" smtClean="0"/>
              <a:t> Provides the user with feeder name, location, technical specifications, and Site Contact.</a:t>
            </a:r>
          </a:p>
          <a:p>
            <a:pPr marL="344487" lvl="1" indent="0">
              <a:buNone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Arial Site View:</a:t>
            </a:r>
          </a:p>
          <a:p>
            <a:pPr marL="687387" lvl="1" indent="-342900"/>
            <a:r>
              <a:rPr lang="en-US" sz="1400" dirty="0" smtClean="0"/>
              <a:t>Google Maps image along with exact Latitude, Longitude of site.</a:t>
            </a:r>
          </a:p>
          <a:p>
            <a:pPr marL="687387" lvl="1" indent="-342900"/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Recloser &amp; Breaker – Single Phase Real Power (kW):</a:t>
            </a:r>
          </a:p>
          <a:p>
            <a:pPr marL="685800" lvl="2" indent="-342900"/>
            <a:r>
              <a:rPr lang="en-US" u="sng" dirty="0" smtClean="0"/>
              <a:t>Observation:</a:t>
            </a:r>
            <a:r>
              <a:rPr lang="en-US" dirty="0" smtClean="0"/>
              <a:t> Displays raw data of single phase kw measurements of the site recloser and its feeder’s circuit breaker at the substation.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1312" lvl="1" indent="0">
              <a:buNone/>
            </a:pPr>
            <a:endParaRPr lang="en-US" dirty="0" smtClean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5BD5-9CB9-45BC-B306-607259E0808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1003299"/>
            <a:ext cx="5048105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“Individual Displays” – PV Site Characteristics &amp; RT Operation  </a:t>
            </a:r>
            <a:r>
              <a:rPr lang="en-US" dirty="0" smtClean="0"/>
              <a:t>(3 </a:t>
            </a:r>
            <a:r>
              <a:rPr lang="en-US" dirty="0"/>
              <a:t>of </a:t>
            </a:r>
            <a:r>
              <a:rPr lang="en-US" dirty="0" smtClean="0"/>
              <a:t>3)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5223" y="857466"/>
                <a:ext cx="3200873" cy="4202214"/>
              </a:xfrm>
            </p:spPr>
            <p:txBody>
              <a:bodyPr/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en-US" dirty="0" smtClean="0"/>
                  <a:t>Three Phase Real Power (kW):</a:t>
                </a:r>
              </a:p>
              <a:p>
                <a:pPr marL="687387" lvl="1" indent="-342900"/>
                <a:r>
                  <a:rPr lang="en-US" sz="1400" dirty="0"/>
                  <a:t>S</a:t>
                </a:r>
                <a:r>
                  <a:rPr lang="en-US" sz="1400" dirty="0" smtClean="0"/>
                  <a:t>ummation of single-phase measurements from reclosers: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1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i="1">
                                <a:latin typeface="Cambria Math"/>
                              </a:rPr>
                              <m:t>𝑃𝑉</m:t>
                            </m:r>
                          </m:sub>
                        </m:sSub>
                      </m:e>
                    </m:d>
                  </m:oMath>
                </a14:m>
                <a:endParaRPr lang="en-US" sz="1400" i="1" dirty="0" smtClean="0"/>
              </a:p>
              <a:p>
                <a:pPr marL="344487" lvl="1" indent="0">
                  <a:buNone/>
                </a:pPr>
                <a:endParaRPr lang="en-US" sz="1400" dirty="0" smtClean="0"/>
              </a:p>
              <a:p>
                <a:pPr marL="342900" indent="-342900">
                  <a:buFont typeface="+mj-lt"/>
                  <a:buAutoNum type="arabicPeriod" startAt="4"/>
                </a:pPr>
                <a:r>
                  <a:rPr lang="en-US" dirty="0" smtClean="0"/>
                  <a:t>(Feeder name) %DER:</a:t>
                </a:r>
              </a:p>
              <a:p>
                <a:pPr marL="687387" lvl="1" indent="-342900"/>
                <a:r>
                  <a:rPr lang="en-US" sz="1400" dirty="0" smtClean="0"/>
                  <a:t>Provides the ratio of generation to feeder load. Greater than 100% equates to </a:t>
                </a:r>
                <a:r>
                  <a:rPr lang="en-US" sz="1400" dirty="0"/>
                  <a:t>r</a:t>
                </a:r>
                <a:r>
                  <a:rPr lang="en-US" sz="1400" dirty="0" smtClean="0"/>
                  <a:t>everse </a:t>
                </a:r>
                <a:r>
                  <a:rPr lang="en-US" sz="1400" dirty="0"/>
                  <a:t>p</a:t>
                </a:r>
                <a:r>
                  <a:rPr lang="en-US" sz="1400" dirty="0" smtClean="0"/>
                  <a:t>ower </a:t>
                </a:r>
                <a:r>
                  <a:rPr lang="en-US" sz="1400" dirty="0"/>
                  <a:t>f</a:t>
                </a:r>
                <a:r>
                  <a:rPr lang="en-US" sz="1400" dirty="0" smtClean="0"/>
                  <a:t>low.</a:t>
                </a:r>
              </a:p>
              <a:p>
                <a:pPr marL="687387" lvl="1" indent="-342900"/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/>
                      </a:rPr>
                      <m:t>%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DER</m:t>
                    </m:r>
                    <m:r>
                      <a:rPr lang="en-US" sz="1400" b="0" i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i="0">
                                    <a:latin typeface="Cambria Math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 i="0">
                                    <a:latin typeface="Cambria Math"/>
                                  </a:rPr>
                                  <m:t>PV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/>
                              </a:rPr>
                              <m:t>LOAD</m:t>
                            </m:r>
                          </m:sub>
                        </m:sSub>
                        <m:r>
                          <a:rPr lang="en-US" sz="1400" b="0" i="0" smtClean="0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i="0">
                                    <a:latin typeface="Cambria Math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 i="0">
                                    <a:latin typeface="Cambria Math"/>
                                  </a:rPr>
                                  <m:t>PV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1400" dirty="0" smtClean="0"/>
              </a:p>
              <a:p>
                <a:pPr marL="687387" lvl="1" indent="-342900"/>
                <a:endParaRPr lang="en-US" sz="1400" dirty="0" smtClean="0"/>
              </a:p>
              <a:p>
                <a:pPr marL="342900" indent="-342900">
                  <a:buFont typeface="+mj-lt"/>
                  <a:buAutoNum type="arabicPeriod" startAt="4"/>
                </a:pPr>
                <a:r>
                  <a:rPr lang="en-US" dirty="0" smtClean="0"/>
                  <a:t>Voltage Profile of DER &amp; Feeder CB:</a:t>
                </a:r>
              </a:p>
              <a:p>
                <a:pPr marL="685800" lvl="2" indent="-342900"/>
                <a:r>
                  <a:rPr lang="en-US" u="sng" dirty="0" smtClean="0"/>
                  <a:t>Observation:</a:t>
                </a:r>
                <a:r>
                  <a:rPr lang="en-US" dirty="0" smtClean="0"/>
                  <a:t> Displays raw data of single phase voltages of the site recloser and its feeder’s circuit breaker at the substation. Converted to 120V base.</a:t>
                </a:r>
                <a:endParaRPr lang="en-US" dirty="0"/>
              </a:p>
              <a:p>
                <a:pPr marL="342900" indent="-342900">
                  <a:buFont typeface="+mj-lt"/>
                  <a:buAutoNum type="arabicPeriod" startAt="4"/>
                </a:pPr>
                <a:endParaRPr lang="en-US" dirty="0" smtClean="0"/>
              </a:p>
              <a:p>
                <a:pPr marL="341312" lvl="1" indent="0">
                  <a:buNone/>
                </a:pPr>
                <a:endParaRPr lang="en-US" dirty="0" smtClean="0"/>
              </a:p>
              <a:p>
                <a:pPr marL="344487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223" y="857466"/>
                <a:ext cx="3200873" cy="4202214"/>
              </a:xfrm>
              <a:blipFill rotWithShape="1">
                <a:blip r:embed="rId3"/>
                <a:stretch>
                  <a:fillRect l="-1333" t="-1306" b="-1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5BD5-9CB9-45BC-B306-607259E08085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8031090" y="737522"/>
            <a:ext cx="241300" cy="246221"/>
            <a:chOff x="2343150" y="1695450"/>
            <a:chExt cx="241300" cy="246221"/>
          </a:xfrm>
        </p:grpSpPr>
        <p:sp>
          <p:nvSpPr>
            <p:cNvPr id="38" name="Oval 37"/>
            <p:cNvSpPr/>
            <p:nvPr/>
          </p:nvSpPr>
          <p:spPr>
            <a:xfrm>
              <a:off x="2343150" y="1695450"/>
              <a:ext cx="241300" cy="2349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43150" y="1695450"/>
              <a:ext cx="241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219825" y="737522"/>
            <a:ext cx="241300" cy="246221"/>
            <a:chOff x="2343150" y="1695450"/>
            <a:chExt cx="241300" cy="246221"/>
          </a:xfrm>
        </p:grpSpPr>
        <p:sp>
          <p:nvSpPr>
            <p:cNvPr id="36" name="Oval 35"/>
            <p:cNvSpPr/>
            <p:nvPr/>
          </p:nvSpPr>
          <p:spPr>
            <a:xfrm>
              <a:off x="2343150" y="1695450"/>
              <a:ext cx="241300" cy="2349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43150" y="1695450"/>
              <a:ext cx="241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264400" y="692151"/>
            <a:ext cx="1717530" cy="16446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002515" y="4210049"/>
            <a:ext cx="241300" cy="246221"/>
            <a:chOff x="2343150" y="1695450"/>
            <a:chExt cx="241300" cy="246221"/>
          </a:xfrm>
        </p:grpSpPr>
        <p:sp>
          <p:nvSpPr>
            <p:cNvPr id="34" name="Oval 33"/>
            <p:cNvSpPr/>
            <p:nvPr/>
          </p:nvSpPr>
          <p:spPr>
            <a:xfrm>
              <a:off x="2343150" y="1695450"/>
              <a:ext cx="241300" cy="2349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43150" y="1695450"/>
              <a:ext cx="241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5492750" y="692151"/>
            <a:ext cx="1695450" cy="16446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264400" y="2425701"/>
            <a:ext cx="1717530" cy="20549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DER PI Tags to be pushed to </a:t>
            </a:r>
            <a:r>
              <a:rPr lang="en-US" dirty="0" smtClean="0"/>
              <a:t>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223" y="857466"/>
            <a:ext cx="2385152" cy="3657600"/>
          </a:xfrm>
        </p:spPr>
        <p:txBody>
          <a:bodyPr/>
          <a:lstStyle/>
          <a:p>
            <a:r>
              <a:rPr lang="en-US" dirty="0" smtClean="0"/>
              <a:t>The follow tags are available in PI-Server CLTECRDPIP1 for an easy means to pull historical data and push real-time values to EMS servers. </a:t>
            </a:r>
          </a:p>
          <a:p>
            <a:endParaRPr lang="en-US" dirty="0"/>
          </a:p>
          <a:p>
            <a:r>
              <a:rPr lang="en-US" dirty="0" smtClean="0"/>
              <a:t>Each TOTAL tag has (2) other tags associated with it, a .GROSS &amp; .COUNT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5BD5-9CB9-45BC-B306-607259E08085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833910"/>
              </p:ext>
            </p:extLst>
          </p:nvPr>
        </p:nvGraphicFramePr>
        <p:xfrm>
          <a:off x="3148013" y="958850"/>
          <a:ext cx="5862637" cy="301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Worksheet" r:id="rId4" imgW="5429132" imgH="2800440" progId="Excel.Sheet.12">
                  <p:embed/>
                </p:oleObj>
              </mc:Choice>
              <mc:Fallback>
                <p:oleObj name="Worksheet" r:id="rId4" imgW="5429132" imgH="28004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8013" y="958850"/>
                        <a:ext cx="5862637" cy="301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36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5516-1791-48F0-B07B-241563269F5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Salesforce Data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5BD5-9CB9-45BC-B306-607259E08085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5290415"/>
              </p:ext>
            </p:extLst>
          </p:nvPr>
        </p:nvGraphicFramePr>
        <p:xfrm>
          <a:off x="1207008" y="707136"/>
          <a:ext cx="7411339" cy="3767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018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6603" y="180634"/>
            <a:ext cx="8628797" cy="47268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Need for a Distributed Generation (DG) Monitoring Tool</a:t>
            </a:r>
          </a:p>
          <a:p>
            <a:r>
              <a:rPr lang="en-US" dirty="0" smtClean="0"/>
              <a:t>Getting Started – The Available Displays</a:t>
            </a:r>
          </a:p>
          <a:p>
            <a:pPr lvl="1"/>
            <a:r>
              <a:rPr lang="en-US" dirty="0" smtClean="0"/>
              <a:t>“DEC Visuals”</a:t>
            </a:r>
          </a:p>
          <a:p>
            <a:pPr lvl="2"/>
            <a:r>
              <a:rPr lang="en-US" dirty="0" smtClean="0"/>
              <a:t>DEC Geographic View</a:t>
            </a:r>
          </a:p>
          <a:p>
            <a:pPr lvl="2"/>
            <a:r>
              <a:rPr lang="en-US" dirty="0" smtClean="0"/>
              <a:t>DEC Dashboard</a:t>
            </a:r>
          </a:p>
          <a:p>
            <a:pPr lvl="2"/>
            <a:r>
              <a:rPr lang="en-US" dirty="0" smtClean="0"/>
              <a:t>Distributed Energy Resources (DER) Tabular Display</a:t>
            </a:r>
          </a:p>
          <a:p>
            <a:pPr lvl="1"/>
            <a:r>
              <a:rPr lang="en-US" dirty="0" smtClean="0"/>
              <a:t>“Individual Displays”</a:t>
            </a:r>
          </a:p>
          <a:p>
            <a:pPr lvl="2"/>
            <a:r>
              <a:rPr lang="en-US" dirty="0" smtClean="0"/>
              <a:t>PV </a:t>
            </a:r>
            <a:r>
              <a:rPr lang="en-US" dirty="0"/>
              <a:t>site </a:t>
            </a:r>
            <a:r>
              <a:rPr lang="en-US" dirty="0" smtClean="0"/>
              <a:t>Characteristics </a:t>
            </a:r>
            <a:r>
              <a:rPr lang="en-US" dirty="0"/>
              <a:t>and Real-Time </a:t>
            </a:r>
            <a:r>
              <a:rPr lang="en-US" dirty="0" smtClean="0"/>
              <a:t>measurements</a:t>
            </a:r>
          </a:p>
          <a:p>
            <a:pPr lvl="1"/>
            <a:r>
              <a:rPr lang="en-US" dirty="0" smtClean="0"/>
              <a:t>“Landfill Gas &amp; Hydro Facilities”</a:t>
            </a:r>
          </a:p>
          <a:p>
            <a:r>
              <a:rPr lang="en-US" dirty="0" smtClean="0"/>
              <a:t>Aggregate DER PI Tags to be pushed to EMS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5480-1983-4E93-B7DC-73699F5157D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218" name="Picture 2" descr="\\nam\wsfolders\DATA\NAM\JLaval1\Documents\00_VBR\00_SOC\Farm_Photos\Waco_FA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976" y="1123950"/>
            <a:ext cx="2064971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Need </a:t>
            </a:r>
            <a:r>
              <a:rPr lang="en-US" dirty="0"/>
              <a:t>for a Distributed Generation Monitoring </a:t>
            </a:r>
            <a:r>
              <a:rPr lang="en-US" dirty="0" smtClean="0"/>
              <a:t>Tool (1 of 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5BD5-9CB9-45BC-B306-607259E08085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1951437"/>
              </p:ext>
            </p:extLst>
          </p:nvPr>
        </p:nvGraphicFramePr>
        <p:xfrm>
          <a:off x="1322832" y="676656"/>
          <a:ext cx="7213997" cy="3712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/>
          <p:cNvSpPr/>
          <p:nvPr/>
        </p:nvSpPr>
        <p:spPr>
          <a:xfrm>
            <a:off x="4556760" y="2438400"/>
            <a:ext cx="1371600" cy="2247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4331205"/>
            <a:ext cx="2240280" cy="606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004E7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30188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004E74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9144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004E74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400" b="1" kern="0" dirty="0" smtClean="0">
                <a:solidFill>
                  <a:srgbClr val="FF0000"/>
                </a:solidFill>
              </a:rPr>
              <a:t>Solar capacity will almost double once Solar Facilities finish construction</a:t>
            </a:r>
            <a:r>
              <a:rPr lang="en-US" sz="1400" kern="0" dirty="0"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2773680" y="4331205"/>
            <a:ext cx="1927860" cy="3032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5BD5-9CB9-45BC-B306-607259E08085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9297886"/>
              </p:ext>
            </p:extLst>
          </p:nvPr>
        </p:nvGraphicFramePr>
        <p:xfrm>
          <a:off x="692356" y="1066800"/>
          <a:ext cx="5098541" cy="3236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57900" y="997455"/>
            <a:ext cx="2895600" cy="203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004E7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30188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004E74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9144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004E74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b="1" kern="0" dirty="0" smtClean="0"/>
              <a:t>Almost </a:t>
            </a:r>
            <a:r>
              <a:rPr lang="en-US" sz="1400" b="1" kern="0" dirty="0" smtClean="0">
                <a:solidFill>
                  <a:srgbClr val="FF0000"/>
                </a:solidFill>
              </a:rPr>
              <a:t>70MW</a:t>
            </a:r>
            <a:r>
              <a:rPr lang="en-US" sz="1400" b="1" kern="0" dirty="0" smtClean="0"/>
              <a:t> was added in just 2014 alone. </a:t>
            </a:r>
          </a:p>
          <a:p>
            <a:r>
              <a:rPr lang="en-US" sz="1400" b="1" kern="0" dirty="0" smtClean="0"/>
              <a:t>2015 data was not included because many sites are still under construction. This is projected to be </a:t>
            </a:r>
            <a:r>
              <a:rPr lang="en-US" sz="1400" b="1" kern="0" dirty="0" smtClean="0">
                <a:solidFill>
                  <a:srgbClr val="FF0000"/>
                </a:solidFill>
              </a:rPr>
              <a:t>100+ MW</a:t>
            </a:r>
            <a:r>
              <a:rPr lang="en-US" sz="1400" b="1" kern="0" dirty="0" smtClean="0"/>
              <a:t>.</a:t>
            </a:r>
          </a:p>
          <a:p>
            <a:r>
              <a:rPr lang="en-US" sz="1400" b="1" kern="0" dirty="0" smtClean="0"/>
              <a:t>This data only includes utility scale sites with electronic reclosers.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Need </a:t>
            </a:r>
            <a:r>
              <a:rPr lang="en-US" dirty="0"/>
              <a:t>for a Distributed Generation Monitoring </a:t>
            </a:r>
            <a:r>
              <a:rPr lang="en-US" dirty="0" smtClean="0"/>
              <a:t>Tool (2 of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Need </a:t>
            </a:r>
            <a:r>
              <a:rPr lang="en-US" dirty="0"/>
              <a:t>for a Distributed Generation Monitoring Tool </a:t>
            </a:r>
            <a:r>
              <a:rPr lang="en-US" dirty="0" smtClean="0"/>
              <a:t> (3 </a:t>
            </a:r>
            <a:r>
              <a:rPr lang="en-US" dirty="0"/>
              <a:t>of </a:t>
            </a:r>
            <a:r>
              <a:rPr lang="en-US" dirty="0" smtClean="0"/>
              <a:t>3)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223" y="857466"/>
            <a:ext cx="4394927" cy="3657600"/>
          </a:xfrm>
        </p:spPr>
        <p:txBody>
          <a:bodyPr/>
          <a:lstStyle/>
          <a:p>
            <a:r>
              <a:rPr lang="en-US" dirty="0" smtClean="0"/>
              <a:t>Currently, there is a total of ~200MW of Non-Utility Generation (NUG) with 150MW under construction connected at a distribution level service. This will be 350MW of NUG.</a:t>
            </a:r>
          </a:p>
          <a:p>
            <a:endParaRPr lang="en-US" dirty="0" smtClean="0"/>
          </a:p>
          <a:p>
            <a:r>
              <a:rPr lang="en-US" dirty="0" smtClean="0"/>
              <a:t>DCC Operators and Engineers do not have a convenient way to monitor DERs on network using DMS/DOMS.</a:t>
            </a:r>
          </a:p>
          <a:p>
            <a:endParaRPr lang="en-US" dirty="0"/>
          </a:p>
          <a:p>
            <a:r>
              <a:rPr lang="en-US" dirty="0" smtClean="0"/>
              <a:t>This tool will make people aware of the voltage swings and that connected solar sites are causing reverse power flow on the substation.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5BD5-9CB9-45BC-B306-607259E08085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066950"/>
              </p:ext>
            </p:extLst>
          </p:nvPr>
        </p:nvGraphicFramePr>
        <p:xfrm>
          <a:off x="5013960" y="929639"/>
          <a:ext cx="3909508" cy="3548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01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– The Available Displays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3792" y="808698"/>
            <a:ext cx="3816097" cy="3657600"/>
          </a:xfrm>
        </p:spPr>
        <p:txBody>
          <a:bodyPr/>
          <a:lstStyle/>
          <a:p>
            <a:r>
              <a:rPr lang="en-US" dirty="0" smtClean="0"/>
              <a:t>When the file is first opened, three tabs will be are available for you to select.</a:t>
            </a:r>
          </a:p>
          <a:p>
            <a:endParaRPr lang="en-US" dirty="0" smtClean="0"/>
          </a:p>
          <a:p>
            <a:r>
              <a:rPr lang="en-US" b="1" dirty="0" smtClean="0"/>
              <a:t>“DEC Visuals” </a:t>
            </a:r>
            <a:r>
              <a:rPr lang="en-US" dirty="0" smtClean="0"/>
              <a:t>Provides high-level views of DER operation.</a:t>
            </a:r>
          </a:p>
          <a:p>
            <a:r>
              <a:rPr lang="en-US" b="1" dirty="0" smtClean="0"/>
              <a:t>“Individual Displays” </a:t>
            </a:r>
            <a:r>
              <a:rPr lang="en-US" dirty="0" smtClean="0"/>
              <a:t>Provides a detailed display of each Solar Facility.</a:t>
            </a:r>
          </a:p>
          <a:p>
            <a:r>
              <a:rPr lang="en-US" b="1" dirty="0" smtClean="0"/>
              <a:t>“Landfill Gas &amp; Hydro” </a:t>
            </a:r>
            <a:r>
              <a:rPr lang="en-US" dirty="0" smtClean="0"/>
              <a:t>Provides multiple sites per display of only single phase recloser RT data and three phase power generation.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5BD5-9CB9-45BC-B306-607259E0808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0" y="975356"/>
            <a:ext cx="4260804" cy="276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724400" y="1731264"/>
            <a:ext cx="542544" cy="1280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724400" y="2292093"/>
            <a:ext cx="542544" cy="640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779264" y="2840733"/>
            <a:ext cx="487680" cy="1280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39952" y="1743456"/>
            <a:ext cx="1536192" cy="195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908048" y="1938528"/>
            <a:ext cx="597408" cy="21153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2017776" y="4108703"/>
            <a:ext cx="4084320" cy="740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004E7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30188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004E74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9144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004E74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 smtClean="0"/>
              <a:t>“DEC_GEOGRAPHIC”</a:t>
            </a:r>
            <a:r>
              <a:rPr lang="en-US" kern="0" dirty="0" smtClean="0"/>
              <a:t> is the main PI Display that was designed to fit on a DCC wall-mounted TV. More detail on next slide.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906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80"/>
          <a:stretch/>
        </p:blipFill>
        <p:spPr bwMode="auto">
          <a:xfrm>
            <a:off x="3890488" y="889508"/>
            <a:ext cx="5080682" cy="367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“DEC Visuals” - DEC Geographic View 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223" y="857466"/>
            <a:ext cx="3200873" cy="393360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Site Symbols:</a:t>
            </a:r>
          </a:p>
          <a:p>
            <a:pPr marL="687387" lvl="1" indent="-342900"/>
            <a:r>
              <a:rPr lang="en-US" sz="1400" u="sng" dirty="0" smtClean="0"/>
              <a:t>Hover-over:</a:t>
            </a:r>
            <a:r>
              <a:rPr lang="en-US" sz="1400" dirty="0" smtClean="0"/>
              <a:t> Displays PV Site Name with PPA (MW) amount.</a:t>
            </a:r>
          </a:p>
          <a:p>
            <a:pPr marL="687387" lvl="1" indent="-342900"/>
            <a:r>
              <a:rPr lang="en-US" sz="1400" u="sng" dirty="0" smtClean="0"/>
              <a:t>Single Click:</a:t>
            </a:r>
            <a:r>
              <a:rPr lang="en-US" sz="1400" dirty="0" smtClean="0"/>
              <a:t> Navigates to the PV Site’s individual display.</a:t>
            </a:r>
          </a:p>
          <a:p>
            <a:pPr marL="344487" lvl="1" indent="0">
              <a:buNone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Satellite Image Update:</a:t>
            </a:r>
          </a:p>
          <a:p>
            <a:pPr marL="687387" lvl="1" indent="-342900"/>
            <a:r>
              <a:rPr lang="en-US" sz="1400" u="sng" dirty="0" smtClean="0"/>
              <a:t>Observation:</a:t>
            </a:r>
            <a:r>
              <a:rPr lang="en-US" sz="1400" dirty="0" smtClean="0"/>
              <a:t> Time of Update.</a:t>
            </a:r>
          </a:p>
          <a:p>
            <a:pPr marL="687387" lvl="1" indent="-342900"/>
            <a:r>
              <a:rPr lang="en-US" sz="1400" dirty="0" smtClean="0"/>
              <a:t>Every 2 minutes an update occurs that will refresh the satellite image and location of site </a:t>
            </a:r>
            <a:r>
              <a:rPr lang="en-US" sz="1400" dirty="0"/>
              <a:t>s</a:t>
            </a:r>
            <a:r>
              <a:rPr lang="en-US" sz="1400" dirty="0" smtClean="0"/>
              <a:t>ymbols.</a:t>
            </a:r>
          </a:p>
          <a:p>
            <a:pPr marL="344487" lvl="1" indent="0">
              <a:buNone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Distributed Generation Profile:</a:t>
            </a:r>
          </a:p>
          <a:p>
            <a:pPr marL="685800" lvl="2" indent="-342900"/>
            <a:r>
              <a:rPr lang="en-US" u="sng" dirty="0" smtClean="0"/>
              <a:t>Observation:</a:t>
            </a:r>
            <a:r>
              <a:rPr lang="en-US" dirty="0" smtClean="0"/>
              <a:t> R.T. &amp; previous 8hrs of Total DER Generation along with Solar (PV) Generation. </a:t>
            </a:r>
          </a:p>
          <a:p>
            <a:pPr marL="341312" lvl="1" indent="0">
              <a:buNone/>
            </a:pPr>
            <a:endParaRPr lang="en-US" dirty="0" smtClean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5BD5-9CB9-45BC-B306-607259E08085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29616" y="2004393"/>
            <a:ext cx="241300" cy="246221"/>
            <a:chOff x="2343150" y="1695450"/>
            <a:chExt cx="241300" cy="246221"/>
          </a:xfrm>
        </p:grpSpPr>
        <p:sp>
          <p:nvSpPr>
            <p:cNvPr id="5" name="Oval 4"/>
            <p:cNvSpPr/>
            <p:nvPr/>
          </p:nvSpPr>
          <p:spPr>
            <a:xfrm>
              <a:off x="2343150" y="1695450"/>
              <a:ext cx="241300" cy="2349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43150" y="1695450"/>
              <a:ext cx="241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1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49470" y="4600828"/>
            <a:ext cx="241300" cy="246221"/>
            <a:chOff x="2343150" y="1695450"/>
            <a:chExt cx="241300" cy="246221"/>
          </a:xfrm>
        </p:grpSpPr>
        <p:sp>
          <p:nvSpPr>
            <p:cNvPr id="11" name="Oval 10"/>
            <p:cNvSpPr/>
            <p:nvPr/>
          </p:nvSpPr>
          <p:spPr>
            <a:xfrm>
              <a:off x="2343150" y="1695450"/>
              <a:ext cx="241300" cy="2349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43150" y="1695450"/>
              <a:ext cx="241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067294" y="3187699"/>
            <a:ext cx="241300" cy="246221"/>
            <a:chOff x="2343150" y="1695450"/>
            <a:chExt cx="241300" cy="246221"/>
          </a:xfrm>
        </p:grpSpPr>
        <p:sp>
          <p:nvSpPr>
            <p:cNvPr id="14" name="Oval 13"/>
            <p:cNvSpPr/>
            <p:nvPr/>
          </p:nvSpPr>
          <p:spPr>
            <a:xfrm>
              <a:off x="2343150" y="1695450"/>
              <a:ext cx="241300" cy="2349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43150" y="1695450"/>
              <a:ext cx="241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3587705" y="1444752"/>
            <a:ext cx="3702221" cy="13655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505700" y="3127248"/>
            <a:ext cx="1364488" cy="4632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064444" y="3251200"/>
            <a:ext cx="1411351" cy="165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80"/>
          <a:stretch/>
        </p:blipFill>
        <p:spPr bwMode="auto">
          <a:xfrm>
            <a:off x="3890488" y="889508"/>
            <a:ext cx="5080682" cy="367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“DEC Visuals” - DEC Geographic </a:t>
            </a:r>
            <a:r>
              <a:rPr lang="en-US" dirty="0" smtClean="0"/>
              <a:t>View (</a:t>
            </a:r>
            <a:r>
              <a:rPr lang="en-US" dirty="0"/>
              <a:t>2 </a:t>
            </a:r>
            <a:r>
              <a:rPr lang="en-US" dirty="0" smtClean="0"/>
              <a:t>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223" y="857466"/>
            <a:ext cx="3200873" cy="4202214"/>
          </a:xfrm>
        </p:spPr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Site Symbol LEGEND:</a:t>
            </a:r>
          </a:p>
          <a:p>
            <a:pPr marL="687387" lvl="1" indent="-342900"/>
            <a:r>
              <a:rPr lang="en-US" sz="1400" u="sng" dirty="0" smtClean="0"/>
              <a:t>Multi-State Conditions:</a:t>
            </a:r>
            <a:r>
              <a:rPr lang="en-US" sz="1400" dirty="0" smtClean="0"/>
              <a:t> Site symbol color is dependent on its R.T. power output. Base of percentage is the PP or Nameplate MW.</a:t>
            </a:r>
          </a:p>
          <a:p>
            <a:pPr marL="687387" lvl="1" indent="-342900"/>
            <a:r>
              <a:rPr lang="en-US" sz="1400" u="sng" dirty="0" smtClean="0"/>
              <a:t>Flashing Condition:</a:t>
            </a:r>
            <a:r>
              <a:rPr lang="en-US" sz="1400" dirty="0" smtClean="0"/>
              <a:t> Occurs when there is reverse power flow observed at the upstream feeder circuit breaker.</a:t>
            </a:r>
          </a:p>
          <a:p>
            <a:pPr marL="687387" lvl="1" indent="-342900"/>
            <a:endParaRPr lang="en-US" sz="1400" dirty="0" smtClean="0"/>
          </a:p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VIEW CONTROLS:</a:t>
            </a:r>
          </a:p>
          <a:p>
            <a:pPr marL="687387" lvl="1" indent="-342900"/>
            <a:r>
              <a:rPr lang="en-US" sz="1400" u="sng" dirty="0" smtClean="0"/>
              <a:t>Button Action:</a:t>
            </a:r>
            <a:r>
              <a:rPr lang="en-US" sz="1400" dirty="0" smtClean="0"/>
              <a:t> A single click of a square will hide/show DER sites.</a:t>
            </a:r>
          </a:p>
          <a:p>
            <a:pPr marL="687387" lvl="1" indent="-342900"/>
            <a:endParaRPr lang="en-US" sz="1400" dirty="0" smtClean="0"/>
          </a:p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TOTAL DER GEN:</a:t>
            </a:r>
          </a:p>
          <a:p>
            <a:pPr marL="685800" lvl="2" indent="-342900"/>
            <a:r>
              <a:rPr lang="en-US" u="sng" dirty="0" smtClean="0"/>
              <a:t>Visual Aid:</a:t>
            </a:r>
            <a:r>
              <a:rPr lang="en-US" dirty="0" smtClean="0"/>
              <a:t> Displays relation of maximum telemetered MW and R.T. MW measurement.</a:t>
            </a:r>
            <a:endParaRPr lang="en-US" dirty="0"/>
          </a:p>
          <a:p>
            <a:pPr marL="342900" indent="-342900">
              <a:buFont typeface="+mj-lt"/>
              <a:buAutoNum type="arabicPeriod" startAt="4"/>
            </a:pPr>
            <a:endParaRPr lang="en-US" dirty="0" smtClean="0"/>
          </a:p>
          <a:p>
            <a:pPr marL="341312" lvl="1" indent="0">
              <a:buNone/>
            </a:pPr>
            <a:endParaRPr lang="en-US" dirty="0" smtClean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5BD5-9CB9-45BC-B306-607259E08085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371765" y="4618371"/>
            <a:ext cx="241300" cy="246221"/>
            <a:chOff x="2343150" y="1695450"/>
            <a:chExt cx="241300" cy="246221"/>
          </a:xfrm>
        </p:grpSpPr>
        <p:sp>
          <p:nvSpPr>
            <p:cNvPr id="14" name="Oval 13"/>
            <p:cNvSpPr/>
            <p:nvPr/>
          </p:nvSpPr>
          <p:spPr>
            <a:xfrm>
              <a:off x="2343150" y="1695450"/>
              <a:ext cx="241300" cy="2349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43150" y="1695450"/>
              <a:ext cx="241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6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5577840" y="3566159"/>
            <a:ext cx="1609344" cy="13487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077200" y="3566160"/>
            <a:ext cx="780288" cy="13487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187184" y="3566160"/>
            <a:ext cx="890016" cy="13487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536613" y="4618371"/>
            <a:ext cx="241300" cy="246221"/>
            <a:chOff x="2343150" y="1695450"/>
            <a:chExt cx="241300" cy="246221"/>
          </a:xfrm>
        </p:grpSpPr>
        <p:sp>
          <p:nvSpPr>
            <p:cNvPr id="19" name="Oval 18"/>
            <p:cNvSpPr/>
            <p:nvPr/>
          </p:nvSpPr>
          <p:spPr>
            <a:xfrm>
              <a:off x="2343150" y="1695450"/>
              <a:ext cx="241300" cy="2349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43150" y="1695450"/>
              <a:ext cx="241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82742" y="4618371"/>
            <a:ext cx="241300" cy="246221"/>
            <a:chOff x="2343150" y="1695450"/>
            <a:chExt cx="241300" cy="246221"/>
          </a:xfrm>
        </p:grpSpPr>
        <p:sp>
          <p:nvSpPr>
            <p:cNvPr id="22" name="Oval 21"/>
            <p:cNvSpPr/>
            <p:nvPr/>
          </p:nvSpPr>
          <p:spPr>
            <a:xfrm>
              <a:off x="2343150" y="1695450"/>
              <a:ext cx="241300" cy="2349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43150" y="1695450"/>
              <a:ext cx="241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4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“DEC Visuals” - DEC Dashboard  (1 of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5BD5-9CB9-45BC-B306-607259E0808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0" y="975356"/>
            <a:ext cx="4260804" cy="276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139952" y="1876806"/>
            <a:ext cx="1536192" cy="1950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748114" y="1971675"/>
            <a:ext cx="2738286" cy="31432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5332475" y="1971673"/>
            <a:ext cx="3487675" cy="2014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004E7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30188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004E74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9144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004E74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dirty="0" smtClean="0"/>
              <a:t>“DEC </a:t>
            </a:r>
            <a:r>
              <a:rPr lang="en-US" b="1" dirty="0"/>
              <a:t>Visuals”</a:t>
            </a:r>
            <a:r>
              <a:rPr lang="en-US" dirty="0"/>
              <a:t> - DEC </a:t>
            </a:r>
            <a:r>
              <a:rPr lang="en-US" dirty="0" smtClean="0"/>
              <a:t>Dashboard Display. Double click title to open.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2996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# NEW DUKE ENERGY">
      <a:dk1>
        <a:srgbClr val="005072"/>
      </a:dk1>
      <a:lt1>
        <a:sysClr val="window" lastClr="FFFFFF"/>
      </a:lt1>
      <a:dk2>
        <a:srgbClr val="256B94"/>
      </a:dk2>
      <a:lt2>
        <a:srgbClr val="CACAC8"/>
      </a:lt2>
      <a:accent1>
        <a:srgbClr val="007DA4"/>
      </a:accent1>
      <a:accent2>
        <a:srgbClr val="2EB135"/>
      </a:accent2>
      <a:accent3>
        <a:srgbClr val="34B5D0"/>
      </a:accent3>
      <a:accent4>
        <a:srgbClr val="F4AA00"/>
      </a:accent4>
      <a:accent5>
        <a:srgbClr val="007836"/>
      </a:accent5>
      <a:accent6>
        <a:srgbClr val="FF5A00"/>
      </a:accent6>
      <a:hlink>
        <a:srgbClr val="007DA4"/>
      </a:hlink>
      <a:folHlink>
        <a:srgbClr val="D5C296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1132</Words>
  <Application>Microsoft Office PowerPoint</Application>
  <PresentationFormat>On-screen Show (16:9)</PresentationFormat>
  <Paragraphs>148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Default Design</vt:lpstr>
      <vt:lpstr>Worksheet</vt:lpstr>
      <vt:lpstr>Distributed Generation Monitoring Tool</vt:lpstr>
      <vt:lpstr>Outline</vt:lpstr>
      <vt:lpstr>The Need for a Distributed Generation Monitoring Tool (1 of 3)</vt:lpstr>
      <vt:lpstr>The Need for a Distributed Generation Monitoring Tool (2 of 3)</vt:lpstr>
      <vt:lpstr>The Need for a Distributed Generation Monitoring Tool  (3 of 3) </vt:lpstr>
      <vt:lpstr>Getting Started – The Available Displays</vt:lpstr>
      <vt:lpstr>“DEC Visuals” - DEC Geographic View  (1 of 2)</vt:lpstr>
      <vt:lpstr>“DEC Visuals” - DEC Geographic View (2 of 2)</vt:lpstr>
      <vt:lpstr>“DEC Visuals” - DEC Dashboard  (1 of 2)</vt:lpstr>
      <vt:lpstr>“DEC Visuals” - DEC Dashboard  (2 of 2)</vt:lpstr>
      <vt:lpstr>“DEC Visuals” – DER Tabular Display  (1 of 2)</vt:lpstr>
      <vt:lpstr>“DEC Visuals” – DER Tabular Display  (2 of 2)</vt:lpstr>
      <vt:lpstr>“Individual Displays” – PV Site Characteristics &amp; RT Operation  (1 of 3)</vt:lpstr>
      <vt:lpstr>“Individual Displays” – PV Site Characteristics &amp; RT Operation  (2 of 3)</vt:lpstr>
      <vt:lpstr>“Individual Displays” – PV Site Characteristics &amp; RT Operation  (3 of 3)</vt:lpstr>
      <vt:lpstr>Aggregate DER PI Tags to be pushed to EMS</vt:lpstr>
      <vt:lpstr>PowerPoint Presentation</vt:lpstr>
      <vt:lpstr>Salesforce Data Overview</vt:lpstr>
    </vt:vector>
  </TitlesOfParts>
  <Company>Duke Energy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t69270</dc:creator>
  <cp:lastModifiedBy>Lavalliere, Joe</cp:lastModifiedBy>
  <cp:revision>89</cp:revision>
  <dcterms:created xsi:type="dcterms:W3CDTF">2008-01-24T20:04:53Z</dcterms:created>
  <dcterms:modified xsi:type="dcterms:W3CDTF">2015-08-04T16:48:33Z</dcterms:modified>
</cp:coreProperties>
</file>