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DB6C-D89E-44B9-8780-48FC122A7C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Let’s Eat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3A1DB-1446-469F-9BB9-EB137AF1E0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Team DOGE</a:t>
            </a:r>
          </a:p>
        </p:txBody>
      </p:sp>
    </p:spTree>
    <p:extLst>
      <p:ext uri="{BB962C8B-B14F-4D97-AF65-F5344CB8AC3E}">
        <p14:creationId xmlns:p14="http://schemas.microsoft.com/office/powerpoint/2010/main" val="3605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6C83-5881-45AA-A948-61F75730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B32F-6A2D-4E05-99C3-928CD4657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goal of our project was to develop an application that would provide a useful tool for deciding on a restaurant, using a few simple filters</a:t>
            </a:r>
          </a:p>
          <a:p>
            <a:r>
              <a:rPr lang="en-CA" dirty="0"/>
              <a:t>To accomplish our goal, we utilized various architectural styles and design patterns to develop an application efficiently, while making it capable of evolving</a:t>
            </a:r>
          </a:p>
          <a:p>
            <a:r>
              <a:rPr lang="en-CA" dirty="0"/>
              <a:t>We will now outline the various styles and patterns we used in our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144283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0706-3DD5-43A3-87FD-A27D927B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Architectural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42D98-718A-4080-9A35-082724051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Language-Based</a:t>
            </a:r>
          </a:p>
          <a:p>
            <a:pPr lvl="1"/>
            <a:r>
              <a:rPr lang="en-CA" dirty="0"/>
              <a:t>Object-Oriented</a:t>
            </a:r>
          </a:p>
        </p:txBody>
      </p:sp>
    </p:spTree>
    <p:extLst>
      <p:ext uri="{BB962C8B-B14F-4D97-AF65-F5344CB8AC3E}">
        <p14:creationId xmlns:p14="http://schemas.microsoft.com/office/powerpoint/2010/main" val="350182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81C8C-795F-4331-B954-AB271F9F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Architectural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8AF81-D0FA-462C-9805-B76DDD4FD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Layered</a:t>
            </a:r>
          </a:p>
          <a:p>
            <a:pPr lvl="1"/>
            <a:r>
              <a:rPr lang="en-CA" dirty="0"/>
              <a:t>Client-Server</a:t>
            </a:r>
          </a:p>
          <a:p>
            <a:pPr lvl="1"/>
            <a:r>
              <a:rPr lang="en-CA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411933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5D70-5281-457E-BBFD-18F2230C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2D535-39F2-4BCF-B4E3-31BCDBF0D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Factory Design Pattern</a:t>
            </a:r>
          </a:p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ACDF13-1042-4745-B532-CB8020776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945737"/>
            <a:ext cx="53340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7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ABFD-4BB8-4852-B328-C84475D0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660D1-983B-4DB6-BD80-617B9A194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Factory Design Pattern</a:t>
            </a:r>
          </a:p>
        </p:txBody>
      </p:sp>
      <p:pic>
        <p:nvPicPr>
          <p:cNvPr id="1026" name="Picture 2" descr="https://lh4.googleusercontent.com/qPlR4sV_LI82aXl3zZa-Jn6HE1qtO0l_Tcs-uhmNgh-UajVMuyplJuoGMzNawc1yYN-jSRyBOIKf1JusI2FmMaRAV0h566l3P6sduCpsS_wBr0gaA9wtBg44arktf5OGp1Ja3ld61pQ">
            <a:extLst>
              <a:ext uri="{FF2B5EF4-FFF2-40B4-BE49-F238E27FC236}">
                <a16:creationId xmlns:a16="http://schemas.microsoft.com/office/drawing/2014/main" id="{C308860D-F7B5-4072-A585-77EA1DB8A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3" y="2833688"/>
            <a:ext cx="265747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98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6AAC-C632-489D-9C4A-DA81D936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Patterns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5C96C-9635-4728-94CA-4226F329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Façade Design Pattern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A5B4CE-5505-4389-9829-96ED335C9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3028950"/>
            <a:ext cx="36195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9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4753-5AD0-4A86-AF6D-28A93B0D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8E31E-E1D2-47B3-A939-EA74C50FC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Façade Design Pattern</a:t>
            </a:r>
          </a:p>
        </p:txBody>
      </p:sp>
      <p:pic>
        <p:nvPicPr>
          <p:cNvPr id="2050" name="Picture 2" descr="https://lh5.googleusercontent.com/YHl9gpYOI2xJ1sV5Qw7p5K9R1-55x2SxRkNa5tPbW4bp280ZMvY0wmKou50z_gi2D71O_JsReveS8FnF6K8Ncx0t1eSP2Vi7hGozAum1UtST57JKxbqAMUYoJ-gVVhLKxl7gcIN3zWk">
            <a:extLst>
              <a:ext uri="{FF2B5EF4-FFF2-40B4-BE49-F238E27FC236}">
                <a16:creationId xmlns:a16="http://schemas.microsoft.com/office/drawing/2014/main" id="{2C08691C-534A-4D98-9B2B-AC920F7C9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730" y="3700463"/>
            <a:ext cx="73818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77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E09E-6CDA-446F-9832-FAD65FDD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5719"/>
          </a:xfrm>
        </p:spPr>
        <p:txBody>
          <a:bodyPr>
            <a:normAutofit fontScale="90000"/>
          </a:bodyPr>
          <a:lstStyle/>
          <a:p>
            <a:r>
              <a:rPr lang="en-CA" dirty="0"/>
              <a:t>UML Class Diagram</a:t>
            </a:r>
          </a:p>
        </p:txBody>
      </p:sp>
      <p:pic>
        <p:nvPicPr>
          <p:cNvPr id="3074" name="Picture 2" descr="https://lh6.googleusercontent.com/WmuUNIqc2p49A5R8MCvg7wnVpaODTUmkUkcdza2MyzZW5uA6EBG-Yb4-hvLGcIkDWNMMmlNZNBLLK719g5U_WnbIXKwOzHnc7qUNwcYqWvfnbirVzAP5YkmyS3Agd95F2yzF8rjWlWQ">
            <a:extLst>
              <a:ext uri="{FF2B5EF4-FFF2-40B4-BE49-F238E27FC236}">
                <a16:creationId xmlns:a16="http://schemas.microsoft.com/office/drawing/2014/main" id="{8B3BC53E-0528-415E-A439-A72485492F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532" y="1312267"/>
            <a:ext cx="5152418" cy="521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822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105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Let’s Eat</vt:lpstr>
      <vt:lpstr>Project Overview</vt:lpstr>
      <vt:lpstr>Architectural Styles</vt:lpstr>
      <vt:lpstr>Architectural Styles</vt:lpstr>
      <vt:lpstr>Design Patterns</vt:lpstr>
      <vt:lpstr>Design Patterns</vt:lpstr>
      <vt:lpstr>Design Patterns </vt:lpstr>
      <vt:lpstr>Design Patterns</vt:lpstr>
      <vt:lpstr>UML 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Eat</dc:title>
  <dc:creator>Jason MacDonald</dc:creator>
  <cp:lastModifiedBy>Jason MacDonald</cp:lastModifiedBy>
  <cp:revision>3</cp:revision>
  <dcterms:created xsi:type="dcterms:W3CDTF">2017-11-22T05:30:08Z</dcterms:created>
  <dcterms:modified xsi:type="dcterms:W3CDTF">2017-11-22T05:52:55Z</dcterms:modified>
</cp:coreProperties>
</file>