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EC1-2541-420B-9780-CA4745C43FF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C921-E56A-405E-832C-77E3E4AA748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EC1-2541-420B-9780-CA4745C43FF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C921-E56A-405E-832C-77E3E4AA7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36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EC1-2541-420B-9780-CA4745C43FF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C921-E56A-405E-832C-77E3E4AA7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902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EC1-2541-420B-9780-CA4745C43FF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C921-E56A-405E-832C-77E3E4AA748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88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EC1-2541-420B-9780-CA4745C43FF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C921-E56A-405E-832C-77E3E4AA7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637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EC1-2541-420B-9780-CA4745C43FF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C921-E56A-405E-832C-77E3E4AA748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002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EC1-2541-420B-9780-CA4745C43FF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C921-E56A-405E-832C-77E3E4AA7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559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EC1-2541-420B-9780-CA4745C43FF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C921-E56A-405E-832C-77E3E4AA7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778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EC1-2541-420B-9780-CA4745C43FF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C921-E56A-405E-832C-77E3E4AA7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43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EC1-2541-420B-9780-CA4745C43FF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C921-E56A-405E-832C-77E3E4AA7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46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EC1-2541-420B-9780-CA4745C43FF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C921-E56A-405E-832C-77E3E4AA7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49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EC1-2541-420B-9780-CA4745C43FF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C921-E56A-405E-832C-77E3E4AA7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97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EC1-2541-420B-9780-CA4745C43FF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C921-E56A-405E-832C-77E3E4AA7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62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EC1-2541-420B-9780-CA4745C43FF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C921-E56A-405E-832C-77E3E4AA7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62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EC1-2541-420B-9780-CA4745C43FF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C921-E56A-405E-832C-77E3E4AA7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57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EC1-2541-420B-9780-CA4745C43FF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C921-E56A-405E-832C-77E3E4AA7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04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EC1-2541-420B-9780-CA4745C43FF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C921-E56A-405E-832C-77E3E4AA7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77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8B4FEC1-2541-420B-9780-CA4745C43FF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C11C921-E56A-405E-832C-77E3E4AA7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963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8788" y="1018950"/>
            <a:ext cx="1156232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主题不限，可以是环保、家乡介绍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高中介绍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自我介绍、风景名胜、喜爱的作家、影星、球星等。</a:t>
            </a:r>
            <a:endParaRPr lang="en-US" altLang="zh-CN" sz="2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幻灯片中至少包括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个页面。</a:t>
            </a:r>
            <a:endParaRPr lang="en-US" altLang="zh-CN" sz="2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幻灯片内应包括文字、图形、图片、表格、图表、声音、动画、视频等多种元素（至少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种）。</a:t>
            </a:r>
            <a:endParaRPr lang="en-US" altLang="zh-CN" sz="2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为幻灯片设置特殊效果：幻灯片切换、动画、动作按钮、超</a:t>
            </a:r>
            <a:r>
              <a:rPr lang="zh-CN" altLang="en-US" sz="2800" dirty="0" smtClean="0"/>
              <a:t>链接等（</a:t>
            </a:r>
            <a:r>
              <a:rPr lang="zh-CN" altLang="en-US" sz="2800" dirty="0" smtClean="0"/>
              <a:t>至少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种）</a:t>
            </a:r>
            <a:endParaRPr lang="en-US" altLang="zh-CN" sz="2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做好后，将</a:t>
            </a:r>
            <a:r>
              <a:rPr lang="en-US" altLang="zh-CN" sz="2800" dirty="0" smtClean="0"/>
              <a:t>PPT</a:t>
            </a:r>
            <a:r>
              <a:rPr lang="zh-CN" altLang="en-US" sz="2800" dirty="0" smtClean="0"/>
              <a:t>电子版提交到自己班上的班长或学习委员，班长或学习委员收齐后，在第五次课上课时，拷贝给相应的实验指导老师。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4517679" y="235390"/>
            <a:ext cx="3113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70C0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PPT</a:t>
            </a:r>
            <a:r>
              <a:rPr lang="zh-CN" altLang="en-US" sz="4000" dirty="0" smtClean="0">
                <a:solidFill>
                  <a:srgbClr val="0070C0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作业</a:t>
            </a:r>
            <a:r>
              <a:rPr lang="zh-CN" altLang="en-US" sz="4000" dirty="0" smtClean="0">
                <a:solidFill>
                  <a:srgbClr val="0070C0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要求</a:t>
            </a:r>
            <a:endParaRPr lang="zh-CN" altLang="en-US" sz="4000" dirty="0">
              <a:solidFill>
                <a:srgbClr val="0070C0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639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</TotalTime>
  <Words>127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Adobe 繁黑體 Std B</vt:lpstr>
      <vt:lpstr>幼圆</vt:lpstr>
      <vt:lpstr>Century Gothic</vt:lpstr>
      <vt:lpstr>Wingdings</vt:lpstr>
      <vt:lpstr>Wingdings 3</vt:lpstr>
      <vt:lpstr>切片</vt:lpstr>
      <vt:lpstr>PowerPoint 演示文稿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LPS</dc:creator>
  <cp:lastModifiedBy>LPS</cp:lastModifiedBy>
  <cp:revision>6</cp:revision>
  <dcterms:created xsi:type="dcterms:W3CDTF">2021-10-13T07:40:29Z</dcterms:created>
  <dcterms:modified xsi:type="dcterms:W3CDTF">2021-10-13T07:59:43Z</dcterms:modified>
</cp:coreProperties>
</file>