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7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29983-3F04-4049-9D85-AB1030BFF83C}" v="4" dt="2023-01-04T01:56:22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0:16:42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04T00:31:14.168"/>
    </inkml:context>
  </inkml:definitions>
  <inkml:trace contextRef="#ctx0" brushRef="#br0">6480 420 4607 0,'0'0'400'0,"0"0"-400"16,0 0 0-16,0 0 0 16,0 0 4096-16,0 0 752 0,0 0 144 0,0 0 16 15,0 0-2448-15,0 0-512 0,0 0-80 0,-3-25-32 16,-14 18-528-16,17 7-96 0,0 0-32 0,0 0 0 0,-15-5-464 0,-5-3-112 16,6 1 0-16,14 7-16 15,0 0-304-15,-18 0-64 0,1 0-16 0,17 0 0 16,-20 5-64-16,8-3-16 0,-3 3 0 0,-4 3 0 0,-1-1 0 0,5 3 0 15,-5-3 0-15,3 6 0 0,-3-6-32 0,1 5-16 16,-1-4 0-16,3 4 0 0,-3 0-48 0,3 1 0 16,0-3 0-16,-3 4 0 0,0-1 0 0,3-1-128 0,5 0 192 15,-1 5-64-15,-2-2 0 0,-2-2-128 16,-2 4 192-16,4-2-64 0,2 2 0 0,-1 0 0 0,-4-2 0 0,1-3 0 16,0 8-128-16,5-3 192 0,-1-5-192 0,1 8 192 15,-3-8-192-15,-2 8 128 0,7 2-128 0,-2-2 128 16,-3-5-128-16,0 7 0 0,-2-2 144 0,2 7-144 15,3-5 128-15,-3 2-128 0,0 3 160 0,3-2-160 0,0 5 176 0,-1-3-176 16,1 10 192-16,0-5-192 0,2-3 144 0,0 3-144 16,5 0 0-16,-2-2 144 0,-1-8-144 0,3 2 160 15,10 1-160-15,-2 0 160 0,-1-1-160 0,1 1 0 0,4 0 0 0,-2-1 0 32,2-4 176-32,3 5-48 0,-2-6-128 0,2 1 192 15,2 0-192-15,-2-3 128 0,2 0-128 0,0-2 0 16,8-3 240-16,0 5-48 0,-3-4-16 0,3 1 0 15,-1-1-48-15,1 4 0 0,0-2 0 0,2-3 0 0,0-2-128 16,0 2 160-16,3 3-160 0,0-3 160 16,-1 1-160-16,1-1 0 0,-1 0 0 0,4 1 0 0,1-1 0 0,1 5 0 15,-3-2 0-15,7 2 0 0,-2-5 0 0,3 1 0 16,2-1 0-16,0-2 0 0,-10-5 0 0,10 2 128 16,5 3-128-16,-5-3 0 0,-5 1 128 0,-8-3-128 0,3-5 0 0,15 7 128 15,-2-2-128-15,1 0 0 0,-1 2 0 0,-3-2 128 16,2-2-128-16,-2-3 0 0,-5 5 0 0,3-3 0 0,-1 3 0 0,-4-5 0 15,2 0 128-15,0 0-128 0,0-5 0 0,-10 5 0 32,5-7 144-32,13 4-144 0,-1-7 128 0,0-2-128 15,-2 0 128-15,-2 4-128 0,-6-4 128 0,-4 5-128 0,5-3 160 0,2 0-160 16,-3-2 0-16,11-6 0 0,-8 1 0 0,-8 5 0 0,8-3 128 16,-5 3-128-1,0 0 0-15,-7-1 0 0,2 1 144 0,10-3-144 16,-5-2 128-16,1 0-128 0,-1-3 144 0,-8 8-144 0,-1-3 160 0,9-15-160 15,-3 6 176-15,1-8-176 0,-3 2 192 0,0-2-192 16,0-5 192-16,-2 5-64 16,-3 0 0-16,-2 0-128 0,-3 0 160 0,-2-2-160 0,-2 7 128 0,-1-3-128 15,1 6 144-15,-6-4-144 0,-2 4 160 0,0-3-160 16,-2 2 192-16,-1 1-64 0,-2-1-128 0,0-5 192 16,0 6-64-16,0 4-128 0,-5 0 176 0,1-4-176 0,-4 4 144 0,-1-12-144 15,-4 3 0-15,1 4 144 0,2 0-144 0,5 13 0 16,-2-3 0-16,-8-7 128 0,1 0-128 0,-6 5 0 15,3-1 144-15,-3 4-144 16,-2-4 128-16,0-1-128 0,-2 1 128 0,9 11-128 16,-2-5 0-16,-15-3 128 0,2-2-128 0,8 4 0 0,2 1 0 0,-4-5 128 15,-6 2-128-15,13 3 0 16,3 0 0-16,-18-8 128 0,0 3-128 0,-3-3 0 16,1 3 0-16,2-3 0 0,-3 8 0 0,13 4 128 15,-2-4-128-15,-11 0 0 0,3-1 0 0,3 1 0 16,-1 0 0-16,3-1 0 0,0 6 0 0,5 0 0 15,3 2 0-15,-1 0 0 0,3-3 0 0,0 8 0 0,0 0 0 0,2 8 0 0,-2-3-176 16,7 2 176 0,-2-2-1024-16,-10 10-96 0,-1-3-32 15,1 0-20096-15</inkml:trace>
  <inkml:trace contextRef="#ctx0" brushRef="#br0" timeOffset="505.22">6041 1070 25215 0,'0'0'1120'0,"0"0"224"0,0 0-1072 0,0 0-272 0,0 0 0 0,0 0 0 0,0 0 2128 0,0 0 368 31,0 0 80-31,0 0 16 0,0 0-1328 0,0 0-272 16,0 0-48-16,0 0-16 0,0 0-480 0,0 0-112 16,0 0-16-16,20 5 0 0,-20-5-320 0,17 7 128 15,-17-7-128-15,15 12 0 0,-15-12 0 0,15 18 0 16,-1-4 0-16,-1 4 0 0,-13-18 0 0,14 19 0 15,4-2 0-15,-4-2 0 0,-14-15 0 0,20 13 0 16,0-1 0-16,0 0 128 0,-20-12-128 0,22 5 0 0,-22-5 0 0,29 3 0 16,-4-3 0-16,-25 0 0 15,20-13 0-15,-1 6 0 16,1 2-2656-16,-20 5-544 0,0 0-128 0,0 0-10752 0</inkml:trace>
  <inkml:trace contextRef="#ctx0" brushRef="#br0" timeOffset="703.35">6268 1151 22047 0,'0'0'976'0,"0"0"208"0,5-17-944 0,-5 17-240 15,-3-20 0-15,3 0 0 0,3 3 2128 0,-3 17 384 0,-5-20 80 0,5 20 16 16,0 0-496-16,-5-14-112 16,5 14-16-16,0 0 0 15,0 0-752-15,0 0-144 0,-18-10-48 0,18 10 0 16,0 0-592-16,-19 7-112 0,4 5-16 0,3 1-16 0,-1-3-304 0,1 4 160 16,2 4-160-16,-2 1 128 15,-5 1-128-15,4 5 0 0,1 4 0 0,2-4 0 16,0-6 0-16,0 1 0 0,3 0 0 0,7-20 0 15,-5 17 0-15,5-17 0 0,0 0 0 0,0 0 0 16,0 0-2592-16,0 0-544 0,0 0-128 0</inkml:trace>
  <inkml:trace contextRef="#ctx0" brushRef="#br0" timeOffset="928.95">6011 1045 17503 0,'0'0'1552'0,"0"0"-1232"0,0 0-320 0,5-12 0 16,-5 12 3200-16,0 0 576 15,13-20 112-15,-13 20 16 0,15-12-1552 0,-15 12-320 16,17-5-64-16,-17 5-16 0,0 0-992 0,22-8-208 0,0 8-48 0,-22 0 0 16,20 8-512-16,-20-8-192 15,27 12 144-15,-5 0-144 0,-5 8 128 0,-2-3-128 16,-3 1 0-16,-2 1 128 0,0 1 0 0,-3 5 0 0,-2-6 0 0,0 3 0 31,-2 1-448-31,-3 6-80 0,-8 1-32 0,6 2 0 16,-1 0-2384-16,-1-5-496 0</inkml:trace>
  <inkml:trace contextRef="#ctx0" brushRef="#br0" timeOffset="1202.83">6539 1427 25055 0,'0'0'1104'0,"0"0"240"0,0 0-1088 0,0 0-256 0,0 0 0 0,0 0 0 0,0 0 2368 0,0 0 400 0,0 0 96 0,0 0 16 15,0 0-1152-15,0 0-208 0,0 0-48 0,0 0-16 16,0 0-896-16,0 0-176 0,0 0-48 0,0 0 0 0,0 0-336 0,0 0 144 31,0 0-144-31,0 0 0 0,12 0 0 0,13-5 0 16,-6-5 0-16,-6 0-12352 15,-1 3-2560-15</inkml:trace>
  <inkml:trace contextRef="#ctx0" brushRef="#br0" timeOffset="1541.5">6832 984 31263 0,'0'0'1392'0,"0"0"272"0,0 0-1328 0,0 0-336 15,2-20 0-15,-2 20 0 0,0 0 2176 0,0 0 352 0,5-20 80 0,-5 20 16 16,0 0-1264-16,0 0-240 0,17-5-48 0,-17 5-16 0,20 0-736 0,-20 0-160 16,22 10-32-16,-2 2 0 15,-5-2-128-15,-3 3 0 0,8-1 0 0,-5 10 0 16,-1 0 0-16,-6-5 0 16,4 3 0-16,3 10 0 0,0-6 0 0,-3 1 0 15,0-5 0-15,3 4 128 0,-5-4-128 0,0 0 0 0,-10-20 144 0,12 22-144 0,-2-8 0 16,-10-14 144-16,0 0-144 0,0 0 0 15,12 20 176-15,-12-20-176 0,0 0 160 0,15 12-160 0,-15-12 160 0,0 0-160 16,0 0 160-16,0 0-160 0,12-12 144 0,6 5-144 16,-6-6 128-16,-2-6-128 0,0-11 160 0,-3 3-160 15,3-2 192-15,-3 9-192 0,1-10 160 0,1-4-160 16,-1-3 128-16,2 7-128 0,0 6 128 0,-3-1-128 16,-2 6 0-16,0 4 128 15,2-2-944-15,-7 17-192 0,0 0-32 0</inkml:trace>
  <inkml:trace contextRef="#ctx0" brushRef="#br0" timeOffset="2738.17">8793 602 13823 0,'0'0'608'0,"0"0"128"0,0 0-592 0,0 0-144 16,0 0 0-16,0 0 0 0,0 0 4224 0,0 0 800 15,0 0 160-15,0 0 48 0,-8 12-2992 0,8-12-608 16,0 0-112-16,-5 25-32 0,10-3-1088 0,3 0-208 0,-1 0-64 0,3-2 0 15,0 7-128-15,2 3 0 0,3 2 0 0,-3 5 128 16,3 0-128-16,0 2 160 0,2 5-160 0,3 3 160 16,-3 0-160-16,-2 2 0 15,-3-5 0-15,0 6 128 0,-2 4-128 0,-2-8 160 16,4-1-160-16,-5-3 160 0,-2-5 32 0,3-5 0 0,-3-5 0 0,-3-5 0 16,-2-22-64-16,0 0 0 0,0 0 0 0,0 0 0 15,0 0 96-15,0 0 16 16,0 0 0-16,0 0 0 0,0 0 80 0,0 0 32 0,-2-25 0 0,-3-4 0 15,-3-8 16-15,6-3 0 16,-8-9 0-16,5-8 0 0,-2-4-224 0,-1-3-144 0,1 2 192 0,-1-2-192 16,-1-5 0-16,-1 8 0 15,-5-1 0-15,8 6-144 0,-1 4 144 0,-2 8-128 0,3 7 128 0,2 7-128 16,2 8 128-16,-1 5 0 16,-1 5 0-16,5 12-128 0,0 0 128 0,0 0-160 0,0 0 160 0,0 0-160 15,0 0-64-15,7 24-16 16,0 13 0-16,3-10 0 0,0 3 80 0,0-3 16 0,2 7 0 0,3 1 0 0,0 2 144 0,2 0-128 31,-2 4 128-31,2-1-128 0,3 4 128 0,0-2 0 0,2-3 0 0,2 3 0 16,-1-7 0-16,6-1 0 0,-2-7 0 0,3-2 0 15,2-8 0-15,0-10 0 0,0 1 0 0,2-11 0 16,1-6 0-16,-3-4 144 0,-3 1-16 0,-4-8-128 0,-5-7 288 0,-1-2-48 16,-1 2-16-16,1-8 0 0,-4 3-32 0,-3-5 0 15,-4 0 0-15,-6-2 0 16,3 2-48-16,-2 0-16 0,-3 3 0 0,0 9 0 15,-3 0-128-15,-2-12 192 0,5 5-192 0,-5 3 192 0,3 9-192 0,2 8 0 16,0-1 0-16,0 13 0 0,0 0 0 0,0 0 0 16,0 0 0-16,0 0 0 0,0 0-144 0,0 0 144 15,0 0-192-15,0 0 192 16,0 0-224-16,15 20 64 0,-3 5 16 0,0-1 0 16,1 1 144-16,-6-5-192 0,0 4 192 0,3 21-192 0,-2 4 192 0,-3-12 0 15,0 2 0-15,2 23-128 0,0 2 128 0,-2-22 0 16,0-3 0-16,3 3 0 0,-1-5 0 0,5 10 0 15,1-6 0-15,4-14 128 0,-2-2-128 0,-1-3 0 0,1-9 128 0,-15-13-128 0,15 2-144 0,2 8-112 16,-17-10 0-16,22-5-12416 31,-4-7-2496-31</inkml:trace>
  <inkml:trace contextRef="#ctx0" brushRef="#br0" timeOffset="3162.38">10202 927 8287 0,'0'0'736'15,"0"0"-592"-15,0 0-144 0,0 0 0 16,0 0 5440-16,0 0 1072 0,0 0 208 0,0 0 32 0,0 0-4000 0,-15 12-784 31,0 5-176-31,8-9-16 0,7-8-1136 0,-13 24-240 0,4-4-32 0,4-3-16 0,0 3-192 0,5 5-32 16,0-1-128-16,0-4 192 16,0 5-192-16,0 7 0 0,7 5 128 0,-2-5-128 0,-3 4 0 0,3-6 176 15,0-3-176-15,0-7 160 0,0-3-160 0,3 3 128 16,-6 2-128-16,-2-22 128 0,0 0-128 0,0 0 192 15,12 15-192-15,-12-15 192 16,0 0-16-16,20 5 0 0,-20-5 0 0,0 0 0 16,20-10 48-16,-3 0 16 0,-5-7 0 0,1-8 0 15,-6 0-80-15,-2 1-16 0,5-3 0 0,-5-5 0 0,0-5-144 0,0 2 192 16,-3 1-192-16,3-1 192 0,-3 8-192 0,1 3 0 16,-3-1 0-16,0 5 0 0,0 3 0 0,0 17 0 15,0 0 0-15,0 0 0 0,0 0 0 0,0 0 0 16,0 0 0-16,0 0 0 0,0 0 0 0,0 0 0 15,0 0-192-15,0 32 192 0,0-2-192 0,0 2 192 0,0 0-160 0,0 2 160 16,0 1-128-16,5-1 128 16,-3 1 0-16,8-6-144 0,-2 3 144 0,-1-12 0 15,3-3 0-15,5 8 0 0,-3-6 0 0,-12-19 0 0,25 13 0 0,-6-8 0 32,6-3-640-32,12-4-112 0,-5-8-16 0,0-5 0 15,0-5-2496-15,0-2-512 0</inkml:trace>
  <inkml:trace contextRef="#ctx0" brushRef="#br0" timeOffset="3436.52">10933 1082 27759 0,'0'0'1216'0,"0"0"272"0,0 0-1184 0,0 0-304 0,0 0 0 0,0 0 0 16,-10 0 2032-16,-7-5 336 0,0-2 80 0,0 7 16 16,-3 5-1072-16,0-3-224 0,1 8-32 0,4-3-16 15,-5 1-544-15,-5 9-96 16,-2 3-32-16,3-1 0 0,-1-1-224 0,5 6-48 0,1 1-16 0,9-6 0 0,-2 1-160 0,2 10 128 15,2-3-128-15,6 2 128 0,4-2-128 0,6 3 0 0,-1 2 0 0,3-12 0 16,2-3 144-16,10 8-144 16,1-1 160-16,4-4-160 0,2 0 192 0,1-8-48 15,2 0-16-15,-10-7 0 0,3-2 16 0,12-3 0 0,-3-3 0 0,3-7 0 16,-5 3 64-16,5-8 16 0,-7-7 0 0,-8 10 0 31,0-1-512-31,0-6-96 0,-5 4-32 0,8-15 0 0,-13 6-2976 0,-2 4-576 0</inkml:trace>
  <inkml:trace contextRef="#ctx0" brushRef="#br0" timeOffset="3662.7">10263 725 35423 0,'0'0'1568'0,"0"0"320"0,8-17-1504 0,4-3-384 0,-2 5 0 0,-3 5 0 0,3-2 1472 0,5 0 208 16,-15 12 48-16,20-12 16 0,-6 4-1120 0,-14 8-240 31,0 0-32-31,0 0-16 0,0 0-336 0,0 0 0 16,20 12 0-16,-20-12 128 0,7 30-128 0,-7-3-208 0,-4 5 48 0,-1-10 16 31,-3 5-864-31,1-2-160 0,-3 5-48 0,-2 4-10624 0,7-4-2144 0</inkml:trace>
  <inkml:trace contextRef="#ctx0" brushRef="#br0" timeOffset="3820.14">11217 425 23039 0,'0'0'2048'0,"0"0"-1648"16,0 0-400-16,0 0 0 0,0 0 1344 0,0 0 192 16,-8 19 48-16,-2 6 0 0,-2 5-240 0,-5 2-32 15,-5 0-16-15,9-8 0 0,-6 3-880 0,-11 15-176 16,3-5-48-16,0-5-15232 0</inkml:trace>
  <inkml:trace contextRef="#ctx0" brushRef="#br0" timeOffset="4705.67">11798 563 13823 0,'0'0'608'0,"0"0"128"0,0 0-592 0,0 0-144 15,0 0 0-15,0 0 0 0,0 0 4160 0,0 0 784 0,0 0 176 0,0 0 16 16,0 0-2800-16,0 0-560 0,0 0-112 0,-12 12-32 15,12-12-1088-15,-10 27-224 16,2-2-32-16,8 4-16 0,0-4-272 0,5 2 0 16,0 2 0-16,5 3 0 0,0 5 0 0,2 0 0 0,1 3 0 0,-1-3 0 0,3-1 0 15,-5-4 0-15,-1 0 160 0,4 23-160 16,-1-9 176-16,0-4-48 16,-2-2-128-16,-2-3 192 0,-3-1-48 0,-1-16-16 0,1-3 0 0,0 8 0 0,-5-25 64 0,5 15 0 15,-5-15 0-15,0 0 0 0,0 0 48 0,0 0 16 16,0 0 0-16,0 0 0 0,0 0 32 0,-12-13 16 15,-3-6 0-15,0-1 0 16,-4-5-176-16,6 6-128 0,-1-6 192 0,-11-12-192 0,5-7-144 0,0-5-144 16,-2-1-32-16,5 4 0 15,5-8 32-15,-1 2 0 0,4 3 0 0,1-1 0 0,6 6 80 0,2 5 16 16,2 2 0-16,1 12 0 0,-1 0 192 0,3 1 0 16,2 4-160-16,8-4 160 15,-2-1 0-15,1 10 0 16,4 3 0-16,1 2 0 0,1-2 0 0,5 4 208 0,-6 3-16 0,3-2-16 15,1 7 16-15,-1 0 0 0,-2 0 0 0,-1 0 0 16,3 7-192-16,-2-2 160 0,-20-5-160 0,20 13 160 16,-5 4-160-16,-3-2 128 0,-2 9-128 0,0-4 128 15,-5 2-128-15,-3-7 192 0,0 2-192 0,-6 15 192 0,-4 0 0 0,-4 0 0 16,-8 0 0-16,-2 3 0 0,-3-8-48 0,8-3 0 16,-5 8 0-16,-10 10 0 0,-5-10-144 0,5-5 128 15,5 3-128-15,5-6 128 0,9 3-128 0,6-14 0 16,0-1 0-16,7-12-176 0,0 22 32 0,0-22 0 15,0 0 0-15,19 20 0 0,1-5-16 0,7-5 0 0,-5-8 0 0,3 3 0 16,0-5 160-16,2 5-160 0,-3-3 160 0,8 3-160 16,-7 3 160-16,4 4 0 15,-1 0-144-15,-6 1 144 0,0-1 0 0,0 5 0 0,0-2 0 0,0 9 0 0,1-4 0 0,-9-3 0 16,1 3 0-16,10 5 0 0,-1-1 0 0,1 1 0 16,-5-5 0-16,2-8 0 15,-2 5 0-15,-20-17 0 0,14 8 0 0,9-1 0 16,-23-7 144-16,0 0-144 15,24 0 160-15,-2 0-160 16,-9-7-2416-16,-1-6-576 0</inkml:trace>
  <inkml:trace contextRef="#ctx0" brushRef="#br0" timeOffset="4980.29">12877 814 19343 0,'0'0'1728'0,"0"0"-1392"0,0 0-336 0,0 0 0 0,0 0 3520 0,0 0 624 0,0 0 128 0,0 0 16 32,0 0-1856-32,0 0-368 0,0 0-80 0,0 0 0 15,0 0-1360-15,0 0-272 0,0 0-48 0,12 17-16 16,-12-17-288-16,5 15 160 0,0 9-160 0,2 13 128 0,-2-5-128 0,5 5 0 16,-5-5-160-16,5 10 160 0,-3-5 0 0,1-10 0 0,-3 3 0 0,2-3 0 15,5-3 0-15,3 13 0 16,-2-7 0-16,-4-8 0 0,-1 0 128 0,7-7-128 15,-15-15 144-15,9 10-144 0,-9-10 160 0,0 0-160 0,0 0 160 0,0 0-160 32,0 0-2032-32,10-10-496 0,0 2-96 0</inkml:trace>
  <inkml:trace contextRef="#ctx0" brushRef="#br0" timeOffset="5190.85">12308 826 13823 0,'0'0'1216'0,"0"0"-960"0,0 0-256 0,0 0 0 0,0 0 4640 0,0 0 880 16,10-12 176-16,5-1 48 0,2 6-3280 0,10-5-656 16,2-1-128-16,11 1-16 15,7 0-608-15,2-1-112 16,-2 1-32-16,7 0 0 0,5-1-208 0,-2 1-64 0,-3 5 0 0,-5-1 0 16,-7 3-368-16,0-2-80 0,0 2 0 0,-13 5-16 15,1 0-176-15,17 0 160 16,-3 0-160-16,-2 5 160 15,-3 2-2176-15,1 1-432 0,-3 2-96 0</inkml:trace>
  <inkml:trace contextRef="#ctx0" brushRef="#br0" timeOffset="5566.56">13751 602 11967 0,'0'0'1072'0,"0"0"-864"0,0 0-208 0,-19 0 0 0,1 0 4944 0,18 0 944 0,-9 0 192 0,9 0 48 0,0 0-3488 0,-15 10-688 16,15-10-144-16,0 0-16 0,0 0-1152 0,0 0-240 31,-12 15-32-31,9 7-16 0,1-3-144 0,4-4-16 0,1 2-16 0,4 8 0 16,-2 2-176-16,5 3 128 16,-3 2-128-16,0-3 128 0,1 3-128 0,4 17 160 0,-4-2-160 0,-4 7 160 15,6-2-32-15,-7-15-128 16,4 0 192-16,-2 0-64 0,0-5-128 0,2 20 128 15,3-16-128-15,-2 1 128 0,-1-7-128 0,0-15 128 16,1 2-128-16,-3 3 128 0,5-8 0 0,2 8 0 0,-12-20 0 0,17 12 0 16,-2-2-128-16,0 0 0 15,2-5 144-15,3-5-144 0,-1-5 192 0,6 2-48 16,-3-2 0-16,0 3 0 0,8-8-16 0,-3 3 0 16,-2-1 0-16,-3 3 0 0,0 0 32 0,15-7 0 0,-3 5 0 15,1 2 0-15,-3 2-32 0,0-2-128 16,-2 3 192-16,-3-3-64 0,-10 5-128 0,17 0 0 0,-7 0 0 0</inkml:trace>
  <inkml:trace contextRef="#ctx0" brushRef="#br0" timeOffset="12494.84">6797 2004 6143 0,'0'0'3552'0,"0"0"720"0,0 0 144 0,0 0 16 0,0 0-2096 0,-9 15-416 0,9-15-96 0,0 0-16 0,0 0-784 0,-3 11-176 16,3-11-16-16,-6 11-16 0,6-11-144 0,0 0-32 16,0 0 0-16,-5 5 0 0,5-5 0 0,0 0-16 0,0 0 0 0,0 8 0 15,0-8-16-15,0 0 0 16,-2 5 0-16,1 8 0 0,1-13-64 0,1 8-16 15,-1 0 0-15,0 7 0 0,2-2-240 0,-2 3-48 16,0-3-16-16,0 3 0 0,0 2-96 0,3-6-128 0,-3 4 176 0,0 8-176 16,0-1 192-16,0 0-192 0,0-1 192 0,0 3-192 15,2-1 128-15,-1-8-128 16,3 1 0-16,-1 9 0 0,-2-4 0 0,1-4 0 16,0 2 0-16,1-3 0 0,0 0 0 0,0-1 0 0,-1 3 0 0,0-1 0 0,-1-1 0 0,1 4 0 15,-2-5 128-15,2 3-128 0,-2-1 0 0,0-5 0 16,1 3 0-16,-1 4 0 0,0-4 144 0,0-3-144 31,-1 3 0-31,1-16 144 0,0 13-144 0,0-13 0 0,0 0 144 0,0 0-144 16,0 0 0-16,0 0 0 0,0 0 0 15,0 0-12304-15,0 0-2496 0</inkml:trace>
  <inkml:trace contextRef="#ctx0" brushRef="#br0" timeOffset="12859.77">6675 2627 24879 0,'0'0'2208'0,"0"0"-1760"16,0 0-448-16,0 0 0 0,0 0 1952 0,0 0 304 15,0 0 64-15,0 0 16 16,0 0-896-16,-5 10-176 0,-2-2-48 0,7-8 0 0,0 0-704 0,-1 16-160 15,-1-3-32-15,5 2 0 0,-3-15-320 0,5 10 144 16,0 3-144-16,2-2 0 0,-1 0 0 0,4 7 0 16,0-1 0-16,-1-4 0 0,1 0 0 0,0-2 0 15,0 2 0-15,1-2 0 0,-11-11 0 0,10 13 0 16,-10-13 0-16,8 12 0 0,2-4 0 0,-10-8 128 16,0 0-128-16,0 0 160 0,0 0-32 0,8 9-128 15,-8-9 192-15,0 0-64 0,0 0 48 0,0 0 0 16,0 0 0-16,0 0 0 0,0 0 448 0,11-8 80 15,-1-1 32-15,-4-6 0 0,2-3-240 0,2 2-48 0,0-4-16 0,-4 3 0 16,1-5-272-16,9-7-160 16,4 2 192-16,-3 6-192 15,-4 1-832-15,-4 12-256 0</inkml:trace>
  <inkml:trace contextRef="#ctx0" brushRef="#br0" timeOffset="14256.29">5077 2931 17279 0,'2'-5'768'0,"16"-19"144"0,-18 24-720 0,0 0-192 0,0 0 0 0,0 0 0 0,0 0 1936 0,0 0 368 16,0 0 64-16,11-5 0 0,-11 5-912 0,16-8-192 15,-3 4-48-15,0 0 0 0,0-1-384 0,0 1-96 16,0 4-16-16,2-1 0 0,-1-2-224 0,1 3-48 15,1 0-16-15,1 4 0 0,-1 0-240 0,0 1-64 0,-1-2 0 0,1 2 0 16,3 0-128-16,1-2 0 0,3 2 0 0,1-2 0 16,-1 0 0-16,3-3 0 0,1 0 0 0,4-3 0 15,2 0 192-15,-1 3-32 16,0 0-16-16,4 0 0 0,3-2 160 0,0-1 16 16,3 0 16-16,1 1 0 0,-1-1-16 0,0-1-16 0,-1 4 0 0,-1 0 0 15,1-1-128-15,1 1-32 0,-1 0 0 0,-1 0 0 16,1 1-144-16,3-1 0 0,-4-1 144 0,4 2-144 0,5 3 0 0,-1-4 0 15,3 0 0-15,-1 0 128 0,-1 0-128 0,-2 0 0 32,-2 0 0-32,-14 0 128 0,3-4-128 0,2 4 0 0,1-1 0 0,17-2 0 0,-7 1 128 0,0-1 16 31,0 3 0-31,-14 0 0 0,2 0-144 0,3 0 0 0,-1 3-192 0,18-1 192 0,-6 2 0 0,-7 0 0 31,-5 1 0-31,2-2 0 0,-3 2 0 0,-11-2 0 16,2 0 0-16,14-1 0 0,-2 1 0 0,-4-3 0 0,-1 0 0 0,-9 0 0 0,4 0 0 0,4 0 0 0,-1 0 0 0,15-3 0 15,-1 3 0-15,-3 0 0 16,0-2 0-16,-4-1 0 0,-4 0 0 0,1-2 128 0,-2 0-128 0,0-2 192 16,-3 3-16-16,0-5 0 15,0 5 0-15,-9 0 0 16,4-1 0-16,0 2 0 0,0 2 0 0,12-6 0 0,-3 2-48 0,0 2 0 0,-3-2 0 16,-1 4 0-16,0-3 0 0,-10 1 0 15,0 1 0-15,11-1 0 0,-2-2 48 0,-4 2 0 16,-4 0 0-16,-7 1 0 0,1-1-176 0,4 3 192 0,-4 0-192 0,7-3 192 0,-6 3-192 0,1 0 0 31,2 0 144-31,-10 3-144 0,-2-3 128 0,3 5-128 16,-11-5 128-16,0 0-128 15,0 0-848-15,0 0-240 0,0 0-64 0,-3 8 0 0</inkml:trace>
  <inkml:trace contextRef="#ctx0" brushRef="#br0" timeOffset="15670.35">5030 3098 22623 0,'0'0'1008'0,"0"0"208"0,-10-11-976 0,4 6-240 16,3-3 0-16,-4 0 0 0,7 8 2208 0,-6-12 400 15,6 12 80-15,-5-9 0 0,5 9-624 0,-5-12-128 0,5 12-16 0,0 0-16 0,0 0-736 0,0 0-144 16,0 0-16-16,0 0-16 16,0 0-576-16,0 0-112 0,0 0-32 0,0 0 0 15,0 0-144-15,0 0-128 16,0 16 192-16,0 4-192 0,0-2 128 0,2 6-128 0,-2-3 0 0,0 7 0 16,0-2 128-16,0 9-128 0,0 0 0 0,0 5 0 15,0-1 0-15,0 5 0 0,-2-2 0 0,2 4 0 0,0-6 128 0,2 6-128 16,-4-4 0-16,5 3 0 15,0-4 0-15,1-14 160 0,2 3-160 0,1 15 128 16,1 1-128-16,-2-4 0 0,1-5 0 0,-1 7-176 16,1-5 176-16,-2 2 0 0,-1-1 0 0,1-6 0 0,-1 2 0 0,-1 1 0 15,0-3 0-15,-3-1 0 16,3-4 0-16,-1-13 128 0,0 5-128 0,-1 7 0 0,-1-5 0 0,2-4 0 16,-1-1 0-16,-1-2 128 0,0-1-128 0,2-7 0 15,-2-8 128-15,0 13-128 0,0-3 0 0,2 1 0 16,1 2 0-16,-3-13 128 0,0 0-128 0,3 8 0 0,-3-8 0 0,5 13 0 15,-5-13 0-15,0 0 0 0,8 8 0 0,-8-8 0 16,12 4 0-16,-3-1 0 16,3-3 0-16,1 0-128 0,-13 0 128 0,14 1 0 15,1-1 0-15,-1 0 128 0,-1 0-128 0,-4 0 0 0,0-1 0 0,8-2 0 0,0-1 0 0,0 4 0 16,1 4 0-16,1-4 0 0,2-4 0 0,-1 3 0 31,1-3 0-31,3 4 0 0,0-3 0 0,2-2 0 16,-1 2 0-16,1 1 0 0,3-1 0 0,0-2 0 15,-1 2 0-15,3 3 0 0,1-5 0 0,2 2 0 16,0 1 0-16,0-1 0 0,0-2 0 0,-9 2 0 16,1 0 0-16,1 1 0 0,3-1 0 0,13 0 0 0,-4 3 0 0,0 0 0 15,-3-2 0-15,0-1 0 0,-2 1 0 0,-10 0 0 16,4 1 0-16,12-2 0 0,-5 3 0 0,2-2 0 16,3-1 0-16,-1 3-208 0,0 3 80 0,-13-1 128 15,4-2 0-15,13 0 0 0,-4 3 144 0,-1-2-16 16,-3 1-128-16,-10-2 0 0,1 0 0 0,14 2 0 15,-4-2 0-15,0 0 0 0,-2-4 0 0,2 3 0 16,1 1 0-16,0 0 0 0,-1-3 0 0,-8 3 0 0,3 0 0 0,16 0 0 16,-4 0 0-16,0 0 0 0,-4 0 0 0,-15 0 0 15,2 0 0-15,0 0 0 0,3 0 0 0,12 3 0 16,-7-2 0-16,-2 3 128 0,-1-4-128 0,-2 5 0 16,-1-2 0-16,0 0 0 0,-1-6 0 0,1 3 0 15,-1 3 0-15,4-3 128 0,0 0-128 0,-8-3 0 0,0 3 0 16,6-3 128-16,0 3-128 0,12-2 0 0,-4-1 0 0,-3 3 0 15,0-4 144-15,-3 0-144 16,-3 2 192-16,-11-1-192 0,0 6 144 0,13-3-144 16,-5 0 0-16,-1 0 144 0,-1 0-144 0,0 0 0 15,-4 2 0-15,1-2 128 0,-3-2-128 0,3 2 0 16,-2 2 0-16,3-4 128 0,0-1-128 0,-1 3 0 0,-4-4 0 0,2 4 0 16,-2-1 0-16,2-2 128 15,0-1-128-15,-1 4 0 0,1-1 0 0,-1-3 128 0,-3 4-128 0,1-3 0 0,-1 3 0 0,1 0 128 31,0 0-128-31,1 0 0 0,0 0 0 0,0 3 0 0,1-3 128 0,-1 0-128 16,2 0 0-16,-1 0 0 16,1 0 0-16,-1 4 0 0,-1-3 0 0,0 3 0 15,0-1 0-15,1-3 0 0,-1-3 0 0,-2-1 0 16,1-1 0-16,-2 5 0 0,-3-3 0 0,3 3 0 16,-13 0 128-16,14 0-128 0,-1-5 0 0,0 2 0 0,-1-2 0 0,-1 2 0 0,-11 3-176 0,15-2-16 15,-15 2 0-15,16-3 0 0,0 2-128 0,-16 1-48 16,13-4 0-16,2 4 0 0,-15 0 48 0,16 0 0 15,-16 0 0-15,0 0 0 16,0 0 192-16,18 5 128 16,-5-2-160-16,-13-3 160 0,14 2 0 0,-14-2-144 0,0 0 144 0,17 3 0 15,-17-3 0-15,0 0 0 0,0 0 0 0,14 0 0 0,-14 0 0 0,0 0 0 16,0 0 0-16,0 0 0 0,0 0 0 0,0 0-192 0,0 0 64 0,0 0 0 31,0 0-1712-31,0 0-336 0,0 0-64 0</inkml:trace>
  <inkml:trace contextRef="#ctx0" brushRef="#br0" timeOffset="16241.35">8865 2851 13823 0,'0'0'1216'0,"0"0"-960"0,0 0-256 0,0 0 0 15,-10-3 2688-15,10 3 512 16,0 0 80-16,0 0 32 0,0 0-880 0,0 0-160 0,0 0-32 0,0 0-16 15,0 0-864-15,0 0-160 0,0 0-48 0,0 0 0 16,0 0-336-16,0 0-80 16,0 0-16-16,0 0 0 15,0 0-160-15,-8 8-48 0,8-8 0 0,-3 16 0 0,0-3-208 16,1 4-48-16,2-3-16 0,2 3 0 0,-2 0-96 0,3 3-16 16,0 1 0-16,2 0 0 0,-2 0-128 0,0 4 160 15,2-1-160-15,0 0 160 0,0 1-16 0,0 1 0 0,-2 3 0 0,4 0 0 16,-1 3-144-16,1 3 0 15,-2 4 0-15,1-2 0 0,1 0 0 0,-1-3 128 16,-3-1-128-16,2 1 192 0,0-2-64 0,0 1 0 0,1-4 0 0,1 0 0 16,-2 0 64-16,1 1 0 15,1-6 0-15,-2 0 0 0,-2 1-48 0,0-1 0 0,2-3 0 0,1 5 0 0,1-2-144 0,-1 1 128 32,-1-1-128-32,0 2 128 0,0-2-128 0,0 1 160 15,-2-1-160-15,0-3 160 0,1-1-160 0,-1-2 192 16,-1-2-192-16,-2 3 192 0,0-4 64 0,1-7 0 15,-1 0 16-15,2 4 0 0,-2-12-128 0,0 0-16 0,0 0-128 0,3 11 192 16,-3-11-192-16,0 0 128 0,0 0-128 0,0 0 0 31,0 0-2144-31,0 0-528 0</inkml:trace>
  <inkml:trace contextRef="#ctx0" brushRef="#br0" timeOffset="16968.18">5462 3359 2751 0,'0'0'256'0,"0"0"-256"0,0 0 0 0,0 0 0 0,0 0 5312 0,0 0 1008 0,0 0 208 0,0 0 32 0,0 0-3216 0,0 0-640 15,0 0-128-15,0 0-16 0,0 0-1344 0,0 0-256 16,2 17-48-16,-2-4-16 0,0-13-384 0,1 16-96 15,2 3-16-15,-1-6 0 16,1 0-64-16,1 2-16 0,0 0 0 0,1 12 0 16,2-2-96-16,-1-1-32 0,2-1 0 0,1 1 0 31,-3 0-48-31,-1 4-16 0,-3-5 0 0,2 1 0 0,5 0-128 0,-5-3 128 0,-4 4-128 0,0-4 128 16,2-2 0-16,0-6-128 0,-1 4 192 0,-1 4-64 15,-3-5 0-15,0 0-128 0,1-3 192 0,2-13-64 0,0 0 0 0,0 0-128 16,0 0 192-16,0 0-64 0,0 0-128 0,0 0 0 31,0 0-160-31,0 0-12848 16,0 0-2576-16</inkml:trace>
  <inkml:trace contextRef="#ctx0" brushRef="#br0" timeOffset="17233.07">5155 3403 27647 0,'0'0'2448'0,"0"0"-1952"0,0 0-496 0,0 0 0 0,0 0 1968 0,0 0 288 16,-1-11 64-16,1 11 16 0,0 0-736 0,0 0-160 15,4-11-32-15,-4 11 0 16,9-13-992-16,0 4-208 0,1 5-32 0,1-1-16 16,1-2-160-16,1 6 192 0,1-3-192 0,1 1 192 15,0 1-192-15,-1-1 0 0,1 0 0 0,1 3 0 16,3-5 0-16,1 4 0 0,-1-6 0 0,4 5 0 0,0-1 0 0,0 0 0 15,-4-2 0-15,4 5 0 16,0-3-352-16,-2 3-96 0,-2 0-32 0,2 0 0 16,-1 0-2128-16,-2 3-416 15,3 0-96-15</inkml:trace>
  <inkml:trace contextRef="#ctx0" brushRef="#br0" timeOffset="17988.66">5835 3561 6447 0,'0'0'576'0,"0"0"-576"15,0 0 0-15,0 0 0 0,0 0 4960 0,0 0 880 16,0 0 176-16,0 0 48 0,0 0-2992 0,0 0-608 16,0 0-112-16,0 0-32 0,0 0-928 0,-3-8-192 15,3 8-48-15,0 0 0 16,-8-12-544-16,8 12-112 0,0 0-32 0,-13-1 0 0,0 1-96 0,13 0-32 16,-13 1 0-16,2 6 0 0,-1 1-80 0,4 2 0 31,0 1-16-31,5-3 0 0,-2 2-240 0,0 6 0 0,2 0 128 0,1 1-128 0,2-1 0 0,2-6 0 31,3 4 0-31,3 4-160 0,0 1 160 0,2-1 0 0,1-1-144 0,2-1 144 16,2-8 0-16,-1 3-144 0,-1-1 144 0,2-2 0 0,3 0 0 0,-4-3 0 15,1-5 0-15,-2 0 0 0,0 0 0 0,0 0 0 16,-13 0 0-16,13-5 0 16,-3-3 144-16,-2 3-16 0,0-3 0 0,-8 8 0 0,6-11 16 0,-1-2 0 15,-5 0 0-15,0-3 0 0,-3 4 16 0,0-4 0 16,0 3 0-16,-4-3 0 0,-3 0-160 0,-1-2 160 0,0 5-160 0,-2-2 160 15,-2 2-160-15,0 3 0 16,1-1 0-16,-1 6-176 0,1 2-144 0,2 0-16 0,1 1-16 0,11 2 0 16,-12-3 96-16,12 3 32 15,-9 0 0-15,9 0 0 0,0 0 224 0,0 0-176 16,0 0 176-16,0 0-160 0,0 0-48 0,14-4-16 0,1-2 0 16,1 0 0-16,5-3 64 0,2 1 16 0,0 0 0 0,-2 3 0 15,-2 0 144-15,1 1 0 0,-2-3 0 0,4 7-128 16,-5 0 128-16,0 3 0 15,3 1 0-15,-4 2-128 0,-3 2 128 0,-1 4 0 0,-4-4 0 0,0 9 0 0,-3-2 0 0,1 3 0 16,1 1 0-16,-2 3 128 0,-2-1-128 0,0 3 144 31,-1 0-144-31,-1-6 160 0,-1 2-160 0,0-4 128 0,0 0-128 0,-1-3 128 16,1-13-128-16,-2 13 128 0,2-13-128 0,-2 13 128 16,2-13-128-16,0 0 0 15,0 0 0-15,0 0 128 0,0 0-128 0,0 0 0 0,0 0 0 0,0 0 128 0,0 0-128 0,0 0 160 16,10-8-160-16,0-5 160 0,1 0-160 0,1-3 0 15,-1-5 0-15,0-4 128 0,2 1-128 0,0 0 0 16,2-2 0-16,-2 1 0 0,-5 7 0 0,0 4 0 16,-1 1 0-16,-7 13 0 0,0 0 0 0,0 0 0 15,0 0 0-15,0 0 0 0,0 0-160 0,0 0 160 16,0 0 0-16,0 0-144 0,3 16 144 0,0 2-192 16,0-3 192-16,1 2-192 0,-3 3 192 0,1-2 0 15,0-2 0-15,-1 0-128 16,2 4 128-16,1-4 0 15,-4-16 0-15,4 15 0 0,1-1 0 0,-5-14 0 16,10 13 0-16,0-5 0 0,-10-8 0 0,14 5-160 0,1 0 160 0,0-7 0 16,-1-6-1280-16,4 0-160 0,3-5-32 0,0-3-15920 0</inkml:trace>
  <inkml:trace contextRef="#ctx0" brushRef="#br0" timeOffset="18508.22">6728 3606 14735 0,'0'0'1312'0,"0"0"-1056"16,0 0-256-16,0 0 0 0,0 0 4176 0,-9-3 784 0,9 3 160 0,-10-5 16 16,0 2-2704-16,10 3-528 0,-8-5-112 0,8 5-32 15,-11-5-1120-15,1-1-240 0,-1 4-32 0,1-1-16 0,0 3-128 0,0 0-32 16,-1 0 0-16,1 5 0 0,-1 1 80 0,-2-1 16 16,3 3 0-16,2 3 0 15,0-1-288-15,1 6 128 0,1 1-128 0,3 1 0 16,1 1 0-16,0-3 0 0,1 2 0 0,1-2 0 0,3 1 0 0,0-4 0 15,-3-13 0-15,7 11 0 16,-1 2-128-16,-6-13 128 0,13 8 0 0,-1 0-144 0,-12-8 144 16,14 0 0-16,-1-2 0 0,0-4 0 0,0-2 0 0,0-2 176 15,2-4-48-15,-2 1 0 0,0-4 0 0,-2 1 0 16,-1 1 0-16,-2-1 0 0,-3 0-128 0,0 0 0 16,0 0 144-16,-2 4-144 15,-2-1 160-15,-1 13-32 0,0-13-128 0,0 13 192 0,0 0-192 0,0 0 144 16,0 0-144-16,0 0 128 0,0 0 0 0,0 0-128 15,0 0 192-15,0 0-64 0,0 0-128 0,-4 18 0 16,0-2 0-16,3 1 128 0,1 4-128 0,1-2 0 16,4 2 0-16,2 0 0 15,-1 2 0-15,2 0 0 0,0-4 0 0,1 6 0 0,-3-1 160 0,2 2-160 16,0 3 192-16,0 0-192 0,1 7 160 0,-1-2-160 0,1 2 128 0,1 1-128 16,-2-6 0-16,-1 2 0 15,-1-4 128-15,-1-10-128 16,-2-1 0-16,1 10 192 0,-8-7-192 0,3-5 192 0,-1 0 0 0,-1-6 16 15,-4 1 0-15,3-6 0 0,-3 3 0 0,-1 0 0 16,-2 1 0-16,10-9 0 0,0 0-80 0,-14 4 0 0,1-2-128 0,13-2 192 16,-15 0-192-16,4-6-208 15,2-3 32-15,3 0 16 16,1-6-1328-16,0-3-272 0,0-6-48 0,2-5-11024 0,1-5-2208 0</inkml:trace>
  <inkml:trace contextRef="#ctx0" brushRef="#br0" timeOffset="18899.91">5691 3363 14735 0,'0'0'1312'16,"0"0"-1056"-16,-11-4-256 0,11 4 0 0,-10-4 3808 0,10 4 704 16,-8-9 144-16,8 9 16 0,0 0-2176 0,-7-8-432 15,7 8-80-15,-3-11-32 0,3 11-976 0,0-13-192 16,0 13-32-16,6-13-16 0,3 2-368 0,0-2-80 16,1 3-16-16,1-1 0 0,2-1-272 0,0 2 0 15,-1 2 0-15,-1 3 0 0,-11 5 0 0,13-6 0 16,-13 6 0-16,13 0 0 0,-3 3 0 0,-10-3 0 0,8 5 0 0,0 3 0 15,0 4 0-15,-1-3 0 0,-7-9 0 0,5 15-144 16,-1-2 144-16,-4-13 0 0,0 0 0 0,10 10 0 16,-2-2 0-16,4-5 0 0,-1 0 0 0,2-6 0 31,2 0-880-31,2-5-144 0,5 3-16 0,-1-7-10784 0,0-2-2144 0</inkml:trace>
  <inkml:trace contextRef="#ctx0" brushRef="#br0" timeOffset="19082.45">6199 3114 11055 0,'0'0'480'0,"0"0"112"0,13-3-464 0,2 0-128 0,3-2 0 0,-4 2 0 0,-14 3 4704 0,16-2 928 15,1-1 176-15,2 3 32 0,2-3-2960 0,-1 3-576 16,-1 0-128-16,-1 0-32 16,-2 3-864-16,-6-3-192 0,0 5-16 0,3-2-16 0,-3 5-640 0,-1 0-128 15,-9-8-32-15,8 12 0 0,-3-3-64 0,-6 4 0 16,-4 4-16-16,-5 2 0 15,-5 2-768-15,-6 5-160 16,-3 2-16-16</inkml:trace>
  <inkml:trace contextRef="#ctx0" brushRef="#br0" timeOffset="20369.75">7303 3191 6447 0,'0'0'576'0,"0"0"-576"15,-11 3 0-15,11-3 0 16,0 0 5248-16,-12 3 928 0,1-3 192 0,11 0 32 0,0 0-3344 0,0 0-688 16,-8 8-128-16,8-8-16 0,-7 10-1264 0,3 3-256 15,2 3-64-15,0 0 0 0,1 1-288 0,2 4-64 16,4 3-16-16,0 0 0 0,0 6-80 0,3 2-32 16,0 1 0-16,0 1 0 0,2-2-160 0,0 2 128 15,-2-1-128-15,0-1 128 0,0 1-128 0,0-4 128 16,-1-3-128-16,-1-5 128 0,2-2-128 0,-1-2 192 0,-2-4-192 0,-2 0 192 15,-3-13-64-15,3 11 0 16,-3-11 0-16,0 0 0 0,0 0 64 0,0 0 0 0,0 0 0 0,0 0 0 0,0 0-192 16,3-11 0-16,1-4 0 0,-3 0 0 0,-1-2-144 0,0-3-112 15,-3 2-32-15,1-4 0 16,-1-4 128-16,2 1 32 16,-1-1 0-16,2 2 0 0,0 0 128 0,2-1-128 15,1 7 128-15,0 4-128 0,0 1 128 0,-3 13-128 16,0 0 128-16,8-8-128 0,-8 8 128 0,0 0-192 0,0 0 192 0,13 0-192 15,4 0 192-15,-17 0-208 16,14 8 80-16,-2 3 128 0,-3-1 0 0,1 4 0 0,-2-1 0 0,-1 0 0 16,-1 4 0-16,-1 0 208 0,0 0-16 0,0 2-16 15,0-1-32-15,-2-2 0 0,-1 1 0 0,1-4 0 0,3-2-16 0,-6-11-128 16,0 0 192-16,8 13-64 0,-8-13-128 0,13 6-224 31,-13-6 48-31,20-3 16 0,-2-5-1936 0,-2 0-384 0,0-3-80 0,0 1 0 16,-1-2-288-16,-2 3-48 0,0 1-16 0,0-1 0 15,-3 1-80 1,-10 8-16-16,0 0 0 0,13-5 0 0,-13 5 1968 0,11-6 384 0,-11 6 80 0,0 0 0 0,0 0 1232 0,0 0 240 16,10-8 64-16,-10 8 0 0,0 0 1696 0,8-8 352 0,-8 8 64 0,0 0 0 31,3-13-416-31,-3 13-96 0,0 0 0 0,-1-8-16 16,1 8-672-16,-7-8-128 0,7 8-16 0,-8-5-16 0,-2 1-512 0,1 4-112 0,-4 0 0 0,3 4-16 31,-2-1-480-31,4 2-80 0,8-5-32 0,-11 13 0 0,6-2-304 0,-1 2-176 15,-1 0 192-15,4 0-192 0,1-2 0 0,1 6 0 16,-1-1 0-16,2 0 0 0,3 2 0 0,2-5 0 16,-5-13 0-16,10 16-144 0,1-4 144 0,2 1-160 15,2-5 160-15,-1 0-160 0,1-3 160 0,0-2 0 16,-1 0 0-16,1-1 0 0,-2-4 0 0,-13 2 0 0,14-6 160 16,-1 1-160-16,-1 0 192 0,-4-2-64 0,-8 7-128 0,8-9 192 0,-8 9-48 15,7-12-16-15,-4-1 0 0,-3 13 0 0,-3-11 32 0,-2-2 0 16,-3 0 0-16,-1 2 0 0,0 1-32 0,-3-1-128 15,-2 1 192-15,-1 2-64 0,2 1-128 0,-2-1 0 16,1 3 0-16,1 0 0 0,3 0 0 0,10 5-320 31,-8-6 48-31,8 6 16 0,0 0-96 0,0 0-16 16,0 0 0-16,0 0 0 16,0 0-32-16,0 0-16 0,0 0 0 0,18 0 0 0,-2-5 192 0,-1 2 32 0,1-2 16 0,0 0 0 0,2-1 176 0,-2 1-160 15,1 1 160-15,-3 0-160 0,1 4 160 0,-1 0 0 16,-1 0 0-16,0 0 0 15,0 0 0-15,-1 3 0 0,-3-2 0 0,4 6 0 16,-3-2 0-16,0 3 0 0,-2 0 0 0,0 8 128 16,0-3 0-16,2 7 16 0,-3 1 0 0,-3 0 0 0,0 3 0 0,-1 2 0 15,0 4 0-15,-3 0 0 0,0 1-144 0,0 0 192 16,-1 0-192-16,1-2 192 0,-2 4-192 0,-1-4 0 16,3-5 144-16,0 1-144 0,0-6 0 0,3-1 144 15,-1-2-144-15,-1-3 0 0,-1-13 128 0,0 0-128 16,0 0 0-16,5 8 0 0,-5-8 0 0,0 0 0 0,0 0 0 15,0 0 0-15,0 0-208 0,0 0-160 16,0 0-16-16,5-13-16 16,0-3-1680-16,-2 0-336 0,0 0-64 0,0-2-13888 0</inkml:trace>
  <inkml:trace contextRef="#ctx0" brushRef="#br0" timeOffset="20570.14">8069 3528 16575 0,'0'0'736'16,"0"0"160"-16,0 0-720 0,0 0-176 15,0 0 0-15,0 0 0 0,0 0 3584 0,0 0 704 16,0 0 128-16,0 0 16 0,0 0-2608 0,0 0-528 0,13-3-96 0,0 3-32 16,2 0-80-16,-15 0 0 0,16 3-16 0,-1 5 0 15,-2-3-432-15,-3 3-64 0,-10-8-32 0,11 15 0 16,-3-2-192-16,-1 0-32 0,-3 0-16 0,-2 2 0 16,-5-1-48-16,0 2 0 0,3-1 0 0,-5 0 0 15,-3-4-256-15,-1 0 160 0,-2-1-160 0,-2 1 128 16,3-1-2448-16,-4-3-496 0</inkml:trace>
  <inkml:trace contextRef="#ctx0" brushRef="#br0" timeOffset="20771.09">7613 3330 22111 0,'0'0'1968'0,"8"-13"-1584"0,-1 2-384 0,-1 3 0 0,2 0 3584 0,-8 8 640 16,10-8 128-16,-10 8 32 0,12-7-2784 0,-12 7-544 16,0 0-112-16,0 0-32 0,13 5-672 0,-2 3-240 15,-11-8 144-15,8 18-144 0,-3 1-208 0,-3 2-128 16,-2 5-32-16,-2-1-11680 16,-1 2-2352-16</inkml:trace>
  <inkml:trace contextRef="#ctx0" brushRef="#br0" timeOffset="20922.86">7685 3949 30815 0,'0'0'1360'0,"0"0"288"0,0 0-1328 0,0 0-320 16,0 0 0-16,0 0 0 16,0 0 1008-16,0 0 128 0,0 0 16 0,1 13-10976 15,-1-13-2208-15</inkml:trace>
  <inkml:trace contextRef="#ctx0" brushRef="#br0" timeOffset="22395.87">7097 3850 5519 0,'0'0'240'0,"0"0"64"0,0 0-304 0,0 0 0 0,0 0 0 0,0 0 0 16,0 0 5152-16,0 0 976 0,0 0 192 0,0 0 32 16,-7 11-3840-16,7-11-768 0,-4 13-144 0,0 0-48 15,4-13-928-15,-3 16-192 16,1 2-48-16,2-2 0 0,0 1-192 0,2 2-32 16,0 5-16-16,1-1 0 0,2-3-144 0,1 4 192 0,-1 0-192 0,-2-7 192 15,2 0-192-15,2 8 0 0,-2 1 144 0,1-4-144 16,1-4 0-16,-2-5 144 15,-1 2-144-15,0-2 0 0,1 0 176 0,-1 3-176 16,1 2 160-16,-3-2-160 0,1-4 176 0,-3-12-176 16,0 0 192-16,3 13-192 0,-3-13 192 0,0 0-64 0,0 11 0 0,0-11-128 15,0 0 192-15,0 0-192 0,0 0 192 0,0 0-192 16,0 0-1184 0,0 0-352-16,5-16-64 0</inkml:trace>
  <inkml:trace contextRef="#ctx0" brushRef="#br0" timeOffset="23676.17">7259 3913 7359 0,'0'0'656'0,"0"0"-528"0,0 0-128 0,0 0 0 16,-5-5 3376-16,5 5 640 0,-6-8 128 0,6 8 16 16,-10-8-1856-16,10 8-368 15,-11-5-80-15,11 5 0 0,-12 8-384 0,3-3-64 0,-1 2 0 0,2-1-16 16,0 2-656-16,-2 3-128 15,0 2-32-15,2 0 0 0,0-1-320 0,2 4-64 16,-1 5 0-16,2 0-16 0,2-1-176 0,-4 1 0 16,7 0 0-16,0 3 0 0,0 1 0 0,0 1 0 0,0-4 0 0,4 1 0 15,-1 5 0-15,-1-2 0 0,-1-2 0 0,2 0 0 0,2-3 0 0,-1-4 0 16,-3-1 0-16,4 3 0 16,0-4 0-16,0-4 0 0,0 1 0 0,-5-12 0 0,0 0 0 0,9 8 128 15,1 0-128-15,-10-8 128 0,13 2 256 16,2-7 64-16,-1 0 0 0,1-3 0 15,1-4 16-15,-6 1 16 0,5-2 0 16,2-11 0-16,1 1-240 0,-2-1-48 0,1-4-16 0,-1 4 0 16,-3-2-176-16,-2-2 192 0,-1-1-192 0,0 0 192 0,0-1-192 0,-2 1 160 15,-2 2-160-15,-3 1 160 16,1-2-160-16,-4 7 160 0,-2 0-160 0,-1 3 160 0,-2 2-160 16,-2 1 160-16,1 2-160 0,-2 0 160 0,0 2-32 0,1 6-128 15,7 5 192-15,-10-8-64 0,-1 3-128 0,3 2 160 16,8 3-160-16,0 0 160 0,0 0 0 0,0 0 0 15,0 0 0-15,-10 0 0 0,10 0-160 0,0 0 0 16,0 0 144-16,0 0-144 0,-1 19 0 0,1-3 0 0,0-1 0 0,3 1 0 16,2 4 0-16,-2 4 0 15,2 0 0-15,0 2 0 16,1-1 0-16,-1-4 0 0,-2 0 0 0,4 15 0 0,-1-2 0 0,2-2 0 16,-1-6 0-16,-1-1 0 0,4-4 0 0,-5-7 0 15,0-1 0-15,3 3 0 0,-3-3 0 0,-5-13 128 16,0 0-128-16,8 9 0 0,-8-9 0 0,0 0 144 15,0 0-144-15,0 0 0 0,0 0 144 0,0 0-144 0,0 0 0 0,0 0 144 0,0 0-144 16,5-9 192 0,-2 1-192-16,0-3 192 0,1-4-192 0,-3 1 0 0,1-2-160 0,-1 1 160 15,1-5-192-15,1 3 48 0,2-6 16 0,0 5 0 0,-2-1 0 16,2 6 0-16,-2 0 0 0,-3 13 0 0,5-12 128 0,-5 12-128 16,0 0 128-16,0 0-128 15,0 0 128-15,0 0 0 0,0 0 0 0,0 0-128 16,13 12 128-16,-8-3-208 0,0-1 80 0,2 12 128 15,-3-2-128-15,0 1 128 0,-4 2 0 0,0 0 0 0,-4 4 0 0,6-1 0 16,1 0 0-16,-1-2 0 0,-2-5 0 0,2 0 0 16,1-3 128-16,0-1-128 0,-3-13 0 0,5 10 0 15,-5-10 0-15,0 0 0 0,13 8 0 0,-13-8 0 16,16 3 0-16,-1-6-176 31,-15 3-608-31,14-13-128 0,1 0-32 0,-4 0 0 0,-1-3-2784 0,0 0-560 16,-2-1-128-16</inkml:trace>
  <inkml:trace contextRef="#ctx0" brushRef="#br0" timeOffset="24036.8">7685 4208 21359 0,'0'0'944'0,"0"0"208"15,0 0-928-15,0 0-224 0,0 0 0 0,0 0 0 16,0 0 2144-16,0 0 384 0,0 0 80 0,0 0 16 0,0 0-960 0,3 13-192 16,-3-13-48-16,3 17 0 0,-1-1-448 0,1-3-80 15,0 3-32-15,1 0 0 0,-1 2-416 0,0-2-64 0,0-1-32 0,2 0 0 16,-2-1-144-16,2-4-16 0,-5-10-16 0,10 13 0 15,-2-5-176-15,-8-8 192 16,0 0-192-16,13 8 192 0,-13-8-48 0,13 7 0 16,-13-7 0-16,13 1 0 0,-13-1 64 0,13-8 16 0,-3 0 0 15,-2 0 0-15,-2-2-80 0,1-1-16 0,-2-2 0 0,-5 13 0 0,1-13-128 0,-1 0 0 16,0-2 0-16,2 6-176 0,-2-6 176 0,0 5 0 31,0 10-144-31,0 0 144 0,0 0 0 0,2-11-176 16,-2 11 176-16,0 0-128 0,0 0 128 0,0 0 0 0,0 0-144 0,0 0 144 15,0 0-192-15,0 0 16 0,9 11 16 0,0 2 0 16,-9-13 160-16,9 13 0 0,-1 2 0 0,2-2 0 0,-2-3 0 0,0 1 0 16,0-3 0-16,2 3 0 15,0-1 0-15,3-2 0 0,2-3 0 0,-2 2 0 16,0-7 0-16,3-4 0 0,3-4 0 0,4 0 0 16,-2-5-2368-16,0 0-448 15,-1-1-96-15</inkml:trace>
  <inkml:trace contextRef="#ctx0" brushRef="#br0" timeOffset="24760.4">8281 4210 12895 0,'0'0'576'0,"0"0"112"0,0 0-560 0,0 0-128 15,0 0 0-15,6 11 0 0,-6-11 4256 0,2 13 816 16,-2-13 176-16,0 15 16 0,3-2-3024 0,-3 0-592 16,0 0-128-16,3 0-32 0,0-2-576 0,2 2-112 0,-2 2-32 0,-3-15 0 15,2 10-272-15,-2-10-64 0,0 0-16 0,7 13 0 16,-7-13-32-16,8 11 0 15,-8-11 0-15,0 0 0 0,0 0-80 0,0 0-32 0,11 0 0 0,-11 0 0 16,15-5-48-16,-9-1-16 0,1-2 0 0,-1-1 0 16,1-4-208-16,-1-3 0 15,-1 3 0-15,0-3 0 0,0 3 0 0,-2 2-256 0,0-2 48 0,1 0 16 16,-3 0 48-16,4 1 16 0,0 3 0 0,-5 9 0 16,5-12 128-16,-5 12-160 0,0 0 160 0,0 0-160 0,0 0 160 0,0 0-160 15,0 0 160-15,0 0-160 0,11 8 160 0,-11-8-128 16,8 13 128-16,-5 0-128 0,1-1 128 0,-1 6 0 15,-1-2 0-15,-1 3 0 0,-1-1 0 0,2-2 0 16,-1-1 0-16,-1-15 128 0,5 8-128 0,2 2 0 16,-7-10 0-16,10 5 0 0,3-5 0 0,-4-2-192 15,3-4 32-15,1 1 0 32,1-3-1680-32,7-5-336 0,0 1-64 0,-1-1 0 15,-2 0-720-15,-2 0-144 0,-3 2-32 0,-5 3 0 0,0 3 1808 0,0-6 368 0,-8 11 64 16,4-9 0-16,-4 9 640 0,5-13 256 0,-5 13-192 0,1-4 192 15,-1-5 656-15,0 9 256 0,-1-13 48 0,1 13 16 16,0-14 880-16,0 14 192 0,-5-10 16 0,5 10 16 0,0 0-480 0,0 0-80 16,0 0-32-16,0 0 0 15,0 0-80-15,0 0 0 0,0 0-16 0,0 0 0 0,-4 5-448 0,-2 8-96 16,-1 3-16-16,3 0 0 0,-1 1-448 0,0 1-112 16,0-2-16-16,3 0 0 0,-1 0-112 0,-2 9-16 0,5-4-128 0,0-2 192 15,0-3-192 1,3-3 0-16,-3-13 128 0,5 13-128 0,-5-13 0 0,0 0 0 0,10 5 0 0,-10-5 0 0,13-1 0 0,0-6 0 15,0 2 0-15,-2-3 0 16,1-5 144-16,-3 2-144 0,1-5 128 0,0 3-128 16,-2-5 0-16,0 1 128 0,-3 1-128 0,-2 8 0 0,-1-3 0 0,1 1 128 15,-3 10-128-15,3-11 0 16,-3 11 128-16,0 0-128 16,0 0 0-16,0 0 128 0,0 0-128 0,0 0 0 0,0 0 0 0,0 0 128 15,0 0-128-15,0 0 0 16,9 13-192-16,-1-2 192 0,0 2-176 0,0 3 176 15,-2 4-128-15,3-2 128 0,-1 3 0 0,-2-2 0 16,1-1 0-16,-1 5 0 0,1-1 0 0,-1 3 192 16,-1 4-32-16,0 3-16 0,0 6-16 0,0-1 0 0,-2 4 0 0,-3-12 0 0,0-1-128 0,-3 11 160 15,-2-4-160-15,-3-1-13744 16,-2-6-2832-16</inkml:trace>
  <inkml:trace contextRef="#ctx0" brushRef="#br0" timeOffset="25285.26">6887 4598 4607 0,'0'0'400'0,"0"0"-400"0,0 0 0 0,0 0 0 15,0 0 3424-15,0 0 608 0,0 0 112 0,0 0 16 0,0 0-1968 0,0 0-400 16,0 0-64-16,0 0-32 0,0 0-160 0,0 0-16 31,0 0-16-31,0 0 0 0,0 0-32 0,0 0 0 16,0 0 0-16,0 0 0 0,0 0-368 0,-6 11-80 16,1 1 0-16,5-12-16 0,0 0-304 0,-5 13-64 0,5-13-16 0,-5 13 0 15,1 0-192-15,0 3-48 0,4 0 0 0,0 0 0 16,0 4-224-16,5 1-160 0,-2 0 192 0,1 5-192 15,-1-2 128-15,0 6-128 0,0 2 0 0,4 1 0 16,3 1 0-16,-2-2 0 0,-3 5 0 0,1-1 0 16,2-2 0-16,-1 4 0 0,-1-3 0 0,-1-1 0 0,0 1 0 0,1 0 128 15,-1-2-128-15,0-2 0 0,0-7 160 0,-2-8-160 16,2 0 128-16,2 5-128 0,-1-4 0 0,-1-4 0 16,-5-13 128-16,0 0-13312 0,0 0-2672 0</inkml:trace>
  <inkml:trace contextRef="#ctx0" brushRef="#br0" timeOffset="25788.95">6801 5374 24591 0,'0'0'1088'0,"0"0"224"0,0 0-1056 0,0 0-256 0,0 0 0 0,0 0 0 0,0 0 2160 0,0 0 368 0,0 0 80 0,0 0 16 16,0 0-912-16,0 0-176 15,0 0-48-15,0 0 0 0,0 0-528 0,0 0-128 0,4 11 0 0,-1 6-16 16,2-1-432-16,-2-6-96 0,4 1-16 0,1 10 0 31,0-1-272-31,-2-7 0 0,2 3 0 0,5 8 0 0,0-3 128 0,-3-5-128 16,5-3 0-16,3 9 0 0,-4-3 0 0,1-6 0 15,-1 0 0-15,-1-2 0 0,0-3 0 0,-3-3 128 0,0 0-128 0,3 2 0 0,-13-7 192 16,16-4-192 0,-1 1 192-16,-1-2-192 0,-1-3 192 0,-3 0-64 15,0-5 0-15,4-8-128 0,-1 0 160 0,-1-2-160 0,-2 2 128 16,-4-3-128-16,-1 3 0 0,-2 0 0 0,-1 1 0 16,-2 2-13232-16,-5 2-2576 15</inkml:trace>
  <inkml:trace contextRef="#ctx0" brushRef="#br0" timeOffset="26866.59">7149 5530 27647 0,'0'0'1216'0,"0"0"256"0,0 0-1168 0,0 0-304 15,-13 0 0-15,2 0 0 0,-1 3 1344 0,1-3 224 0,-1 0 32 0,1 2 16 0,-2-2-192 0,0 0-32 31,-2 0-16-31,1 3 0 0,-2 0-624 0,-1-1-128 16,3 1-32-16,-4 0 0 0,-3-1-48 0,-2 4-16 0,-1-1 0 0,-1 3 0 0,3-3-224 0,-6 7-48 16,-3 1-16-16,-3 0 0 15,-5 0-240-15,12-2 176 0,-8 2-176 0,-2-2 160 16,-3 6-160-16,-19 4 0 0,5-3 0 0,9 1 0 16,4-3 0-16,6 2 0 0,4 2 0 0,2-1 0 0,-1-1 0 0,4 3 0 15,4 3 0-15,1 1 0 0,0-1 0 0,1 2 128 16,2 3-128-16,-1 4 0 0,-1-1 0 0,2 2 128 15,2 2-128-15,3 1 0 0,2 4 0 0,3 1 0 0,-2 0 128 0,5-12-128 32,2 5 0-32,0 19 0 0,1-5 0 0,2 1 0 15,2-5 0-15,1 6 0 0,7 1 0 0,-2-2 0 16,3-5 0-16,0 4 0 0,4-2 0 0,0-3 0 16,-1-2 176-16,1-5-48 0,3-7-128 0,0-1 192 0,1 0-32 0,0-5-16 15,-2 1 0-15,9-1 0 0,1 2 112 0,4-3 0 16,-3 0 16-16,-7-7 0 0,5 3-48 0,16 7-16 15,-1-1 0-15,-2-4 0 0,-4 1-208 0,1 1 128 16,0 2-128-16,1-4 0 0,-3-5 144 0,2 0-144 16,0 0 128-16,1 1-128 0,-1-4 0 0,3 0 128 15,0-5-128-15,-12 0 0 0,2 0 128 0,20 0-128 16,-2-1 0-16,-1-6 128 0,-2 4-128 0,-1-3 128 16,1-4-128-16,-13 2 128 0,-2-2-128 0,15 2 160 15,-3-3-160-15,-1 2 160 0,-1-3-160 0,-13-1 128 16,0-1-128-16,16 1 128 0,-1-3-128 0,0 3 128 0,-9-1-128 0,4-1 128 0,0-4-128 0,2-1 0 15,0-1 0-15,-1-3 128 0,-1-2-128 0,1-1 128 16,-3-2-128-16,0 0 128 0,-3-7-128 0,0 7 160 31,0-3-160-31,-10 7 160 0,-1-4-160 0,14-5 128 0,-4 2-128 0,-2 0 128 16,-4 4-128-16,1-1 0 0,-1 0 0 0,-8 8 128 16,1-3-128-16,5-10 0 0,1-2 0 0,0 4 128 15,-2-2-128-15,0-2 0 0,-1-4 0 0,-9 11 128 0,3-4-128 0,9-14 128 16,-3-1-128-1,-2-1 128-15,-2-1 0 0,0-2-128 0,-1 2 192 0,-6 13-64 0,0-5 0 0,2-15-128 0,-6 0 192 0,1 4-64 16,-3-1 0-16,-3 1 0 0,-1-1 0 0,-4 1 0 16,-3 4-128-16,-2 4 192 0,-3-5-192 0,-1 4 192 15,-4-2-64-15,-2 6-128 0,-7-2 192 0,-3 4-64 16,-5 2 0-16,-6 1-128 0,2 5 192 0,-6 3-64 0,-1 0-128 0,-3 4 192 31,-1 4-192-31,13 5 192 0,-9 0-192 0,-2 0 0 0,-6 0 0 0,-29 0 0 16,5 3 0-16,8 2-224 0,6 1 48 0,3-1 16 31,8 0-224-31,1 3-64 0,0 0 0 0,0-2 0 16,0-1-1280-16,2-2-272 0,-1-2-48 0,4 2-11632 15,2 5-2320-15</inkml:trace>
  <inkml:trace contextRef="#ctx0" brushRef="#br0" timeOffset="27322.14">6801 6424 19631 0,'0'0'864'0,"-3"-8"192"0,0 2-848 0,-2-4-208 0,5 10 0 0,0 0 0 16,-5-11 2400-16,5 11 432 0,-8-9 96 0,8 9 16 0,0 0-2368 15,-8-1-448-15,8 1-128 16,0 0 2880-16,-11 1 576 0,11-1 96 0,0 0 32 0,0 0-2432 0,0 0-496 15,0 0-80-15,-5 12-32 0,5-12-544 0,3 16 0 16,0-3 0-16,4 0 0 0,1 0 0 0,-2-2 0 16,2 2 0-16,4 12 0 0,-1-4 0 0,1 2 0 15,1-1 0-15,-5-2 0 0,0-2 0 16,2 12 0-16,-4-7 0 0,2 2 0 0,2-4 0 0,-2-5 0 16,-5 0 0-16,0 0 0 15,-3-16-736-15,-3 13-256 0,3-13-48 0,-3 12-11696 16,3-12-2320-16</inkml:trace>
  <inkml:trace contextRef="#ctx0" brushRef="#br0" timeOffset="27524.66">6870 6488 11055 0,'0'0'976'0,"6"-13"-784"0,-1-4-192 0,0 6 0 16,1-2 4192-16,-6 13 800 0,0 0 144 0,0 0 48 15,0 0-2208-15,0 0-432 0,0 0-96 0,0 0-16 0,0 0-912 0,0 0-192 16,0 0-48-16,0 0 0 0,-16 8-544 0,2 4-112 0,-1 0-32 0,4 1 0 15,-2 4-368-15,3-4-80 16,0 3-16 0,-8 5 0-16,0-5-272 0,2 7-64 0,-2-5-16 0,-1-2 0 31,1 0-1456-31,5-6-304 0,0-2-48 0,-3 8-16 16,-1-4-1344-16,1-4-256 0</inkml:trace>
  <inkml:trace contextRef="#ctx0" brushRef="#br0" timeOffset="27815.41">6662 6702 21823 0,'0'0'960'0,"13"-3"208"0,5 3-928 16,0 0-240-16,-1-5 0 0,4 2 0 0,-3-7 1696 0,3 2 288 16,2 0 64-16,-2-1 16 0,0-4-800 0,2 2-176 15,0-2-16-15,-4 2-16 0,1-4-688 0,-2 1-144 0,-2 1-32 0,0 0 0 16,-1 0-192-16,-2 1 176 16,-4 4-176-16,-9 8 160 15,10-11-928-15,-10 11-192 0,0 0-48 0,0 0 0 16,-1-8-912-16,-1 3-176 0,-1 0-32 0,-5 2-16 15,-4 3 96-15,3-2 32 0,-1-5 0 0,-2 6 0 0,1-2 1584 0,3 3 432 0,8 0-128 0,-13-4 128 16,0 4 1728-16,3 0 384 16,10 0 96-16,0 0 16 0,-13 4 80 0,3-1 32 0,10-3 0 0,-9 5 0 15,9-5-736-15,-8 11-160 0,-2-1-32 0,5 3 0 16,0 3-592-16,2-5-128 16,0 2-32-16,-1 12 0 0,3-1-400 0,-1 2-96 0,1-2-16 0,1 1 0 15,1-1-144-15,1-8 0 0,1 1 0 0,4 5 0 16,1-5-2336-16,0-1-496 15</inkml:trace>
  <inkml:trace contextRef="#ctx0" brushRef="#br0" timeOffset="28103.76">7365 6867 25791 0,'0'0'1152'0,"0"0"224"0,0 0-1104 0,0 0-272 0,0 0 0 0,0 0 0 16,0 0 3584-16,0 0 640 0,0 0 144 0,0 0 32 15,0 0-2800-15,0 0-544 0,0 0-112 0,0 0-32 0,0 0-736 0,0 0-176 16,0 0 0-16,0 0 0 15,0 0 0-15,0 0 0 0,0 0 0 0,0 0 0 16,14-4-1152-16,-14 4-112 16,9-4-16-16,-1-1-17328 0</inkml:trace>
  <inkml:trace contextRef="#ctx0" brushRef="#br0" timeOffset="28426.91">7589 6354 38751 0,'0'0'1728'0,"0"0"336"0,0 0-1648 0,0 0-416 0,0 0 0 0,0 0 0 0,0 0 528 0,13 5 32 16,-13-5 0-16,14 13 0 0,-2 2 0 0,-2 0 0 16,-1-4 0-16,-1 2 0 0,2-2-336 0,6 10-64 15,-1-4-16-15,1-1 0 16,-1 5-144-16,-2-5 160 0,-2-3-160 0,2 3 160 0,0 1-160 0,5 4 0 15,-2-5 0-15,-3 0 128 0,-3-3-128 0,0-1 128 16,1-3-128-16,-3-2 128 0,-8-7-128 0,0 0 160 16,10 1-160-16,-10-1 160 0,0 0 16 0,0 0 0 0,0 0 0 0,6-9 0 0,-6 9 16 15,5-15 16-15,-3-3 0 0,0 2 0 32,-2 0-80-32,0 0 0 0,0-9-128 0,1 12 192 0,-1 0-192 0,2-11 0 15,1 3 0-15,2 1 0 16,1 2-1152-16,4 2-320 0,5-3-64 0</inkml:trace>
  <inkml:trace contextRef="#ctx0" brushRef="#br0" timeOffset="29653.34">9406 6066 12895 0,'0'0'576'0,"-5"-13"112"0,0 1-560 0,-2 1-128 15,-1 3 0-15,8 8 0 0,-6-8 4080 0,6 8 784 16,-8-9 144-16,8 9 48 0,-8-6-2240 0,8 6-448 15,0 0-96-15,0 0-16 0,0 0-864 0,0 0-176 16,0 0-48-16,-7 10 0 16,2 3-656-16,2 3-128 0,1 3-16 0,4 6-16 0,1 1-352 0,2 6 0 15,0 2 0-15,0 4 0 0,3 2 0 0,0 1 0 16,-3-1 0-16,0-1 0 0,1 2 0 0,-1-4 0 16,0 4 0-16,-2-4 0 0,1 1 0 0,0-13 144 15,-4 0-144-15,5 11 0 0,-3-7 144 0,-1-8-144 0,-1-5 0 0,0-8 144 16,0-8-144-16,0 0 0 0,0 0 0 0,0 0 0 31,2 12-368-31,-2-12-48 0,0 0-16 0,0 0 0 16,2-20-400-16,-1-12-64 0,1-2-768 15,0 4 992-15,1-2 208 0,0-4 32 0,-3 10 16 0,-2-1 416 0,-1-19-160 16,2 1 160-16,-3-1 0 0,-1 1 0 0,1-1 0 0,0 1 0 0,1 3 0 16,-3 1 0-16,2 7 0 0,1 2 0 0,0 7 0 15,-2 4 144-15,2 5 96 0,-2 4 16 0,5 12 0 16,0 0 544-16,0 0 112 0,0 0 32 0,0 0 0 0,0 0-304 15,0 0-48-15,0 0-16 0,0 0 0 0,2 17-352 0,-1-3-80 16,1 3-16-16,3 13 0 0,-2 3-128 0,5-1 0 16,3-2 0-16,4 4 0 0,0-2 0 0,-4-8 0 15,2 1 0-15,8 9 0 16,-1-2 0-16,-1-4 0 16,-3-5 0-16,5-4 0 0,2-6 0 0,-2-5 0 0,-3 0 0 0,2-4 0 0,-1-4 0 0,2-4 0 0,0 0 0 0,2-3 0 15,-5-6 0-15,6 0 0 0,-1-3 144 0,-2-2-144 16,-3-5 0-16,-2 2 0 0,-1-3 0 0,-2-2 0 15,-2-2 0-15,-1 2 0 0,-2-1 0 0,-3 1 0 16,-2-2 0-16,2-1 0 0,0 4 0 0,-2 3 0 31,-1 2 0-31,-1 4 0 0,1 0 0 0,-2 16 0 16,0 0 0-16,0 0 0 0,0 0 0 0,0 0 0 0,0 0 0 0,0 0 0 16,0 0 0-16,0 0 0 0,-3 19 0 0,-1-1 0 15,3 2 0-15,1 4 0 0,1 2 0 16,1-5 0-16,0 2 0 0,1 16 0 0,0-2 0 0,-1 2 128 0,-2-5-128 0,1 0 128 15,3 2-128-15,-3-10 0 16,1 3 0-16,1 12 128 0,2-4-128 0,-2-1 0 0,-1-2 0 0,1-15 0 16,2-1 0-16,2 7 0 0,1-6 0 0,-2-4 128 15,1-4-128-15,1-3 0 0,-8-8-176 0,14 0 176 16,3-3-2336 0,-3-2-368-16,1-3-80 0,-2-3-14688 0</inkml:trace>
  <inkml:trace contextRef="#ctx0" brushRef="#br0" timeOffset="30297.08">10227 6376 30287 0,'0'0'1344'0,"0"0"272"0,0 0-1296 0,0 0-320 0,0 0 0 16,0 0 0-16,0 0 2048 0,0 0 320 0,-6 8 80 0,6-8 16 16,-7 13-1088-16,7-13-224 0,-3 16-32 0,0-3-16 15,-1-2-688-15,4 6-144 0,4-5-16 0,-4 5-16 16,0 1-112-16,3-2 0 0,0 3-128 0,0 6 192 15,2-1-192-15,0-3 128 0,-2-3-128 0,2 1 0 16,3-2 192-16,-1-4-64 0,-7-13-128 0,5 13 192 0,-5-13-192 0,0 0 0 0,0 0 128 0,10 8-128 16,-10-8 176-16,0 0-16 15,12 0 0-15,-12 0 0 0,10-13-160 0,-2 1 192 0,2 3-192 0,-2-8 192 32,-3-4-192-32,2 2 0 0,1 1 0 0,0-1 0 0,-2-3-144 0,1 3 144 0,-2 3 0 0,1 1 0 15,1 0 0-15,-2 6 0 16,-5 9 0-16,0 0 0 0,0 0 0 0,0 0-128 15,0 0 128-15,0 0 0 0,0 0-128 0,0 0 128 16,0 0-192-16,3 13 192 0,-3 3-176 0,-2 2 176 16,-1 6-160-16,1-3 160 0,1 7 0 0,2 6-144 0,3-2 144 15,-1-7 0-15,2-4 0 0,0-5 0 0,4 0-128 16,1-6 128-16,3-2 0 0,0-5-144 0,5 2 144 0,-2-6 0 0,2-6-144 16,1-1 144-16,4-5 0 15,1 0-608-15,2-3-16 16,2-5 0-16,-2 5 0 0,0-1-2128 0,0 4-448 0,-3-3-64 0,-4 5-32 15,-1-2 1392-15,0 0 288 0,-5 1 48 0,-3-1 16 16,-2 2 464-16,-2 1 80 0,-6 10 32 0,0 0 0 0,4-13 976 0,-4 13 0 16,0 0 224-16,0-11-32 15,0 11 1280-15,0 0 256 0,-7-11 48 0,7 11 16 0,0 0 192 0,-11-7 32 32,1 1 16-32,10 6 0 0,-13 3-384 0,13-3-80 0,-13 3-16 0,0 4 0 15,0 1-608-15,0 3-128 0,0 2-32 0,3 0 0 16,1 2-368-16,0 3-80 0,1-2-16 0,2 3 0 0,-1-1-128 0,4 3-48 15,0-1 0-15,3 1 0 16,5 0-144-16,-2-5 0 0,0-3 0 0,4 3 128 16,-1-1-128-16,6 3 0 0,4-2 0 0,0-3 128 15,0-5-128-15,-1-5 160 0,-1-3-160 0,3 0 160 16,1-5 16-16,6-6 0 0,-1 0 0 0,-1-2 0 0,1 0-176 16,0-3-144-16,-2-1 144 0,-3 1-208 15,-4-2-2112-15,-1-1-432 0,-5 3-64 0</inkml:trace>
  <inkml:trace contextRef="#ctx0" brushRef="#br0" timeOffset="30521.3">10346 6303 26783 0,'0'0'1184'0,"11"-10"240"0,2-2-1136 0,2 4-288 0,-1-1 0 0,-1 2 0 0,-1 2 2128 0,-3 0 368 15,-9 5 80-15,13 0 16 0,-3 5-1376 0,0 0-288 16,-10-5-48-16,8 11-16 0,-3 6-416 0,-4 4-64 16,-2 3-32-16,-2 2 0 0,-6-2-96 0,-2-2-32 15,-4 0 0-15,2-4 0 16,0 2-1440-16,1-4-304 0,-1-6-48 16</inkml:trace>
  <inkml:trace contextRef="#ctx0" brushRef="#br0" timeOffset="30693.18">10899 5877 34095 0,'0'0'3024'0,"0"0"-2416"16,0 0-480-16,0 0-128 0,0 0 1472 0,0 0 288 16,0 0 48-16,0 0 16 15,-6 12-608-15,-6 4-112 0,-1 2-16 0,0 4-16 16,0 4-848-16,-1 4-224 0,-2-1 0 0,1 3-13136 15,0-2-2704-15</inkml:trace>
  <inkml:trace contextRef="#ctx0" brushRef="#br0" timeOffset="31286.31">11591 6354 16575 0,'0'0'736'0,"0"0"160"0,0 0-720 0,0 0-176 15,0 0 0-15,0 0 0 0,-8-6 3440 0,8 6 656 0,0 0 128 0,0 0 16 16,-13 2-2240-16,13-2-448 16,-13 4-80-16,13-4-32 0,-15 5-752 0,4 3-160 15,0 1-16-15,2-1-16 0,9-8-240 0,-9 16-64 0,-3-3 0 16,3 6 0-16,-1-2-192 0,2-3 176 0,1 6-176 0,-1-2 160 15,0-2-160-15,1 7 192 16,4-1-192-16,0-2 192 0,1-2-192 0,1 1 0 16,1 2 0-16,1-5 0 0,1 1 0 0,4-4 0 0,1-2 0 0,3-3 0 15,1 0 0-15,4-6 0 0,-1-2-144 0,4-5 144 0,3-3 0 0,2-8 0 0,0-5-128 0,3-4 128 47,0 1-1728-47,-2-2-272 0,2-3-64 0</inkml:trace>
  <inkml:trace contextRef="#ctx0" brushRef="#br0" timeOffset="32001.15">11877 6281 8287 0,'0'0'368'0,"0"0"80"0,0 0-448 0,0 0 0 0,0 0 0 0,0 0 0 16,-12 9 5632-16,12-9 1056 16,0 0 208-16,-11 8 32 15,11-8-4496-15,0 0-896 0,-11 5-176 0,11-5-32 16,-10 6-560-16,10-6-128 0,-10 5 0 0,10-5-16 15,-8 8-144-15,2 3-32 0,-3-1 0 0,3 1 0 0,-1 2-144 0,3 4-48 16,-1-1 0-16,0 2 0 0,2 1-256 0,3-1 128 0,1 5-128 0,4-2 0 16,2-3 0-16,1 1 0 0,3-2 0 0,2 0 0 15,3-2 0-15,0-2 0 16,-1-3 0-16,1-2 0 0,1 0 0 0,0-5 128 16,0 2-128-16,-1-5 160 0,0-5-16 0,2 2 0 0,-3 1 0 0,-2-4 0 15,-4-2 32-15,1 0 0 0,0 3 0 0,-10 5 0 16,6-10-48-16,-1-1 0 0,0-1 0 0,-5 12 0 15,0 0 16-15,-3-16 0 0,0 1 0 0,-1 1 0 16,-2 6-144-16,-2-5 0 16,-4-4-160-16,-1 8 160 0,-1-3-368 0,-1 4 32 0,1 0 0 0,1 3 0 0,0-3 16 0,3 5 0 31,0-2 0-31,10 5 0 0,-10-3 144 0,10 3 48 0,-8-5 0 0,8 5 0 0,0 0 128 0,0 0-160 31,0 0 160-31,0 0-160 0,0 0-32 0,15-5 0 0,1-1 0 0,4-1 0 0,-1-1 192 0,2 1-208 16,-1-1 80-16,2 0 128 0,1 7-144 0,-3-6 144 15,-3 5 0-15,1 2 0 0,0 2 0 0,-3 1 0 0,-1 2 0 0,-1 3 0 16,-3 4 0-16,1 1 0 0,-1 3 0 0,-2 0 0 16,-1 2 256-16,-1 1-32 0,1 6-16 0,-2-4 0 15,-2 0-16-15,0 3 0 0,-1 1 0 0,-2-4 0 16,3-2-64-16,-3-2-128 0,0-4 176 0,0 0-176 0,3 0 208 0,-3-13-64 16,0 0-16-16,0 0 0 0,0 0 16 0,0 0 0 15,0 0 0-15,0 0 0 16,0 0-144-16,0 0 0 15,0 0 0-15,0 0 0 16,0 0 176-16,2-10-48 0,3-5-128 0,0-3 192 0,-2 2-192 0,3-3 0 16,2 1 0-16,1-7 0 0,-3 4 0 0,4 0 0 0,1 2 0 0,-1 2 0 0,-2 1 0 0,-1 7 0 15,-7 9 0-15,0 0 0 0,11-7 0 0,-11 7-192 16,0 0 192-16,0 0-160 16,0 0 32-16,0 0 0 15,6 8 0-15,4 8 0 0,-5 1 128 0,-2 4 0 16,-3-2 0-16,0-1 0 0,-1 2 0 0,-3 1 0 0,4 0 0 0,-1-2 0 0,-1-1 0 0,2-7 0 15,0-11 0-15,5 17 0 0,-5-17-128 0,0 0 0 32,15 5 0-32,-1-5 0 15,2-5-1360-15,4-3-272 0,1-5-48 0</inkml:trace>
  <inkml:trace contextRef="#ctx0" brushRef="#br0" timeOffset="32545.57">12753 6486 15663 0,'0'0'1392'0,"0"0"-1120"0,0 0-272 0,0 0 0 0,0 0 3872 0,0 0 720 16,0 0 144-16,-1-11 16 0,1 11-2416 0,0 0-480 15,0-12-112-15,0 12-16 16,-7-14-1024-16,4 2-192 0,0 1-64 0,3 11 0 0,-5-10-208 0,0 2-48 16,0 2-16-16,5 6 0 0,-8-5-176 0,8 5 192 0,-10-2-192 0,10 2 192 15,-11 0 128-15,3 2 48 0,8-2 0 0,-13 8 0 16,2 0-144-16,1 5-32 15,2 2 0-15,1-1 0 0,2 2-192 0,2 4 0 0,1-4 0 0,2 0 0 16,0 1 0-16,2-3 0 16,0 1 0-16,1-2 0 0,-3-13-128 0,6 13 128 15,3 0 0-15,2-5 0 0,-1-2 0 0,-10-6 0 0,13 0 0 16,-2-3 0-16,2-5 0 0,2 3 128 0,-4-6-128 0,5-2 176 0,-3 1-176 16,-1-4 192-16,-1 3-192 0,0 0 144 0,-1 2-144 15,-5-2 0-15,0-3 144 0,0 3-144 0,-2 1 0 31,0 3 0-31,-3 9 128 0,0 0-128 0,0 0 0 16,0 0 0-16,0 0 0 0,0 0 128 0,0 0-128 16,0 0 128-16,0 0-128 0,0 0 0 0,0 0 128 15,-3 17-128-15,1 3 0 0,1 1 0 0,1 3 0 16,3 2 0-16,0 2 0 0,0-2 0 0,2 3 0 16,2-1 0-16,-1 4 0 0,1 1 0 0,-1 1 128 0,1 0 0 0,-2 3 0 0,3 2 48 0,0 0 0 15,-2 2 0-15,1 1 0 0,-2-5-48 0,0 4-128 16,-2-4 192-16,-2 0-64 0,-2-4-128 0,-1-4 128 15,1 0-128-15,-4-1 128 0,-3-4 80 0,-4-3 16 16,1-4 0-16,-2-4 0 0,0-5 16 0,-2 0 0 16,1-3 0-16,-1-5 0 0,-1-2-112 0,1-4 0 15,-1-7-128-15,3 0 192 0,0-4-384 16,5-4-64-16,0-6-32 0,4 9 0 16,1-10-240-16,3-12-48 0,3-6-16 0,2 4 0 15,-1-3-1648-15,2 2-320 16,2-2-64-16</inkml:trace>
  <inkml:trace contextRef="#ctx0" brushRef="#br0" timeOffset="32941.54">11706 6132 21183 0,'0'0'1888'0,"0"0"-1504"16,0 0-384-16,-8-8 0 0,2 0 2624 0,6 8 448 15,-5-5 80-15,5 5 32 0,0 0-816 0,0 0-176 16,-2-13-16-16,2 13-16 0,0 0-1296 0,5-15-256 0,1 2-48 0,4 2-16 0,0 1-256 0,1-1-48 15,2-5-16-15,2 3 0 0,0-4-224 0,1 4 144 32,0-3-144-32,2 3 128 0,-4 2-128 0,1 1 0 0,-4 2 0 0,-1 2 0 0,-10 6 0 0,0 0 0 15,12 0 0-15,-12 0 0 0,9 0 0 0,-9 0 0 16,10 6 0-16,-3 2 0 16,-4 2 0-16,2 5 0 0,0-6 0 0,1 4 0 0,2-5-176 0,4-1-16 15,1-2 0-15,4-2 0 31,1-6-2496-31,5-2-512 0,3-7-112 0</inkml:trace>
  <inkml:trace contextRef="#ctx0" brushRef="#br0" timeOffset="33117.18">12411 5717 23039 0,'11'0'2048'0,"9"-5"-1648"31,2-3-400-31,3-1 0 0,-2 5 2288 0,-1-1 368 0,1 1 80 0,-4 1 16 16,-1 3-544-16,2 0-96 0,-4 3-32 0,-3 2 0 15,0 2-1344-15,-5-2-272 0,0 3-48 0,0 2-16 16,-1 1-208-16,-1 10-32 0,-2-5-16 0,-6 9 0 16,-5 1-1968-16,-9 4-400 15</inkml:trace>
  <inkml:trace contextRef="#ctx0" brushRef="#br0" timeOffset="33598.92">13474 5897 8287 0,'-3'-5'736'0,"0"-3"-592"16,0-4-144-16,3 4 0 0,0 8 5504 0,0-9 1088 15,-5 0 192-15,5 9 64 0,0 0-3632 0,0 0-720 16,0 0-128-16,0 0-48 0,0 0-1168 0,0 0-256 0,0 0-32 0,0 0-16 0,-8 9-560 0,1 5-112 16,4 2-32-16,0 7 0 15,-2 0-144-15,1 9 0 16,1 6 0-16,-2 2 128 0,4 2-128 0,1 2 0 16,3-2 0-16,2 4 0 0,0-4 0 0,0 2 0 15,-2-2 0-15,2-1 0 0,1-4 0 0,-1 0 0 16,-2-4 128-16,1-4-128 0,2-3 0 0,-1-2 128 0,1-3-128 0,-1-4 128 15,-1-6-128-15,-4-11 0 0,0 0 0 0,0 0 128 32,0 0-1984-32,0 0-416 0,0 0-80 0</inkml:trace>
  <inkml:trace contextRef="#ctx0" brushRef="#br0" timeOffset="33986.81">13607 6367 31615 0,'0'0'1408'0,"0"0"272"0,0 0-1344 0,10-8-336 0,-10 8 0 0,12-8 0 16,-12 8 1920-16,9-8 320 0,-9 8 64 0,0 0 16 0,12-5-1072 0,-12 5-224 15,0 0-32-15,0 0-16 0,0 0-576 0,0 0-112 16,0 0-32-16,0 0 0 0,0 0 112 0,0 0 16 0,0 0 0 0,0 0 0 16,-8 5-144-16,-1 6-32 15,3 2 0-15,-1 0 0 0,-1 4-208 0,3-1 0 16,4 0 0-16,-2 5 0 0,1 0 0 0,2 2 0 0,3-2 0 0,0-3 0 15,2-2 0-15,2 4-128 0,1-4 128 0,5-1-160 16,2 1 160-16,2-2 0 0,-4-5-144 0,0-5 144 16,2-2 0-16,0 1 0 0,1-6 0 0,2-2 0 0,-4-3 0 0,-1 0 0 15,0 0 0-15,-1-5 0 16,-1 1 128-16,-1 0-128 16,-4 2 192-16,-1-5-64 0,-2 2 0 0,-1 3 0 0,-5-1 0 0,1 0 0 0,-1-2 16 0,-4 3 0 15,-4-1 0-15,0-1 0 0,-2-1-144 0,-2 4 192 16,-3-3-192-16,2 4 192 15,0 3-192-15,1-1-256 16,0 1 64-16,2 2 16 16,-1 3-464-16,2 0-80 0,12 0-32 0,0 0 0 15,-12 3-2112-15,12-3-416 0,0 0-96 0</inkml:trace>
  <inkml:trace contextRef="#ctx0" brushRef="#br0" timeOffset="34675.61">14218 6319 21935 0,'0'0'960'0,"0"0"224"0,0 0-944 0,0 0-240 16,0 0 0-16,0 0 0 0,0 0 2464 0,0 0 448 16,0 0 96-16,0 0 0 0,0 0-944 0,0 0-192 15,-10 6-32-15,0-4-16 0,-1 1-912 0,-2 2-176 16,-3 3-32-16,0 0-16 0,4 0-320 0,-2 0-64 0,-1 5-16 16,0-1 0-16,1 4-288 0,2-3 160 0,-2 0-160 0,4 0 128 0,2 2-128 0,1 1 0 15,3 2 144-15,0-2-144 0,3 0 0 0,1 0 0 31,1-3 0-31,4 0 0 0,-5-13 0 0,7 17 0 0,-1-6 0 0,-6-11-128 16,10 10 128-16,-10-10 0 16,10 6 128-16,-10-6-128 0,18-3 208 0,-4 0-16 15,-1-2-16-15,2-5 0 0,-2-1 16 0,0-2 16 16,0-2 0-16,3 1 0 0,-3-1-80 0,-2-1-128 0,-3-2 176 0,1 5-176 16,-3-2 160-16,-1 2-160 0,-5 13 128 0,5-9-128 15,-2-3 128-15,-3 12-128 0,0 0 0 0,0 0 128 16,0 0-128-16,0 0 0 15,0 0 144-15,0 0-144 0,0 0 0 0,-6 16 0 16,1 1 0-16,3 4 0 0,4 0 0 0,1 3-208 0,0 2 80 0,2 5 128 0,1 0-160 0,3 1 160 16,-1 1 0-16,0-1-144 0,-2-1 144 0,1 5-128 15,-1-2 128-15,1 3-128 0,-2 4 128 0,-4-1 0 16,3-2 0-16,-3 2 0 0,-1-2 0 0,-1-4 128 16,-1 3-128-16,-3-4 128 15,-1 1-128-15,-3-7 176 0,1 2-176 0,-1-4 192 0,-4-4-64 0,3-2 0 0,-1-6 0 0,1-3 0 16,2-3 16-16,-4-6 0 15,-2-1 0-15,1-5 0 16,0 0-144-16,1-6 0 0,3-5 144 0,2-5-144 0,2-4-208 0,4-4-112 16,1-8-32-16,3-4 0 0,0-4 16 0,5-2 0 0,4-10 0 0,4-5 0 15,-2-4 80-15,4 1 32 0,3 1 0 0,2 3 0 0,0 2-16 0,-2 6 0 16,0 4 0-16,0 8 0 0,-5 4 240 0,-3 16-176 16,-1 0 176-16,6-8-160 0,-4 4 160 0,-2 6 0 31,-1 6 0-31,-11 13 0 0,0 0 272 0,0 0-16 15,0 0 0-15,0 0 0 0,0 0 64 0,16 13 16 16,-6-2 0-16,-2 7 0 0,-1-2-64 0,-4-4-16 16,-2 1 0-16,3 8 0 0,-1 2-112 0,0-1-16 0,0 3-128 0,2-6 192 15,-1-3-192-15,-3-6 0 0,4-2 128 0,-5-8-128 16,7 13 0-16,-7-13 0 0,0 0 128 0,0 0-128 16,0 0 0-16,16 0-160 0,-2-5 32 0,-2-3-13376 31,1-2-2688-31</inkml:trace>
  <inkml:trace contextRef="#ctx0" brushRef="#br0" timeOffset="34831.74">14422 6161 23951 0,'0'0'2128'0,"0"0"-1696"0,0 0-432 0,0 0 0 15,0 0 2512-15,0 0 432 0,0 0 64 0,0 0 32 16,0 0-1904-16,10-3-384 0,3-2-80 0,3 0-16 31,1 2-2368-31,-3-2-464 0,2 5-112 0</inkml:trace>
  <inkml:trace contextRef="#ctx0" brushRef="#br0" timeOffset="35126.48">14884 6338 21183 0,'0'0'1888'0,"0"0"-1504"16,0 0-384-16,0 0 0 0,0 0 2848 0,0 0 496 15,0 0 112-15,0 0 0 0,0 0-1200 0,0 0-240 16,0 0-48-16,0 0-16 0,8-11-1248 0,-8 11-240 0,0 0-48 0,0 0-16 16,-2-8-144-16,2 8-16 15,-6-8-16-15,6 8 0 0,-9-2 32 0,1 2 0 16,-1 2 0-16,-3 4 0 0,-4-1-16 0,3 0 0 0,2 3 0 0,-1 5 0 16,-1-2-240-16,2 2 144 0,3-1-144 0,1 4 128 15,1-3-128-15,3 3 0 0,1 2 0 0,4-2 0 16,1-1 0-16,2 1 0 0,1-1 0 0,4 1 0 0,1 3 272 0,5-6-16 15,2-1-16-15,2-4 0 16,-1-3 80-16,4 0 0 0,0-5 16 0,1-5 0 16,0 0-80-16,-1-3 0 0,15-12 176 15,-11 4-1296-15,-12 6-256 16</inkml:trace>
  <inkml:trace contextRef="#ctx0" brushRef="#br0" timeOffset="36110.15">15591 5773 5519 0,'0'0'496'0,"-6"-9"-496"0,6 9 0 0,0 0 0 0,-2-12 3744 0,2 12 656 15,0 0 128-15,0 0 16 16,0 0-1856-16,0 0-368 0,0 0-80 0,0 0 0 16,0 0-736-16,0 0-144 0,-9 10-16 0,-1 6-16 0,2 4-1072 15,1-2-256-15,2 4 0 16,2 4 896-16,1 3 112 0,1 4 16 0,1 4 16 0,3 7-800 0,2 2-240 16,0 1 0-16,1 1 128 0,2 3-128 0,1-3 0 15,0-2 0-15,1-1 0 0,-2 1 0 0,0-4 0 0,0-2 0 0,-1 3 0 0,-2-8 144 0,1-2-144 31,1-7 192-31,-1-2-192 0,-1-6 208 0,-2-3-64 16,-3-15-16-16,0 9 0 16,0-9-2384-16,0 0-496 0</inkml:trace>
  <inkml:trace contextRef="#ctx0" brushRef="#br0" timeOffset="36600.96">15437 6350 30575 0,'0'0'1344'0,"0"0"304"0,0 0-1328 0,0 0-320 0,3-12 0 0,-3 12 0 16,0 0 960-16,12-8 112 0,-12 8 16 0,13-5 16 15,0-1-704-15,0 1-144 16,1 2-16-16,1-2-16 0,0 2-224 0,1-2 0 16,3 0 0-16,1 2 0 0,-2-2 0 0,1 0 0 0,5-2 0 0,-1 2 0 0,-5 1 0 0,0 0 0 15,5-1 0-15,-4 2 0 16,1 2 0-16,-3 1 0 15,1 0 0-15,-3 1 0 0,-15-1 0 0,15 5 0 16,-15-5 0-16,0 0 0 0,14 3 0 0,-14-3 0 0,0 0 0 0,0 0 0 16,0 0 0-16,0 0 0 0,0 0 0 0,0 0 0 0,0 0 384 0,0 0 48 0,0 0 0 0,0 0 0 15,0 0 336-15,-1 13 80 0,-3-1 16 0,-2 1 0 0,-4-2-224 16,-1 2-64 0,-1-2 0-16,1 2 0 15,-2 0-224-15,2 0-48 0,-1 4-16 0,6-1 0 0,-1 0-288 0,4 0 0 16,0 2 0-16,3-2 0 0,1 4 0 0,4-2 0 15,2-2 0-15,1 0 0 0,2 0 0 0,3 4 0 0,1-4 0 0,1-3 0 0,1-3 128 16,0-2-128-16,1 0 192 0,-1-8-192 0,-2 0 272 0,1-5-48 16,1 2-16-16,-3-2 0 0,0-3 96 0,0-3 16 31,0 1 0-31,2-1 0 0,-2 1-80 0,-5-5-16 0,-3 2 0 0,-2 0 0 0,0 2-32 0,-3-2-16 16,0-3 0-16,-3 3 0 0,0 1 16 0,-5-1 0 15,-5 0 0-15,0 0 0 0,-2-1-192 0,-3 4 160 16,-1 2-160-16,-4 0 160 31,0 0-496-31,-1 3-112 0,0-2 0 0,-1 2-16 16,6 2-2528-16,3 3-496 0</inkml:trace>
  <inkml:trace contextRef="#ctx0" brushRef="#br0" timeOffset="37141.82">16215 6363 10127 0,'0'0'896'0,"-2"-12"-704"0,2-1-192 0,0 13 0 16,-3-11 4912-16,3 11 944 0,-5-10 192 0,5 10 32 0,-3-11-3072 0,3 11-640 0,-7-8-112 0,7 8-16 15,0 0-864-15,0 0-160 16,0 0-48-16,0 0 0 0,-8 11-704 0,2-1-144 16,1 1-16-16,2 2-16 0,1 0-288 0,0 7 0 0,-1-1 0 0,2-1 0 0,1 3 0 0,1 0 0 15,2 3 0-15,-1 1 0 0,0-1 0 0,1 1 0 32,0 1 0-32,2-5 0 0,-2-5 0 0,1 0 0 0,-1-3 0 0,3-2 0 15,-1 2 128-15,-5-13-128 0,0 0 0 0,0 0 0 16,0 0 0-16,0 0 128 15,0 0-128-15,0 0 0 0,15-4 176 0,-6-5-176 0,0-2 160 0,-1-2-160 0,-2 0 128 0,1-3-128 32,1 0 0-32,0-1 0 0,-3-7 0 0,3 3 0 0,0-3 0 15,2 2-160-15,0-2 160 0,-1 6-128 16,3 2 128-16,-3 3-128 0,-1 2 128 0,-8 11 0 0,0 0 0 0,0 0-128 0,0 0 128 0,0 0 0 16,0 0 0-16,0 0 0 0,0 0 0 0,0 0-128 0,0 0 128 0,9 16 0 31,-6 3 0-31,0-1 0 0,-3 3 0 0,2-1 0 0,-1 1 0 0,3-2 0 15,-1-1 0-15,0 3 0 0,-5-1 0 0,6-4 0 16,-1-3 0-16,3-5 0 0,-6-8 0 0,12 8 0 16,-1-4-144-16,9-3 144 31,-1-1-1184-31,4-5-160 0,0-3-48 0,-1-3 0 16,1 1-1744-16,-7 2-368 0,2 0-64 0</inkml:trace>
  <inkml:trace contextRef="#ctx0" brushRef="#br0" timeOffset="37646.44">16769 6437 24927 0,'0'0'1104'0,"0"0"240"0,-4-11-1088 0,4 11-256 16,2-13 0-16,-2 13 0 0,-2-8 2000 0,1 0 352 16,1 8 64-16,0 0 16 0,-4-13-512 0,4 13-80 15,-4-12-32-15,4 12 0 0,-7-5-656 0,7 5-128 0,-11-3-16 0,1-2-16 16,0 0-432-16,10 5-96 16,-11 0-16-16,-1 2 0 0,1 5-112 0,3-3-16 15,-2 5-16-15,0-1 0 0,-1 5-304 0,3 0 160 16,0 1-160-16,1 3 128 0,1 0-128 0,3-4 0 15,1 7 0-15,0 6 0 0,1-3 0 0,1-1 0 0,0 1-144 0,1-8 144 0,3 1 0 0,-1 0-128 16,2-3 128-16,3 3 0 0,2-1-128 0,-1-7 128 16,-9-8 0-16,13 2 0 0,2-2 0 0,-7 0 0 0,3-5 0 15,4-3 0 1,0-4 0-16,-2-1 0 0,3-3 0 0,-6 8 0 16,-1-5 0-16,-1 2 0 0,1 1 0 0,0-6 0 15,-2-4 0-15,-1 7 0 0,-1-3 0 0,0 3 0 16,-2 2 0-16,-3 11 0 0,0 0 0 0,0 0 0 0,0 0 128 0,0 0-128 15,0 0 0-15,0 0 144 0,0 0-144 0,0 0 0 16,0 0 144-16,-3 11-144 16,3 5 0-16,0 5 0 0,3 0 0 0,-1 4 0 15,-2-4 0-15,2-2 0 0,1 2 0 0,2 12-128 16,-2-4 128-16,2 0 0 0,0 4 0 0,1 1 0 0,-1 2 0 0,2-2 144 0,-3 3-16 16,1 4-128-1,0-4 176-15,-2 4-176 0,1-7 160 0,-1 3-160 0,-1 0 128 0,-2 1-128 16,-4-3 0-16,-1-2 144 0,1-4 16 0,-6-3 0 15,-5-5 0-15,1-5 0 0,-1 1 80 0,0-6 16 16,1-6 0-16,-1 0 0 0,4-10-256 0,-2 0 0 16,0-6 0-16,1-7 0 15,-1-7-736-15,4-2-32 0,1-2-16 0,4-9 0 16,4-7-1200-16,5-4-256 0,2-3-32 0,1-5-15840 0</inkml:trace>
  <inkml:trace contextRef="#ctx0" brushRef="#br0" timeOffset="38011.65">15872 6075 22111 0,'0'0'976'16,"0"0"208"-16,0 0-944 0,0 0-240 0,0 0 0 0,0 0 0 0,0 0 2880 0,0 0 544 16,-1-13 96-16,1 13 32 0,3-13-1936 0,2 2-384 15,-5 11-80-15,10-13 0 0,-1 2-864 0,1-4-160 16,3 0-128-16,0 2 144 16,2-3-144-16,1 0 160 0,2 3-160 0,-4 0 160 0,-1 0-160 0,-3 2 0 15,-2 2 0-15,-8 9 128 0,0 0-128 0,0 0 0 0,0 0 144 16,0 0-144-16,0 0 0 0,3 17 144 0,-6 1-144 0,-2 1 0 15,-1 5 160-15,1-3-160 16,-2-1 128-16,4-2-128 0,3 3 0 0,2-5 0 0,-2-16 0 0,8 8 0 16,2-3 0-16,3-2-224 0,0-6 32 0,4-2 0 31,3-8-1600-31,4-3-304 0,2-3-64 0</inkml:trace>
  <inkml:trace contextRef="#ctx0" brushRef="#br0" timeOffset="38191.96">16324 5712 13823 0,'0'0'1216'0,"16"-5"-960"0,2 2-256 0,-7-2 0 16,4 1 3008-16,6 0 576 0,2 0 96 0,-2 4 32 15,0 0-848-15,-7 4-176 0,-1-1-16 0,7 2-16 16,-4 3-1360-16,-1 2-272 0,-6 1-48 0,0 2-16 0,-3-2-400 0,-1-1-96 16,-5 1-16-16,-3 6 0 0,-4-1-160 0,-7 10-32 15,-6-2-16-15,-3 4-12784 16,-6 1-2544-16</inkml:trace>
  <inkml:trace contextRef="#ctx0" brushRef="#br0" timeOffset="38880.68">17278 6363 11967 0,'0'0'528'0,"0"0"112"0,0 0-512 0,0 0-128 15,0 0 0-15,0 0 0 16,0 0 5120-16,0 0 976 0,0 0 208 0,0 0 32 16,0 0-3856-16,0 0-784 0,0 0-160 0,0 0-16 15,0 0-704-15,-5 8-144 0,-1 0-32 0,-5 2 0 16,1 1-304-16,2 2-64 15,0 0-16-15,-1 2 0 0,1 2-256 0,3-4 128 0,1 2-128 0,-1 3 0 16,2 1 128-16,-2 12-128 0,1-3 0 0,3-2 0 0,1 1 0 0,1-10 0 16,1-4 0-16,1 8 0 0,2-8 0 0,-5-13 0 0,5 11 0 0,-5-11 0 31,0 0 160-31,8 3-160 0,-8-3 128 0,13-6-128 16,0-4 0-16,10-9 0 0,-4 2 128 0,-1 1-128 15,0-5-128-15,-8 8-64 0,3 0-16 0,5-8 0 16,-5-2 48-16,-4 2 16 0,-1 0 0 0,1 0 0 15,-3 1 144-15,-3 4 0 0,1-2 0 0,-3 10 0 16,1 0 0-16,-2 8 0 0,0 0 0 0,0 0 0 0,0-11 128 0,0 11-128 16,0 0 128-16,0 0-128 0,0 0 176 0,0 0-48 0,0 0 0 0,0 0 0 15,-2 16-128-15,1 3 0 16,-1-1 0-16,2-3 128 0,0 3-128 0,0 11 160 16,2-1-160-16,2 4 160 0,0-1-160 0,-4 6 192 15,0-4-192-15,5 4 192 0,-1 4 0 0,1 1 0 16,0-2 0-16,0 1 0 0,2 1-192 0,-1-1 128 15,1-4-128-15,-3 4 128 0,0-7-128 0,1 3 0 16,-1 4 0-16,1-4 128 0,-5-8-128 0,2 0 192 0,-1 1-192 0,1-6 192 16,-2-5-192-16,2-6-272 0,-2-13 64 0,0 0 16 31,0 0-2608-31,0 0-512 0,0 0-96 0</inkml:trace>
  <inkml:trace contextRef="#ctx0" brushRef="#br0" timeOffset="39318.89">17548 6454 18431 0,'0'0'1632'0,"0"0"-1312"0,0 0-320 0,0 0 0 16,0 0 4064-16,0 0 736 0,-2-12 160 0,2 12 32 0,0 0-2624 0,0 0-528 16,0 0-112-16,0 0 0 15,0 0-1136-15,0 0-208 0,0 0-64 0,13 8 0 0,-1 0-48 0,-3 9-16 16,1 2 0-16,-2-1 0 0,-1 1-48 0,-2-1-16 0,-2 3 0 0,3-4 0 15,-1 2-192-15,2-3 176 0,-3-6-176 0,-4-10 160 16,10 13-160-16,-10-13 0 16,0 0 0-16,13 0 0 0,5-5 0 0,-5-3 0 0,-2-5 0 0,-2 2-176 31,-1-2-320-31,5-8-64 16,-4 0-16-16,1 1 0 0,-3-1-176 0,-3 5-32 0,-4-2-16 0,0 3 0 0,-3 2 496 0,3 0 112 0,-3 2 0 0,-3 1 16 15,1-1 176-15,0 6 0 0,5 5 0 0,0 0 128 16,0 0 48-16,0 0 16 0,-8-8 0 0,8 8 0 15,0 0 128-15,0 0 48 16,0 0 0-16,0 0 0 0,-5 13-48 0,2 0-16 0,-1-2 0 0,1 2 0 0,0 3-112 0,0 1 0 16,6 4-16-16,-3 3 0 0,0-4-32 0,3 1 0 31,0 0 0-31,1 0 0 0,0-5-16 0,3 0-128 0,-1 1 192 0,1-8-64 16,-1-1-128-16,7 1 160 15,0-6-160-15,0 0 160 0,-1-1-160 0,6-2 0 0,1-8 0 0,1-1 128 16,1 1-2432-16,-2-1-512 15,-1-3-80-15</inkml:trace>
  <inkml:trace contextRef="#ctx0" brushRef="#br0" timeOffset="39767.64">18189 6455 29823 0,'0'0'1328'0,"0"0"272"0,0 0-1280 0,0 0-320 0,-2-13 0 0,2 13 0 16,0 0 2304-16,0-10 416 0,0-1 80 0,0 11 16 0,-3-11-1392 0,0 3-272 15,3 8-48-15,-2-5-16 0,-1-3-704 0,3 8-128 16,-6-5-48-16,6 5 0 0,-8-5 0 0,8 5 0 16,0 0 0-16,-10 1 0 0,-2-1 64 0,-5 7 16 15,0-2 0-15,3 5 0 0,2-2-288 0,1 3 0 16,-4 2 128-16,7-5-128 0,3 0 0 0,-4 8 0 16,-1 1 0-16,3 1 0 0,3-2 0 0,0 0 0 15,3-3 0-15,1-13-144 0,1 8 144 0,3 8 0 16,-4-16 0-16,4 12-128 0,-4-12 128 0,0 0 0 15,12 8 0-15,-12-8 0 0,8 0 0 0,3-3 0 16,4-2 160-16,-1-3-160 0,1-4 0 16,-2 3 0-16,0-3 0 0,-3 4 144 0,0-5-144 0,-2 2 128 0,0-2-128 15,0 3 0-15,-2-1-176 0,-2-1 16 0,-1-1 0 16,-1 5 160-16,-2 8-128 0,0 0 128 0,0 0-128 16,0 0 128-16,0 0 0 0,0 0 0 0,0 0 0 15,0 0 0-15,0 0-160 0,0 0 160 0,0 0 0 16,0 20-160-16,0 1 160 0,0 3-128 0,0-6 128 15,0-2 0-15,3 13 0 0,0-4 0 0,3-1 128 16,1-4-128-16,-2-3 0 0,3-4 0 0,0-1 0 16,2-4 0-16,1-3 128 0,1-5-128 0,2 0 0 15,2-2 0-15,4-6 0 0,1-7 0 0,-6 6 0 16,1-8-1872-16,8-4-448 0,-1 2-96 16</inkml:trace>
  <inkml:trace contextRef="#ctx0" brushRef="#br0" timeOffset="40006.93">18559 5889 23039 0,'0'0'2048'0,"-5"-9"-1648"0,5 9-400 0,0 0 0 0,-4-3 3072 0,4 3 512 0,0 0 128 0,0 0 0 16,0 0-1216-16,0 0-240 0,0 0-48 0,0 0-16 0,0 0-1376 0,0 0-288 31,4 12-48-31,6 9-16 0,0 0-208 0,1 2-64 16,1 2 0-16,-7-8 0 0,3 7-64 0,0 0 0 15,0 2-128-15,2 17 192 0,-6-8-192 0,3-1 144 16,-2-1-144-16,-2-9 128 0,-1-3 0 0,-1 12-128 0,-1-7 192 0,0-7-64 16,0-6-128-16,0-13 0 15,5 13 0-15,-5-13 0 16,0 0-2448-16,0 0-576 0,0 0-112 0</inkml:trace>
  <inkml:trace contextRef="#ctx0" brushRef="#br0" timeOffset="40167.04">18371 6309 3679 0,'0'0'320'0,"0"0"-320"16,0 0 0-16,15 0 0 16,-1-3 7008-16,1-2 1328 0,-1-3 272 0,4 0 48 0,5 0-5312 0,1-4-1056 15,2-1-224-15,0 3-32 0,-1-4-1168 0,-1 4-224 0,0-1-64 0,-7 3 0 16,-1 0-432-16,0-1-144 16,0 1 0-16,5 0-19616 0</inkml:trace>
  <inkml:trace contextRef="#ctx0" brushRef="#br0" timeOffset="40392.22">18261 5658 43999 0,'0'0'1952'0,"0"0"400"0,0 0-1888 0,0 0-464 16,0 0 0-16,0 0 0 0,0 0 960 0,-12 13 112 16,1 3 16-16,1 1 0 0,-3 4-640 0,-3 6-112 15,-5 11-16-15,-12 20-16 0,1-4-304 0,1-1 0 16,0 1 128-16,0-1-21920 0</inkml:trace>
  <inkml:trace contextRef="#ctx0" brushRef="#br0" timeOffset="46633.63">7110 7673 17503 0,'0'0'1552'0,"0"0"-1232"16,0 0-320-16,0 0 0 15,0 0 2880-15,0 0 528 0,0 0 112 0,0 0 0 16,0 0-1152-16,0 0-256 0,0 0-32 0,0 0-16 0,0 0-784 0,0 0-176 16,0 0-16-16,0 0-16 0,0 0-336 0,0 0-64 15,0 0-16-15,0 0 0 0,0 0-288 0,0 0-64 16,0 0-16-16,0 0 0 0,0 0-96 0,0 0-32 15,2 14 0-15,2-1 0 0,1 0-16 0,-1 3 0 16,-3-3 0-16,1 4 0 0,-1 4-144 0,1-5 0 0,-2 0 144 0,0 13-144 0,-2 4 0 16,4-1 0-16,-2-2 0 0,0-9 128 0,0 0-128 15,0 11 0-15,-2-4 128 0,2-2-128 0,0-5 0 16,2 3 0 0,1-3 0-16,-1 2 128 0,0-5-128 0,1 3 0 0,2-5 0 0,-2 5 0 15,0-4 0-15,0 2 0 16,1-3 0-16,-1-3 0 0,0 0 0 0,-1-5 0 0,-2-8 0 0,3 17 0 0,-3-17 0 0,5 11 0 15,-5-11 0-15,0 0 0 16,0 0-384-16,0 0-32 0,1 8-16 0,-1-8 0 16,-3 10-1440-16,-2 3-304 0,-1-2-48 0,1-3-16 15,-5 2-1920-15,1-2-384 0</inkml:trace>
  <inkml:trace contextRef="#ctx0" brushRef="#br0" timeOffset="46938.6">7024 8358 8287 0,'0'0'736'0,"-3"-10"-592"0,-1-1-144 0,3-2 0 0,-2 1 3776 0,1 4 704 0,0-2 160 0,1 2 32 0,-3 0-1792 0,4 8-336 0,0 0-80 0,-1-11-16 16,-1-2-544-16,2 13-112 16,0 0-32-16,0 0 0 0,0 0-656 0,0 0-128 0,0 0-16 0,0 0-16 31,0 0-304-31,0 0-64 0,0 0-16 0,0 0 0 16,0 0-304-16,5 13-64 0,2 1-16 0,-3-1 0 0,8 5-176 0,-1-3 0 15,0 1 144-15,1-1-144 0,2 4 0 0,-2-3 0 16,-1 1 0-16,5 4 128 0,2 0-128 0,-3 3 0 15,-2-3 0-15,0-8 0 0,-5 2 0 0,0-2 0 0,0 3 0 0,4 2 128 16,-3-3-128-16,1-6 0 0,-10-9 0 0,7 5 128 16,-7-5-128-16,6 3 128 0,1 1-128 0,-7-4 128 15,0 0-128-15,0 0 128 0,11-8-128 0,-5-1 128 16,1-2-128-16,1-2 176 0,-1 0-176 0,4-11 192 0,0-4-192 16,1 5 128-16,-3-1-128 0,1 0 128 0,0-1-128 0,-2 9-176 15,0 3 48-15,7-6-13968 31,-1 1-2800-31</inkml:trace>
  <inkml:trace contextRef="#ctx0" brushRef="#br0" timeOffset="47821.07">5480 8733 11967 0,'0'0'1072'16,"0"0"-864"-16,0 0-208 0,0 0 0 15,0 0 2480-15,0 0 448 0,0 0 80 0,13 8 32 16,-13-8-1312-16,14 5-256 0,1 1-48 0,1-4-16 16,1 1-384-16,-6 0-96 15,0-1-16-15,9-2 0 0,-1-2 112 0,2-1 0 0,0 0 16 0,-4-2 0 16,2 2 64-16,14-2 16 0,-3-3 0 0,1 3 0 0,-3-3-224 0,1 0-32 15,5-4-16-15,0 6 0 16,2-1-272-16,5-1-64 0,-2 3-16 0,1-3 0 0,2 5-304 16,1-2-64-16,2 5-128 0,1 0 192 0,-1 3-192 0,4 2 0 15,4 0 0-15,-2-2 0 0,-3 5 0 0,1-3 128 16,0 2-128-16,-2-1 0 0,0-3 0 0,3 2 0 16,4-5 0-16,-2 0 0 0,0 0 0 0,3 0 0 0,2-5 0 0,1 1 0 15,-3-1 0-15,4-2 0 16,-4 2 0-16,0 2 0 0,0-2 0 0,-1 2 0 0,0-2 0 0,-1 2 0 0,2 3 0 0,-1 0 128 31,0 0-128-31,-2 0 144 0,-1 3-144 0,1 2 0 16,0-2 0-16,-5 0 0 0,-1-1 0 0,-1 1 0 15,-1 2 0-15,2-2 0 0,-1-3 0 0,1 0 0 16,-1-3 0-16,-1 2 0 0,1-3 0 0,2-1 0 16,-1-1 0-16,-4-2 0 0,-3 3 208 0,2-3 16 15,-6 3 0-15,-1-3 0 0,-3 5 80 0,-1-2 16 0,0 5 0 0,-2 0 0 16,0-3-128-16,-1 3-32 15,1 0 0-15,-2 0 0 0,-2 0-160 0,4 0 0 16,3-2 0-16,-2 4 0 0,-3-2 0 0,0 0 0 16,1 0 128-16,1 0-128 0,1-2 0 0,-3 2 0 0,3 0 0 0,-4 0 0 15,-1-3 0-15,-3 3 0 0,-3 0 0 0,2 0 0 16,-4 0 128-16,-3 0-128 0,-13 0 128 0,13 5-128 16,-2-2 128-16,0 2-128 15,-11-5 128-15,0 0-128 0,0 0 0 0,0 0 0 0,0 0-192 0,0 0-13920 16,0 0-2784-16</inkml:trace>
  <inkml:trace contextRef="#ctx0" brushRef="#br0" timeOffset="49107.52">5652 8799 17151 0,'-15'-1'768'0,"7"-3"144"0,-2 4-720 0,-1-3-192 0,-2 3 0 0,0-2 0 16,0-1 1712-16,7 3 304 0,6 0 64 0,0 0 16 16,-10 0-96-16,10 0-16 0,0 0 0 0,-10 0 0 15,10 0-336-15,0 0-80 0,0 0-16 0,0 0 0 16,-10 8-560-16,4 5-112 0,1-1-32 0,5 1 0 0,0 3-592 0,0 0-112 16,-3 0-16-16,1 5-128 0,1 4 128 0,2-4-128 0,-2 0 0 0,1-5 0 15,0 4 0-15,1 9 128 16,-1-3-128-16,0 3 0 0,-1 4 144 0,2-1-144 15,-1 2 0-15,0 2 144 0,0 6-144 0,3-1 0 16,-3 4 0-16,0 1 128 0,-1 4-128 0,1 2 0 16,0-2 0-16,0 0 128 0,-2-6-128 0,1-13 0 0,-4 2 0 0,5 15 128 15,0 3-128-15,0-6 0 0,-2-1 144 0,2-5-144 16,2-2 0-16,-2-4 0 0,0-4 0 0,5-5 128 0,-2 1-128 0,-2-4 0 16,-2 3 128-16,1-3-128 0,0-5 0 0,1-4 0 15,1-2 0-15,1 9 128 0,-1-3-128 0,1 0 0 16,-1 1 0-16,-1-8 0 0,-1 4 0 0,4 2 0 15,1-2 0-15,4 5 0 0,1-4 0 0,-2-1 0 16,0-3 0-16,2 2 0 0,0-1 0 0,-5-6 0 16,-5-5 0-16,16 8 0 15,-3 2 0-15,1-7 0 0,1 2 0 0,1 1 0 0,1-1 0 0,0-2 192 16,0-1-32-16,2 1-16 0,2 2-16 16,0-5-128-16,-1 0 192 0,3 0-64 0,-1 0 16 0,-5 3 0 15,2-3 0-15,9 5 0 0,-2-5-144 0,0 3 160 16,0-1-160-16,1 1 160 15,1 2-160-15,-7-2 0 0,2 1 0 0,11-3 128 16,0 3-128-16,0 0 0 0,0-4 0 0,-8 0 0 0,5 0 0 16,17 0 0-16,0 0 0 0,-5-1 128 0,0-2-128 0,-1-1 192 0,0 3-192 0,-3-3 192 15,-3 1-192-15,-1-2 192 0,1 5-192 0,1-3 192 16,-2 3-192-16,-1 0 0 0,5 3 0 0,-2-3 0 16,-1 0 0-16,-9 0 128 0,6 0-128 0,17 0 0 0,-1 0 0 0,-2 0 0 15,-3 0 128-15,-2-3-128 0,0 3 0 0,-3 0 0 16,-2-5 0-16,4 4 0 0,0-3 0 0,-1 1 0 15,-2-5 144-15,1 3-144 0,1 2 128 0,1 1-128 32,-4-1 160-32,4 3-160 0,1 0 128 0,0 0-128 15,-6 0 0-15,-2 0 0 0,0 3 128 0,-11-1-128 16,-1-2 0-16,14 3 0 0,-5 2 0 0,-2-2 128 0,-1 1-128 16,-2-3 0-16,-3-1 128 0,-1 0-128 15,-1-1 176-15,0 1-176 0,-1 0 256 0,1 0-64 0,-3 0-16 0,1-4 0 0,1 4-48 0,-2-3 0 16,-2 3 0-16,2 0 0 15,-2 0-128-15,4 0 0 0,1 3 0 16,1-3 128-16,3 5-128 0,-7-5 0 0,-1 3 0 0,13 1 0 0,-8-3 0 0,1 2 0 16,-2-1 0-16,0 1 0 0,-1-3 0 0,-7 0 0 15,1 0 0-15,8-3 0 0,-5 3 192 0,0-2-32 16,-4-1-16-16,5 3 0 0,-4-1 48 0,-4-3 0 0,1 4 0 16,5-3 0-1,-1 3-192-15,0-1 160 0,-15 1-160 16,13-4 160-16,-13 4-160 0,11-3 0 0,-1 3 0 0,6 0 128 0,-16 0-128 0,18 0 0 15,-2 0 0-15,-1 3 0 0,3-3 0 0,-7 4 0 0,2-3 0 0,3-1 0 32,-16 0 0-32,16 3 0 0,-1-3 0 0,0 4 0 0,-15-4 0 15,11 0 0-15,2-4 128 0,6 4-128 0,-2-3 0 0,-1 3 0 16,0 0 0-16,0-1 0 16,-1-3 0-16,-4 1 0 0,2 3 0 0,5-5 0 0,-2 5 0 0,-1-3 0 0,0 3 0 15,-2 0 0-15,0 0 0 0,-4 0 0 16,1 0 0-16,3 0 0 0,0 3-304 0,-13-3 16 15,12 3 0-15,-1-1 0 16,-11-2-480-16,10 3-80 0,-2-3-32 0,6 0 0 16,1 0-1552-16,-2-3-304 0,0-2-64 0</inkml:trace>
  <inkml:trace contextRef="#ctx0" brushRef="#br0" timeOffset="49676.01">9516 8653 21071 0,'0'0'928'0,"0"0"208"0,0 0-912 0,0 0-224 0,0 0 0 0,-11-6 0 16,-1 1 1664-16,12 5 304 0,0 0 48 0,0 0 16 0,0 0-544 0,0 0-96 15,0 0-32-15,0 0 0 16,0 0-592-16,0 0-112 0,0 0-16 0,0 0-16 16,0 0-176-16,0 0-48 0,0 0 0 0,0 0 0 0,0 0-32 0,0 0-16 15,-13 8 0-15,13-8 0 16,0 0 16-16,-9 8 0 0,2 5 0 0,1 2 0 0,-3-1 144 0,1 6 48 15,2 1 0-15,-2 3 0 0,0 2-96 0,1 5-16 16,1 0 0-16,1 1 0 16,0 6-448-16,3-14 0 0,2 5 0 0,-1 17 0 0,-1-6 0 0,2 2 128 0,2 4-128 15,1 3 144-15,2-1-144 0,0-14 128 0,-4 7-128 0,7 22 128 16,0-6-128-16,-1-3 0 16,-1-4 144-16,1-1-144 0,1-7 128 0,-3-11-128 0,0 0 128 0,1 14-128 15,-2-4 0-15,-1 1 128 0,0-3-128 0,-1-2 0 16,-2-6 128-16,3-7-128 0,-1 1 160 0,-1 9-160 0,1-3 144 0,-2-1-144 15,-2 1 128-15,4 0-128 0,-2-3 0 0,0-2 128 16,-2 3-128-16,1-10 0 0,-1-1 128 0,0 10-128 16,-1-2 128-16,1-2-128 0,2-3 128 0,-1-6-128 15,-1-5 128-15,1 6-128 0,-3-3 0 0,4-13 128 16,0 0-128 0,0 0 0-16,0 0 0 0,0 0 0 0,0 0 0 0,0 0 0 31,0 0-2560-31,0-15-576 0</inkml:trace>
  <inkml:trace contextRef="#ctx0" brushRef="#br0" timeOffset="50547.86">6113 9218 2751 0,'0'0'256'0,"0"0"-256"0,0 0 0 0,-3-11 0 16,0 3 4096-16,3 8 768 0,-2-9 144 0,2 9 48 16,0 0-1952-16,0 0-384 0,-5-8-80 0,5 8-16 15,0 0-640-15,0 0-144 0,0 0-32 0,0 0 0 16,-11 5-784-16,4 7-176 16,-1-4-16-16,0 5-16 0,0 3-256 0,0 0-48 15,0 5-16 1,1 7 0-16,-1-2-288 0,0 3-48 0,1 3-16 0,1 1 0 15,-2-1-144-15,6-6 128 0,-4 4-128 0,4 2 128 0,-1 2-128 0,-4 12 0 16,1-6 0-16,1-2 0 16,2-6 0-16,-1-3 0 0,1-4 0 0,0-4 0 0,0 0 128 0,-4-5-128 15,4-5 128-15,3-11-128 0,0 0 128 0,0 0-128 16,-3 13 128-16,3-13-128 0,0 0 0 0,0 0-256 16,0 0 48-16,0 0 0 15,0 0-784-15,1-13-160 0,1 0-16 0,1-11-16 16,4-4-96-16,-1-1 0 0,1-3-16 0,1-6 0 15,0-4-368-15,0-3-64 0,0-4 0 0,0-1-16 16,-1 1 208-16,-1 2 32 0,-1-2 16 0,2 4 0 16,2 4 832-16,-1 4 160 0,-3 4 48 0,0 7 0 0,0 2 768 0,0 8 144 15,0 0 48-15,-2 6 0 0,-3 10 1280 0,0 0 256 16,0 0 48-16,0 0 16 0,0 0-320 0,0 0-64 16,0 0-16-16,0 0 0 0,0 0-704 0,0 0-144 15,11 5-32-15,1 3 0 0,-2 5-336 0,3 3-80 0,-5 4-16 0,5-3 0 0,1 8-80 0,1 1-32 0,-1 1 0 16,1 6 0-1,-2-2-128-15,0-1-32 16,3 1 0-16,-1 0 0 0,-4 0-128 0,-3-10 160 0,2 7-160 0,6 9 160 16,-1-3-160-16,-2-1 128 0,-2-4-128 0,1 0 128 15,-4-5-128-15,0-1 192 0,-2 0-192 0,-1-7 192 16,0 0-192-16,0 5 160 0,-2 2-160 0,1-8 160 31,-3-1-992-31,-1-14-192 0,0 0-32 0,-1 13-16 16,1-13-1744-16,-7 10-368 0,7-10-64 0</inkml:trace>
  <inkml:trace contextRef="#ctx0" brushRef="#br0" timeOffset="50726.89">6136 9598 27583 0,'0'0'1216'0,"0"0"256"0,0 0-1168 16,-5-11-304-16,5 11 0 0,-5-9 0 0,5 9 2016 0,0 0 352 16,0 0 64-16,0 0 0 0,0 0-848 0,0 0-176 15,0 0-48-15,0 0 0 0,0 0-976 0,0 0-192 16,0 0-32-16,0 0-16 0,0 0-144 0,13 0 0 15,0 5 0-15,0-5-176 0,0-1 176 0,-3-3-160 0,8 4 160 0,-2-3-160 32,-2-2-2384-32,9-3-464 0</inkml:trace>
  <inkml:trace contextRef="#ctx0" brushRef="#br0" timeOffset="51605.32">6605 9645 33119 0,'0'0'1472'0,"0"0"288"0,0 0-1408 0,0 0-352 0,0 0 0 0,0 0 0 0,0 0 1280 0,0 0 192 0,0 0 48 15,0 0 0 1,0 0-432-16,0 0-64 0,0 0-32 0,0 0 0 16,0 0-608-16,0 0-128 15,0 0-32-15,-2 15 0 0,4-2-96 0,1 0-128 16,0 6 176-16,2-9-176 0,-1-2 128 0,2 8-128 0,-3 0 0 0,5 2 0 15,1 2 160-15,-5-7-160 0,1-5 128 0,2 8-128 16,-1-3 0-16,-6-13 128 0,0 0-128 0,7 8 0 16,-7-8 128-16,0 0-128 0,0 0 0 0,0 0 128 0,0 0-128 0,0 0 192 15,16-5-192-15,-8-6 192 0,-1-2-192 0,-2 0 0 16,-2 0 0-16,-2-3-176 0,1-4 176 0,0 4 0 16,-1 0 0-16,1-2-128 0,-2-2 128 0,0-1 0 15,0 3 0-15,2 7 0 0,1 0 0 0,2-7 0 0,-4-2 0 0,2 11 0 16,-3 9 0-16,0 0 0 0,0 0-144 0,0 0 144 0,0 0 0 0,0 0-144 15,0 0 144-15,13 5 0 16,-13-5-192-16,9 8 64 0,-5 5 128 0,1 0-208 0,0 3 208 0,2 7 0 16,-1-1 0-16,-1 3 0 0,-2-6 0 0,1 2 0 31,0 4 0-31,0-12 160 0,1 3-160 0,-1 2 0 16,1-4 0-16,3-1 0 0,-8-13 0 0,9 8 128 0,-9-8-128 0,0 0 0 15,11 4 0-15,5-8 128 16,-1-4-128-16,-1-3 0 0,4-5 0 0,-2 1 0 15,2-8 128-15,-1 2-128 0,-3 0 0 0,2 0 0 0,-1-3-192 0,-4-1 192 16,4 1-192-16,-5-2 192 0,-4-6-192 0,1-1 192 0,-2-4-144 0,-2-1 144 16,0 1 0-16,-1-4 0 0,-2 2 0 0,0-1-128 15,-2 3 128-15,-1 1 0 0,1 2 0 0,-3 6 0 16,-1 5 0-16,-2 4 0 16,1 8 0-16,1 1 0 0,-2 5 0 0,1-1 0 0,-1 4 0 0,8 2 176 15,-8 5-32-15,8-5 0 0,-13 8 16 0,6 2 0 16,1 4 0-16,3 2 0 15,-1 2-160-15,4 3 0 0,2 4 0 0,1-1 0 16,-1 0 0-16,4 2 0 0,-1-1 0 0,2-4 0 16,-1 2 0-16,6 11 0 0,-3 0 0 0,6 2 0 0,-2-2 0 0,2 3 0 15,-4 0 0-15,-1-12 0 0,-1 2 0 0,4 11 0 16,-3-6 0-16,-2-6 0 0,2 3 128 0,-5-13-128 16,0 1 0-16,0-4 128 0,0 0-128 0,3 3 0 15,-5-2 0-15,-3-14-176 16,0 0-208-16,0 0-32 0,0 0-16 0,0 0 0 15,0 0-16-15,0 0-16 0,13-6 0 0,-5 1 0 0,0-3 208 0,-3 0 64 0,1-2 0 0,6-9 0 16,-1 2 192-16,2-4 0 16,0 0 0-16,0 0-144 0,0 2 144 0,0 2 0 0,0 4 0 0,2 5-128 0,-4 0 128 0,0 5-128 15,1 3 128-15,-1 3-128 0,-11-3 128 0,12 5 0 16,1 3 0-16,0 4 128 16,-4 1 80-16,4 6 32 0,-3 4 0 0,-2-1 0 15,-1 1 80-15,-4-7 0 16,-2 1 16-16,3 12 0 0,-3-2-32 0,-1-2-16 15,-1-4 0-15,-1-3 0 0,2-2-112 0,0-8-32 16,0-8 0-16,0 0 0 16,0 0-752-16,0 0-160 0,0 0-16 0,0 0-11600 0,0 0-2320 0</inkml:trace>
  <inkml:trace contextRef="#ctx0" brushRef="#br0" timeOffset="51828.05">6628 9078 28559 0,'-13'-8'1264'0,"3"3"272"0,-1-3-1232 0,-2-3-304 0,1 3 0 0,3 0 0 0,-3 6 3472 0,2-1 640 16,-1 0 128-16,1 1 32 16,1 2-2864-16,-4 2-560 15,0 1-112-15,1 5-32 0,1 5-704 0,0 3 0 0,-1 0 0 0,1 9-160 31,-2 4-1616-31,-2 0-320 0</inkml:trace>
  <inkml:trace contextRef="#ctx0" brushRef="#br0" timeOffset="52313.45">7847 9591 6447 0,'0'0'576'0,"0"0"-576"0,0 0 0 0,0 0 0 15,0 0 4416-15,0 0 784 0,0 0 160 0,0 0 16 0,0 0-2432 0,0 0-512 31,0 0-80-31,0 0-32 0,-13 12-880 0,2-4-176 0,-1 0-48 0,1 2 0 0,-2 4-544 0,0-1-112 32,-2 5-32-32,2-2 0 0,2-1-320 0,-2 3-64 0,2 1-16 0,3-6 0 0,1 5-128 0,-3 7 0 15,4-4 144-15,1-2-144 16,2 1 0-16,-1-6 0 0,4-14 0 0,0 12 0 16,0-12 0-16,0 0-128 0,0 0 128 0,0 0-192 31,0 0-1840-31,0 0-368 0,13-12-80 0,-4 6-8080 15,-1-6-1632-15</inkml:trace>
  <inkml:trace contextRef="#ctx0" brushRef="#br0" timeOffset="52522.28">7644 9517 15663 0,'0'0'1392'0,"0"0"-1120"0,0 0-272 0,0 0 0 16,0 0 3664-16,0 0 688 0,0 0 128 0,0 0 16 0,-6 8-2064 0,6-8-432 0,-5 8-80 0,5 3 0 31,0-1-1088-31,3 10-224 0,0-3-32 0,4 0-16 0,-1-1-368 0,6 0-192 15,1 0 192-15,3 2-192 0,2-3 192 0,1-2-64 16,-1 5 0-16,0-2-128 0,3 0 192 0,-8-1-64 16,0-1 0-16,2 3-128 0,2-6 208 0,6 7-64 15,-3-7-16-15,-1 0 0 16,1-1-848-16,-3-3-176 0,0-6-48 0,-1-2-16960 0</inkml:trace>
  <inkml:trace contextRef="#ctx0" brushRef="#br0" timeOffset="53025.65">8235 9637 23951 0,'0'0'1056'0,"0"0"224"0,0 0-1024 0,0 0-256 0,0 0 0 0,0 0 0 16,-5-8 3344-16,5 8 624 0,-6-8 112 0,6 8 16 15,-5-5-2480-15,5 5-496 0,-7-8-96 0,7 8-32 16,-9-13-624-16,0 5-128 0,0 3-32 0,9 5 0 15,-12-4 16-15,1 4 0 16,0 4 0-16,11-4 0 0,-13 8-32 0,1 1 0 0,3 3 0 0,0-2 0 16,0 1-192-16,-3 10 0 15,3-1 0-15,2-3 0 0,1 0 0 0,1 2 0 16,1-1-192-16,4 1 192 0,4-1-176 0,-1-1 176 0,0-1-160 16,2-3 160-16,-5-13-160 0,8 11 160 0,0-3-160 0,-8-8 160 15,8 5 0-15,5-2 0 0,-13-3 0 0,13 0 0 16,0-3 0-16,-4-2 192 0,-1-3-48 0,6-8 0 15,-1 3 32-15,-1-3 0 0,-1-4 0 0,-1 7 0 16,-2 0-176-16,2 2 128 0,-4-2-128 0,2 0 128 16,-8 2-128-16,5-2 0 0,-3 0 0 0,-2 1 128 0,-4-1-128 0,4 13 0 15,-3-11 0-15,3 11 128 0,0 0-128 0,0 0 0 0,0 0 0 0,0 0 0 16,0 0 0-16,0 0 0 0,0 0 128 0,-8 8-128 16,8-8 0-16,-3 15 0 0,0-2 0 0,3 3 0 0,0 0-160 0,3 2 160 31,0 1 0-31,4-1-144 0,-3 3 144 0,5-1 0 15,4 1 0-15,0-5 0 0,-5 0 128 0,3 2-128 16,5-3 160-16,2-5-160 0,2-2 160 0,-1-5-160 16,2 2 160-16,0-2-160 0,2-8 0 0,0-1 0 15,-2-2 0-15,-2-1 0 16,1 1-2240-16,-1 0-512 0,1 2-80 0</inkml:trace>
  <inkml:trace contextRef="#ctx0" brushRef="#br0" timeOffset="53227.18">8000 10260 28559 0,'0'0'2544'0,"0"0"-2032"0,0 0-512 0,0 0 0 0,0 0 2608 0,0 0 416 15,0 0 96-15,0 0 16 0,0 0-1168 0,0 0-240 0,11-10-32 0,-3 2-16 16,-8 8-1104-16,11-8-208 15,-11 8-48-15,13-3-16 16,0-2-304-16,-13 5 0 0,15-3 0 0</inkml:trace>
  <inkml:trace contextRef="#ctx0" brushRef="#br0" timeOffset="56387.37">6576 10057 24703 0,'0'0'1088'0,"0"0"240"0,0 0-1072 0,0 0-256 0,0 0 0 0,0 0 0 15,0 0 1536-15,0 0 240 0,0 0 48 0,0 0 16 0,-5-5-656 0,5 5-128 16,0 0-32-16,0 0 0 15,0 0-304-15,-11-3-64 16,1 2-16-16,10 1 0 0,-10 4-176 0,0 5-32 0,1-1-16 0,0 1 0 16,3-1-112-16,-1 7-32 0,-1-2 0 0,2-3 0 15,1-2-48-15,-5 8-16 0,0-3 0 0,4 3 0 16,1-1-16-16,0 0-16 0,0-4 0 0,4 0 0 16,-1-1-176-16,1 5 192 0,1-1-192 0,3-2 192 0,-3-12-192 15,5 16 0-15,1-6 0 0,1-2 0 0,-3 3 0 0,6 0 0 16,2-6 0-16,-3 3 0 0,-9-8 240 0,15 5-48 15,0 0 0-15,-6-2 0 16,1-3-64-16,8 0 0 0,-2 0-128 0,-1-3 192 0,-1-2-192 0,4-3 0 16,-2-5 0-16,1 2 0 0,-1 1-1728 0,0-3-384 0,0-1-64 0,1-3-14592 15</inkml:trace>
  <inkml:trace contextRef="#ctx0" brushRef="#br0" timeOffset="56929.95">6797 10086 27071 0,'0'0'1200'0,"0"0"240"0,0 0-1152 0,0 0-288 0,0 0 0 0,0 0 0 16,0 0 2240-16,0 0 400 0,-5-4 80 0,5 4 16 15,0 0-880-15,0 0-192 0,0 0-16 0,0 0-16 0,0 0-1024 0,0 0-208 16,0 0-32-16,0 0-16 0,0 0-352 0,0 0 144 16,0 13-144-16,1 6 0 0,1-1 128 0,1-2-128 31,0 0 0-31,2 6 0 0,0 2 0 0,0-3 0 0,-2 0 128 0,2-10-128 15,-2 6 0-15,2 2 0 16,0-4 0-16,0 1 0 0,-2 3 0 0,2-2 0 0,0-4 128 16,-5-13-128-16,0 0 0 0,0 0 0 0,3 13 128 0,-3-13-128 15,0 0 128-15,0 0-128 0,0 0 144 0,0 0-144 16,0 0 128-16,0 0-128 0,0 0 0 0,0 0 0 16,0 0 0-16,0 0 0 0,5-13-208 0,-2 0 64 0,-3-2-64 0,0 0-16 15,-1 1 0-15,1-4 0 0,-3-3 224 0,1 5 0 16,0-4-160-16,1-1 160 0,-3 2 0 0,0-12 0 15,0 3-144-15,3 4 144 0,-1 8 0 0,0 1 0 16,-1 4 0-16,3 11 0 0,0 0 0 0,0 0 0 16,0 0 0-16,0 0 0 0,0 0 0 0,0 0 0 15,0 0 128-15,0 0-128 0,0 0 160 0,0 0-160 16,12 8 160-16,-3 5-160 0,-1-2 0 0,4 2 0 16,2 0 0-16,3-2 0 0,-1 6 0 0,0-4 0 15,-3 3 0-15,2-3 0 0,-1 3 0 0,3-3 128 16,-1 0-128-16,-3-5 0 0,1 0 0 0,9 4 0 15,0-4 128-15,-4-3-128 0,2-5 0 0,-8 0 128 16,0 3-128-16,5-3 0 0,0-3 192 0,-2-2-48 16,-1-3-16-16,-2 0 0 0,0-1 0 0,-3 5 0 15,-10 4 0-15,8-12 0 0,0 2 32 0,-8 10 0 16,5-14 0-16,-5 4 0 0,-3-1 144 0,3 11 16 0,-9-13 16 0,3 5 0 0,1 0-16 0,-5-9 0 16,-1 1 0-16,0 0 0 31,-2 0-1616-31,0-6-336 0</inkml:trace>
  <inkml:trace contextRef="#ctx0" brushRef="#br0" timeOffset="102677.22">16156 9987 19343 0,'0'0'1728'0,"0"0"-1392"0,0 0-336 0,0 0 0 15,-1 12 3024-15,1-12 544 0,0 0 96 0,3 13 32 0,-3-13-1856 0,0 0-368 16,0 0-80-16,0 0-16 0,0 0-848 0,5 13-160 31,-5-13-48-31,0 0-11648 16,0 0-2352-16</inkml:trace>
  <inkml:trace contextRef="#ctx0" brushRef="#br0" timeOffset="103950.86">17192 9166 7359 0,'0'0'656'0,"0"0"-528"16,0 0-128-16,0 0 0 0,0 0 6400 0,0 0 1264 15,0 0 240-15,0 0 48 0,0 0-6208 0,0 0-1232 16,0 0-256-16,0 0-64 15,0 0-1664-15,15 8-320 0,-15-8-80 0</inkml:trace>
  <inkml:trace contextRef="#ctx0" brushRef="#br0" timeOffset="108317.87">12878 9145 29375 0,'0'0'1296'0,"0"0"272"0,0 0-1248 0,0 0-320 0,0 0 0 0,0 0 0 16,0 0 2112-16,0 0 384 0,0 0 64 0,-3 21 0 15,3-21-1168-15,-5 13-240 0,0 2-64 0,2 3 0 31,0 1-608-31,0 5-128 0,-1 2-32 0,3 4 0 0,-1 2 0 0,2 0 0 0,2 3 0 0,3 2 0 16,-2 3-128-16,0 1-16 16,-1 0-16-16,-1-2 0 0,1 1-160 0,0 1 160 15,-1-4-160-15,1-3 160 0,0-1-160 0,-2-4 160 16,0-2-160-16,0-4 160 0,0 2-160 0,0-6 128 16,-2-3-128-16,0-3 128 0,2-13 0 0,-3 13-128 0,3-13 192 0,0 0-64 15,0 0-128-15,0 0 0 0,0 0 0 0,0 0-176 31,0-13-2464-31,-2 0-496 0</inkml:trace>
  <inkml:trace contextRef="#ctx0" brushRef="#br0" timeOffset="108613.33">12300 9194 20271 0,'0'0'1792'0,"-13"-4"-1424"15,0 1-368-15,4-2 0 0,9 5 3504 0,0 0 624 0,-12-1 128 0,12 1 32 0,0 0-2112 0,0 0-400 16,0 0-96-16,0 0-16 0,0 0-944 0,13-4-192 16,4 1-32-16,0-2-16 0,1 2-480 0,8 1 128 15,5-1-128-15,6 0 0 0,2-2 0 0,-1 2 176 16,-2-2-176-16,1 2 160 0,-1 1-160 0,-2-1 128 16,-3 0-128-16,1 1 128 0,-3 2-128 0,-1 0 128 0,-2 0-128 0,0 0 128 15,0-3-128-15,0 3 0 0,0-2 0 0,1-1 128 16,1 3-128-16,3 0 0 15,0 0-192-15,-1-3 192 16,0 3-1792-16,-3 0-256 0,1 0-32 0,-2 0-9696 16,-3 0-1952-16</inkml:trace>
  <inkml:trace contextRef="#ctx0" brushRef="#br0" timeOffset="109508.33">13271 9113 13823 0,'0'0'1216'0,"0"0"-960"15,0 0-256-15,0 0 0 0,0 0 2784 0,0 0 512 16,0 0 96-16,0 0 32 0,0 0-976 0,0 0-192 16,-11-2-32-16,11 2-16 0,0 0-720 0,0 0-144 15,0 0-16-15,0 0-16 0,-13 10-448 0,5 3-96 16,8-13 0-16,-7 19-16 0,1 2-208 0,1 0-32 31,0 4-16-31,4 7 0 0,1 1-240 0,-2 1-64 16,2 6 0-16,0 1 0 0,-2-2-32 0,2 5-16 0,4 1 0 0,-1-3 0 15,0-1-144-15,0-4 0 0,-1-3 144 0,3-1-144 0,-4-1 0 0,1-11 0 16,0 0 0-16,1 4 128 0,0-4-128 0,-1-5 144 16,-1 0-144-16,-1-16 160 0,2 8-160 0,-2-8 128 15,0 0-128-15,0 0 128 0,0 0-128 16,0 0 0-16,0 0 0 0,8 0 0 0,3-3-208 0,2-10-128 16,-1 0-32-16,1-6 0 0,0-2 176 0,0 0 16 15,-2-4 16-15,-1 7 0 0,-2-4 160 0,3-9 0 16,1 3 0-16,-4-1 0 0,0 5 0 0,-2 3 0 15,-1 3 0-15,0 3 0 16,0 5 0-16,-5 10 0 0,0 0 0 0,0 0-128 16,0 0 128-16,0 0 0 0,0 0 0 0,0 0-128 0,0 0 128 0,0 0 0 15,8 10 0-15,-3 5 0 0,0-2 128 0,-2 0-128 16,-3 3 160-16,0 2-160 0,0 1 240 0,0 2-48 16,0 0-16-16,0 4 0 0,0-4 0 0,2 2 0 0,-2-1 0 0,1 6 0 15,3-2-176-15,-1-2 0 16,2-3 0-16,0-1 128 0,0-4-128 0,-1-3 0 15,3 0 0-15,-7-13 128 0,8 8-128 0,-8-8 0 0,15 7 0 0,-4-7 0 16,4-7 0-16,-1-1-176 0,2-5 48 0,-1-3 0 16,0-5-640-16,3 1-128 15,-1 2-32-15,-2-3 0 16,-2-3-2080-16,-3 4-432 0,-2 3-80 0,-2-3 0 16,1-4 448-16,-2 6 112 0,-4-2 16 0,1 4 0 15,-2 3 1408-15,0 0 304 0,-3 0 48 0,1 2 16 0,0 1 1632 0,2 10 336 16,0 0 64-16,0 0 16 0,0 0 1616 0,0 0 320 0,0 0 64 0,0 0 0 15,0 0-368-15,0 0-80 0,0 0 0 0,0 0-16 16,0 0-640-16,0 0-128 0,0 0-32 0,-4 10 0 16,4-10-720-16,-2 16-160 15,2 0-32-15,3 1 0 0,0-4-320 0,-1 3-80 16,-4-3-16-16,4 3 0 0,1 0-128 0,1 4-32 0,-1-2 0 0,2-2 0 0,0-3-128 0,-1 0 0 16,5 1 144-16,-9-14-144 0,9 8 0 0,-9-8 0 0,12 9 0 0,-12-9 0 0,0 0 0 15,14 1 128 1,-14-1-128-16,13 0 0 0,-1-5 0 0,-12 5 0 15,11-11-160-15,-1 3 160 0,-2-5-272 0,0 5 48 16,-2-5 16-16,1 1 0 0,-2 3 64 0,0-4 16 16,0-4 0-16,-1 1 0 0,0 0 128 0,1 0 0 0,-1 0 0 0,1-1-128 0,0 8 128 0,-5 9 0 15,7-12-144-15,-7 12 144 0,0 0 0 0,0 0 0 16,0 0 0-16,0 0 0 0,0 0-128 16,9 13 128-1,-2 0 0-15,-4 2 0 0,0 1 0 0,-3 2 0 0,-1 3 160 0,-1 2-160 0,2 3 224 0,-1-2-64 16,1-3-16-16,0 3 0 0,0-6-144 0,1-1 160 15,2-3-160-15,-3-14 160 16,10 10-160-16,0-2 0 0,1-8 0 0,4-3 0 16,-1-5-1072-16,4-5-240 0,5 0-48 0,0-7-11264 15,-2-3-2256-15</inkml:trace>
  <inkml:trace contextRef="#ctx0" brushRef="#br0" timeOffset="109713.61">13776 9371 11055 0,'0'0'976'0,"0"0"-784"0,0 0-192 0,0 0 0 15,0 0 5184-15,0 0 1008 0,0 0 192 0,12-12 32 0,-3 1-4064 0,4 3-816 16,2-2-176-16,1 2-16 0,2 0-512 0,-2 0-80 16,-3 3-32-16,2 2 0 0,-4 3-304 0,1 0-64 15,-12 0-16-15,11 8 0 16,-3 0-176-16,-3 10-32 0,-3 1-128 0,-7 2 192 15,-7 7-432-15,-4 3-80 0,-7 4-32 0,-4 6-18496 0</inkml:trace>
  <inkml:trace contextRef="#ctx0" brushRef="#br0" timeOffset="110219.49">14307 9653 5519 0,'0'0'240'0,"0"0"64"0,0 0-304 0,0 0 0 0,0 0 0 0,0 0 0 16,0 0 5824-16,0 0 1120 0,0 0 224 0,0 0 32 15,0 0-4064-15,0 0-800 0,0 0-160 0,0 0-48 0,0 0-1136 0,5 16-224 16,3 1-64-16,-3-4 0 0,0 1-416 0,0 1-96 15,0 1 0-15,0 3-16 0,1 3-48 0,1-1 0 0,-1 0 0 16,2 1 0-16,0 0 0 0,2-1 0 0,-2 0 0 0,3-2 0 31,-1-6-128-31,0-1 0 0,0-3 0 0,-1-1 0 0,-9-8 0 0,13 4 0 16,-3-3 0-16,-10-1 0 0,13-8 144 0,0-2-144 16,-2-2 160-16,1-5-160 0,-2-2 128 0,-2 1-128 15,-2-5 0-15,-1 2 144 0,-2 0-144 0,1 0 0 16,-3-3-160-16,-1 4 160 0,-1-1 0 0,-3 0-144 15,1 0 144-15,0 1 0 16,1 6-512-16,1-1-32 0,-4 2 0 0,3 2 0 16,-3 3-2336-16,5 8-448 0</inkml:trace>
  <inkml:trace contextRef="#ctx0" brushRef="#br0" timeOffset="110478.67">14802 9557 9215 0,'0'0'400'0,"0"0"96"0,0 0-496 0,0 0 0 16,0 0 0-16,0 0 0 0,0 0 6368 0,0 0 1184 16,-3 13 224-16,3-13 48 0,-3 12-5120 0,0-3-1024 0,3-9-208 0,-2 20-32 15,0-4-960-15,1 0-192 16,-1 1-32-16,2-3-16 0,0 2-16 0,0 4 0 0,0-2 0 0,0 1 0 16,0 2-64-16,0-1-16 15,2-2 0-15,-1 1 0 16,3-3-144-16,-3-3 128 0,-1 0-128 0,0-13 128 15,0 0-128-15,3 13 128 0,-3-13-128 0,0 0 128 16,0 0-128-16,0 0 0 0,0 0-160 0,0 0-13216 16,15-1-2624-16</inkml:trace>
  <inkml:trace contextRef="#ctx0" brushRef="#br0" timeOffset="110646.88">14765 9492 25791 0,'0'0'2304'0,"0"0"-1856"0,0 0-448 0,0 0 0 0,0 0 2496 0,0 0 416 16,0 0 80-16,0 0 16 16,0 0-1408-16,0 0-256 0,0 0-64 0,0 0-16 15,0 0-992-15,13 7-272 0,-13-7 0 0,15 5 128 16,-15-5-1872 0,16 8-384-16,0 0-80 0</inkml:trace>
  <inkml:trace contextRef="#ctx0" brushRef="#br0" timeOffset="111371.35">14953 9825 29823 0,'0'0'1328'0,"0"0"272"0,0 0-1280 0,0 0-320 16,0 0 0-16,15 0 0 0,-15 0 1712 0,10-6 272 16,-1-4 64-16,1 2 16 0,0-4-704 0,1-1-144 15,2 2-16-15,-3 1-16 0,0-1-832 0,6-7-160 16,-1-1-48-16,-4 1 0 0,-1 3-144 0,-5 5 160 15,-2-1-160-15,-2-2 160 0,-2-3 0 0,-4 6 0 16,-2-1 0-16,-4-1 0 0,-2 4-160 0,-5 3 160 16,0 5-160-16,-1 5 160 0,-2-1-432 0,-2 4-96 15,0 3-16-15,2 2 0 0,5 0 144 0,1 3 32 16,2 0 0-16,4 1 0 0,1-1 80 0,1 2 128 0,1-2-208 0,2 3 80 16,4 3 128-16,-1-5 0 0,1 3 128 0,1-2-128 15,4 1 576-15,0-1 32 0,0-2 16 0,1 4 0 16,3-2 16-16,0-2 0 15,3 0 0-15,1-3 0 0,-2-2-272 0,4-6-48 16,1 2-16-16,2-6 0 0,-2-1-128 0,-3-4-32 0,2 0 0 0,1-4 0 16,3-5-144-16,9-5 192 15,-2-4-192-15,-2 4 192 0,-3 2-192 0,-8 4 0 0,-1-1-160 16,4-8 160 0,-3 2-544-16,-3 1-16 0,-4 5 0 0,-1-3 0 0,-2-1 128 0,-1-2 32 0,-2 3 0 0,0 3 0 15,0 3 144-15,0-5 48 16,0 2 0-16,0 13 0 0,1-8 208 0,-1 8-144 0,0 0 144 0,0 0-128 15,0 0 128-15,0 0 0 16,0 0 0-16,0 0 0 0,0 0 0 0,0 0 224 0,0 13-32 0,2-1 0 0,-2-1 96 0,0 5 16 16,0-1 0-16,2 1 0 15,-1 0 32-15,1 0 16 0,1 1 0 0,-1-4 0 0,-2 0-112 0,3 9-32 16,0-4 0-16,2 2 0 0,2-7-208 0,-2 0 176 16,-1 0-176-16,-4-13 160 0,5 8-160 0,-5-8 0 0,8 8 0 0,-8-8 0 15,0 0 0-15,12 0 0 0,-4 0 128 0,3-8-128 0,-1 0 0 16,0-5 0-16,1 0-160 0,-3 1 160 15,0-1-256 1,-1-3 32-16,-2-5 16 0,1 3 0 0,2-5 208 0,0 6 0 0,2-5 0 0,0 0-144 0,0 1 144 0,-1 3 0 16,4 3 0-16,-1 2 0 0,-2 3-144 0,-1 2 144 15,-9 8-160-15,13-6 160 16,-13 6 0-16,0 0-144 0,10 3 144 0,3 5 0 16,-13-8 0-16,13 13 0 0,-5 3 0 0,-1 1 0 0,-3-4 0 15,-2-2 192-15,0-1-32 0,-1 6-16 0,-1 0 0 0,-1 9 0 31,-1-4 0-31,0-5 0 0,1-3-16 0,1-2 0 0,0-11 0 0,0 0 0 0,0 0-128 0,0 0 0 16,0 0-160-16,0 0 160 31,0 0-3072-31,0 0-528 0</inkml:trace>
  <inkml:trace contextRef="#ctx0" brushRef="#br0" timeOffset="111639.35">14862 9388 35247 0,'0'0'1552'0,"0"0"336"0,0 0-1504 0,0 0-384 0,0 0 0 0,0 0 0 16,0 0 1424-16,0 0 224 0,5-16 32 0,3 0 16 16,4 0-704-16,1-2-144 0,0 2-16 0,0 3-16 15,5-2-624-15,-1 2-192 0,1 0 0 0,-3 5 0 16,-4 0 0-16,-11 8 0 0,17 0 0 0,-4 0 0 0,-13 0 0 0,13 8 0 15,-4 5 0-15,-1 2 0 0,-3-1 0 0,2 2 0 16,-6 4 0-16,3 1-144 0,-3 0-96 0,2 0-16 16,2-5 0-16,0 6 0 15,3-3-896-15,4 2-192 0,1-5-48 0,0 1-16416 0</inkml:trace>
  <inkml:trace contextRef="#ctx0" brushRef="#br0" timeOffset="111816.59">15010 10543 20271 0,'0'0'896'0,"0"0"192"0,0 0-880 0,0 0-208 16,0 0 0-16,0 0 0 0,0 0 4592 0,0 0 864 16,0 0 176-16,0 0 48 0,0 0-3744 0,0 0-736 15,0 0-160-15,0 0-16 0,0 0-1024 0,13-4-192 0,0 1-32 0,2-5-19248 16</inkml:trace>
  <inkml:trace contextRef="#ctx0" brushRef="#br0" timeOffset="112405.43">16242 9755 27647 0,'0'0'2448'0,"-4"-8"-1952"0,4 8-496 0,-4-8 0 16,-1-3 1600-16,1-2 208 0,-1 3 48 0,0-5 16 15,-2 2 16-15,-1 0 0 0,0 2 0 0,-2-2 0 0,-1 2-1056 0,0-2-224 0,-6 5-32 0,3-1-16 16,-6 5-320-16,1 0-64 16,-4 3-16-16,0 6 0 0,-3 3 0 0,0 3 0 0,0 2 0 0,0 3 0 15,1 5-160-15,0 1 0 0,2-3 0 0,2 4 0 16,2 1 0-16,1 4 0 0,7-2-128 0,-2 1 128 15,3-1 0-15,3 3 0 0,4-1 0 0,3-4 0 0,3-6 0 0,2-2 0 16,2-3 0-16,2-1 0 0,3-7 0 0,4 0 0 16,0-5 0-16,4-5 128 0,4-5 128 0,4-6 32 15,1-9 0-15,3 1 0 0,4-5-80 0,-2-4-16 16,0 1 0-16,0-2 0 0,-1-2-192 0,-4-1 0 0,-3 3 128 16,-3 0-128-16,-4-5 0 0,-1 0 0 0,-2-2 0 0,-1-1 0 15,-2-4 0-15,0-2 0 16,0-6 0-16,-5 1 0 0,-1-1-256 0,-4 4 64 15,-1 1 16-15,-4 4 0 0,-5 4 176 0,-1 4-192 16,-1 4 192-16,0 7-192 16,-2 2 192-16,5 6 0 0,-4 3 0 0,3 7 128 15,7 8 112-15,0 0 16 0,-9 0 16 0,-4 3 0 16,3 6 48-16,2 2 16 0,1 4 0 0,1 1 0 0,-1 0-336 0,4 4 144 0,0 1-144 16,1 5 0-16,4-2 128 0,-1 8-128 15,3 4 0-15,0 3 0 0,3 2 256 16,1 4-64-16,0 5-16 0,2 4 0 0,-2 3-48 0,0 0 0 15,0-2 0-15,2 2 0 16,-2-7-128-16,-3-1 192 0,0-7-192 0,0 0 192 0,3-6-192 16,0-2 0-16,-1-10 144 0,1-3-144 0,0-4-208 0,-2-3-112 15,-6-14-32-15,0 0 0 16,0 0-3104-16,0 0-640 0</inkml:trace>
  <inkml:trace contextRef="#ctx0" brushRef="#br0" timeOffset="112580.75">15937 9434 30399 0,'0'0'2704'0,"0"0"-2160"15,0 0-544-15,0 0 0 16,0 0 1728-16,13-3 256 0,2 1 32 0,1-3 16 16,5-1-1072-16,2 1-224 0,3-7-32 0,-7 4-16 15,6 3-496-15,-1-3-192 16,0 5 128-16,15-3-128 15,-5 2-1200-15,-8 1-320 0,-1 3-64 0,11 0-9424 16,-6 0-1904-16</inkml:trace>
  <inkml:trace contextRef="#ctx0" brushRef="#br0" timeOffset="112800.48">16622 9611 16575 0,'0'0'1472'16,"0"10"-1168"-16,0-10-304 0,0 16 0 15,4-5 3776-15,-4-11 688 0,0 0 144 0,0 13 16 0,0-13-1680 0,-2 13-320 16,-1-1-80-16,1-4-16 15,-1 0-1168-15,0 3-224 0,1-1-48 0,-1 3-16 16,1 3-544-16,2 0-96 0,0 1-32 0,2-4 0 16,-1 1-224-16,3-1-48 0,-1 0-128 0,3 8 192 0,1 0-192 0,-1-1 0 15,-2-4 0-15,4-3 0 0,0-2 0 0,2-1 0 16,-10-10 0-16,11 3 0 0,-11-3 0 0,15 0-256 16,-2-3 16-16,-5 2 16 15,-2-6-1968-15,2-1-400 0,0-2-80 0</inkml:trace>
  <inkml:trace contextRef="#ctx0" brushRef="#br0" timeOffset="112917.87">16746 9546 3679 0,'0'0'320'16,"0"0"-320"-1,0 0 0-15,0 0 0 0,13 3 3856 0,1 2 704 0,1 2 144 0</inkml:trace>
  <inkml:trace contextRef="#ctx0" brushRef="#br0" timeOffset="113235.93">17145 9640 15663 0,'0'0'1392'0,"0"0"-1120"0,0 0-272 0,0 0 0 16,0 0 3072-16,0 0 576 0,0 0 96 0,0 0 32 15,0 0-544-15,0 0-96 0,0 0-32 0,0 0 0 16,-11-3-1632-16,1 1-336 0,2-4-64 0,-2 1-16 0,-1 0-688 0,-2 2-144 15,0-2-32-15,-2 5 0 16,-3 0-192-16,1 5 0 0,-5 3 0 0,3 0 0 0,-2 0 0 0,5 5 0 16,1 3 0-16,2 1 0 15,2-1 0-15,-1 2 0 0,4 4 0 0,2 1 0 0,2-3 0 0,1 1 0 16,3 0 0-16,5 1 0 0,0-4 0 0,1 3 128 0,3-1 0 0,4-2 16 16,1 1 80-16,2-1 16 0,-1-2 0 0,3-4 0 15,5 1-48-15,-9-5-16 16,-1-3 0-16,10 1 0 0,1-4 32 0,1-2 16 15,-3-5 0-15,3 2 0 0,-1-7-96 0,-6 2-128 16,1 0 176-16,9-4-176 16,-2-4-1200-16,-2 3-336 0,-4 0-80 0,-7 8-16 0</inkml:trace>
  <inkml:trace contextRef="#ctx0" brushRef="#br0" timeOffset="114149.34">17481 9062 5519 0,'0'0'496'0,"0"0"-496"16,-6-8 0-16,6 8 0 0,0 0 5040 0,0 0 912 0,0 0 176 0,0 0 32 15,-10-3-2992-15,10 3-608 16,0 0-112-16,0 0-16 0,0 0-1024 0,-5 14-192 16,2-1-32-16,3-3-16 0,2 6-464 0,-1 12-80 0,-1-2-32 0,0 6 0 15,5 1-48-15,-2 7-16 0,-3-1 0 0,0 10 0 0,0 1-112 0,0 2-32 0,0-1 0 0,4-1 0 16,-1-1-192-16,-2-17-32 0,1 1-16 0,1 17 0 31,4-8-144-31,-1-4 0 0,1-6 144 0,-1-3-144 0,1-1 0 0,-1-7 144 16,4 0-144-16,-2-5 0 0,-8-16 144 0,11 8-144 15,-1 0 0-15,-10-8 144 0,15-3-144 0,-2-2 0 16,-3-6 0-16,-1-2 0 0,3-3 0 0,-3 0 0 16,-1-6 0-16,1 1 0 0,-1 0 0 0,-2-3 0 15,2 0 0-15,0-1 0 0,1 7-160 0,-1-1 160 0,0 1 0 16,-2 2-144-16,-2 4 144 0,-4 12 0 0,6-8 0 0,-6 8-128 16,0 0 128-16,0 0-128 15,0 0 128-15,0 0-128 0,0 0 128 0,0 0-160 0,11 13 160 0,-4-1-160 16,-2 1 160-16,-2 11 0 0,-1-3 0 0,-4 7-128 15,0-2 128-15,1-5 0 0,-2 1 0 0,-1 1 0 0,1 5 0 0,0 6 0 16,1-5 0-16,1-5 128 0,-1-7-128 0,2-6 0 16,0-11 0-16,0 0 128 0,0 0-128 0,0 0-192 15,0 0 64-15,0 0 0 16,0-11-2912-16,0 3-576 0</inkml:trace>
  <inkml:trace contextRef="#ctx0" brushRef="#br0" timeOffset="114376.53">16855 9009 42383 0,'-12'-12'1872'0,"12"12"400"0,0 0-1824 0,0 0-448 16,0 0 0-16,0 0 0 0,0 0 880 0,0 0 80 15,0 0 0-15,0 0 16 0,-3 15-464 0,0 3-80 0,-2 6-32 0,-3 5 0 16,-4 4-400-16,-1 4 0 16,-3 5 0-16,3 4-176 15,-1-1-944-15,1-4-192 0,0-4-32 0,6-4-18224 0</inkml:trace>
  <inkml:trace contextRef="#ctx0" brushRef="#br0" timeOffset="116445.05">15807 8439 18431 0,'0'0'1632'0,"-13"-3"-1312"16,-3-2-320-16,0 1 0 0,-2-4 2032 0,0 7 336 16,0-3 64-16,-1 1 0 0,-6-5-416 0,3 3-96 0,-1-3 0 0,0 3-16 15,1 0-816-15,-4-1-144 16,-4-2-48-16,1 3 0 0,-3 0-416 0,-4-1-96 0,-3-4 0 0,-3 5-16 0,-7-3-96 0,-3 1-16 16,-1 6 0-16,-3-3 0 15,1 1-112-15,0 2-16 0,-4-3-128 16,-1 1 192-16,0 3 16 0,-3 3 0 0,-5-3 0 0,1 0 0 0,-3 0-80 0,5 0-128 15,1 0 176-15,2 5-176 0,0-2 0 0,2-3 0 16,3 4 0-16,-1 1 0 0,-4 3 128 0,-3-3-128 16,-1-2 0-16,-1 2 0 0,2 0 0 0,3 1 0 15,2 4 0-15,5-2 0 0,5 0 0 0,-1 0 0 16,0 0 0-16,0 0 0 0,-1 0 0 0,-1 1 0 16,-1-5 0-16,-1 5 0 0,-4 4 128 0,7 1-128 0,1 2 0 0,-1 1 0 15,0 0 0-15,1 3 0 16,3-2 0-16,-3 3 0 0,1-2 0 0,0-1 0 15,-1-1 0-15,4 4 0 0,0-2 128 0,3 1-128 16,0-6 0-16,4 6 0 0,4-4 160 0,4 2-32 0,1 1 0 0,6-1 0 16,1 5-128-16,-2 0 192 0,-3-1-192 0,5 4 192 15,1 3-64-15,2 1-128 0,-5 2 192 0,1 4-64 16,1-2-128-16,0 3 0 16,1 4 0-16,0 1 128 0,0 2-128 0,2-2 160 15,2 4-160-15,8-17 160 0,-1 6-16 0,-1 16 0 16,2-2 0-16,4-7 0 0,2-5-144 0,2 0 0 15,2-4 0-15,-1-9 128 0,2 1-128 0,2 9 192 0,2-2-192 0,1-3 192 0,3 5 0 0,2-1 16 32,2-1 0-32,-4-6 0 0,5-1-80 0,-2 4 0 0,2 0-128 0,8 18 192 15,0-5-192-15,0 1 144 0,2 0-144 0,1-4 128 16,1-1-128-16,1-1 0 0,0-6 0 0,-2-2 0 16,0-3 0-16,7-2 0 15,5-2 0-15,-12-6 0 0,7 3 128 0,3-1-128 16,4-2 128-16,18 5-128 0,0 2 176 0,-8-5-48 0,-2-2-128 0,-1-3 192 15,-1 0-192-15,-13-5 144 0,6 0-144 0,17 4 128 16,-4-1-128-16,-1-1 128 0,0 3-128 0,-15-5 128 16,5 0-128-16,19 8 0 0,-3-3 0 0,-1-1 128 0,-5-1-128 0,-2-1 0 0,0 3 0 0,1 1 0 15,1-4 0-15,3 3 0 16,2-1 128-16,-1-1-128 16,-2 2 0-16,7 0 0 0,1-2 0 0,-17-6 0 15,2 3 0-15,1 0 0 0,0-3 0 0,22 7 0 0,-5-4 0 16,-5-3 0-16,1-1 128 0,-3 3-128 0,2-2 0 0,-15 0 0 0,7-2 144 0,24 2-144 15,-5 0 0 1,-4-2 0-16,-3 0 0 0,-2-1 128 0,4-2-128 0,-3 0 0 16,2-2 0-16,1 2 0 0,4-3 0 0,-2 3 0 15,-4 0 0-15,-17 3 128 0,2-3-128 0,-1 0 0 16,4 0 0-16,21-3 0 0,-9 3 0 0,-6-3 128 16,1 3-128-16,-17 0 0 0,4 0 0 0,5 0 0 0,0 3 0 15,24-3 0-15,-9 0 0 0,-3 0 0 16,-3-3 0-16,-20 3 0 0,5-2 0 0,2-3 0 15,2-1 0-15,22 1 0 0,-6 0 0 0,-6-2 144 16,0 3-144-16,-6 0 0 0,-1 3 128 0,-17-3-128 16,2 4 0-16,17-3 0 0,-4 2 0 0,-3-3 0 0,-4-1 128 0,-9 2-128 15,-2-2 0-15,5 2 0 0,2-2 0 0,18-3 0 0,-7-3 128 0,0 3-128 16,-2 1 0-16,-14 1 0 0,3 1 0 0,2 2 0 16,0 1 0-16,12-5 0 15,-4 6 0-15,-5-2 0 0,-3-1 0 0,-2 3 0 0,-3-3 128 16,-10 4-128-16,3-3 0 0,10 2 0 0,-1-3 0 0,-2-1 0 15,-1 2 0-15,-10 2 0 0,1-6 0 0,13 2 0 16,-1-3 128-16,-1 0-128 16,-3-2 0-16,2-1 0 0,-2 0 128 0,2 1-128 15,-3-2 0-15,-1-1 160 0,1 2-160 0,0-2 128 16,-2 2-128-16,-2-2 0 0,2 5 0 0,-3-2 128 0,-1-1-128 0,1 2 0 16,-2 1 0-16,-1 0 0 0,-2 0 0 0,-2 0 128 15,0 0-128-15,0 0 0 0,1 0 0 0,-1-5 128 16,0 0-128-16,0 1 0 0,-1-1 0 0,1 0 0 15,0 2 128-15,-1-2-128 0,3 0 0 0,-2-3 0 0,0-1 144 0,1 0-144 32,-1-3 128-32,0-4-128 0,-1-1 128 0,1 3-128 15,-2-6 0-15,3 4 128 0,-3-1-128 0,-1-1 0 0,0-1 0 0,0 4 128 0,-1 0-128 0,2-3 0 32,-1 2 0-32,0 0 0 0,-1 3 0 0,-3-4 128 0,-2 4-128 0,1 2 0 15,2-2 0-15,-4 4 128 0,1-1-128 0,-2-1 0 16,-4 3 0-16,2-2 128 0,2-2-128 0,-1 3 192 15,-4-5-64-15,0 3 0 0,0 1 0 0,0-5 16 0,0 2 0 0,-2-3 0 16,-5 3-144-16,4-4 128 0,-3 1-128 0,-1 1 128 16,-3-1-128-16,1-4 160 15,-3 4-160-15,-1 3 160 0,-3-3-160 0,1 3 160 0,-1-4-160 16,0 4 160-16,0-3-160 0,0 6 160 0,-2-2-160 16,-2 4 160-16,2 3-160 0,-1-3 0 15,-1 0 144-15,1 3-144 0,-2 0 0 0,8 5 128 0,-2 0-128 0,-6-9 0 16,3-1 0-16,-1-1 0 0,-2 3 0 0,0 0 128 15,-1 3-128-15,3 1 0 0,1-1 0 0,-1-3 0 16,-3 0 0-16,3 3 0 0,-4-4 0 0,-3 4 128 16,2-3-128-16,0 0 0 0,1 0 0 0,0 0 0 0,-1-2 0 0,-2 1 0 15,3 4 0-15,-3 0 128 0,0-1-128 0,-1 1 0 16,-3 0 0-16,1 0 0 0,-3-2 0 0,4 7 0 16,2-2 0-16,-2-1 0 15,-4-2 0-15,1 2 0 0,0-2 0 0,0 3 0 16,-3-5 0-16,2 2 128 0,-2 2-128 0,-2-2 0 15,0 5 0-15,1-2 0 0,-6-1 0 0,-1 1 128 16,-2-1-128-16,-3 3 0 0,-3 0 0 0,-2-1 0 0,1 1 0 16,4 3 0-16,0-3 0 0,5 3 0 0,-4-1 0 0,3-2 0 0,-1 3 0 0,-2 0 0 15,-2-1 0-15,2-1 0 16,-3 1 0-16,1 1 0 0,-4-3 0 0,0 3 0 0,1-2 0 0,1 6 0 16,0-3 0-16,-1 1 0 15,1 3 0-15,0 0 0 0,-2-1 0 0,0-3 0 0,0 3 0 0,-2 1 0 16,-1 0 0-16,2-4 0 0,1 1 0 0,1 2 0 15,1-3 0-15,5 1 0 0,2-2 0 0,3 2 0 0,1-5 0 0,1 3 0 16,1-3 0-16,0 0 0 0,-1 0 144 0,6-1-144 31,-2 1 192-31,-2 3-192 0,-1 1 176 0,-1-3-176 0,-1 2 160 0,2 0-160 0,1 1 0 0,4 0 128 16,-4 1-128-16,2 3 0 16,0-2 0-16,5 2 0 0,3-3 0 0,-2 3 0 15,-1 3 0-15,0-1 0 16,1-2 0-16,2 3 0 15,-1 2-2320-15,-6 3-464 0</inkml:trace>
  <inkml:trace contextRef="#ctx0" brushRef="#br0" timeOffset="117568.86">11904 9557 20383 0,'0'0'896'0,"0"0"192"0,0 0-864 0,0 0-224 16,0 0 0-16,0 0 0 0,0 0 1744 0,0 0 304 15,0 0 64-15,0 0 16 0,0 0-80 0,0 0 0 0,0 0-16 0,0 0 0 16,0 0-240-16,0 0-32 0,0 0-16 0,0 0 0 15,-9-3-400-15,9 3-64 16,-15-5-32-16,4 0 0 0,-1 2-592 0,-1 0-112 16,0-2-32-16,0 2 0 0,-1 3-304 0,-3-2-64 0,-2-1-16 0,-2 3 0 15,-2-3-128-15,2 1 128 0,1-1-128 0,-2 3 128 16,-7 0-128-16,-1 0 0 0,4 3 144 0,-1-1-144 0,-2-2 0 0,-1 3 144 16,-2 0-144-16,1-1 0 0,-1-2 144 0,-1 0-144 31,-1 0 0-31,0 0 144 0,0 3-144 0,0-3 0 15,-2 0 0-15,0 0 128 0,0 0-128 0,2 0 0 0,-1 0 0 0,2 0 0 16,1 0 0-16,1 3 0 0,3-3 128 0,2 0-128 16,0 0 0-16,2 0 0 0,1 0 0 0,1 0 0 15,-4 0 0-15,4 0 0 0,3 0 0 0,-2 0 0 0,-2-3 0 16,0 3 0-16,1 0 0 0,-3 3 0 0,1-3 0 0,-2 0 0 16,0-3 0-16,-2 6 0 0,-2-1 0 0,0 1 0 15,-1 0 0-15,1-1 0 0,2 1 0 0,2 2 0 0,0-2 0 0,2 2 0 16,-2 2 0-16,0-2 0 15,5-1 0-15,0 1 0 0,-1-1 0 0,3 0 0 16,-1 0 0-16,1 0 0 16,0-4 0-16,-1 0 0 0,1 0 0 0,1 4 0 15,0-4 0-15,2 0 0 0,-1-4 0 0,3 4 0 16,-1 0 0-16,-1-1 0 0,-2-2 128 0,0-1-128 16,4 4 0-16,1 0 0 0,1 0 144 0,-1 0-144 0,-1 0 0 0,1 0 0 0,0-1 0 0,1 1 128 15,-1 0-128-15,2 0 0 16,-2 0 0-16,0 0 0 0,5-7 0 0,0 7 0 15,0 0 0-15,-2 0 0 0,2 0 0 0,0-1 0 16,8 1 0-16,-7-4 0 0,1 4 0 0,-4-3 0 0,0 3 0 0,10 0 128 16,-10 0-128-16,10 0 0 0,0 0 0 0,-11 0 0 15,11 0 0-15,-13 3 0 16,0-3 0-16,2 4 0 0,-2 1 0 0,1-1 0 16,3 0 0-16,9-4 0 0,-9 4 0 0,0 3-128 0,9-7 128 0,-10 5-128 31,10-5-976-31,-8 5-192 0,8-5-48 0,0 0 0 15,0 0-1920-15,0 0-384 0,0 0-64 0</inkml:trace>
  <inkml:trace contextRef="#ctx0" brushRef="#br0" timeOffset="117982.28">10024 9263 15663 0,'0'0'1392'0,"13"-6"-1120"0,-13 6-272 0,10-5 0 0,-10 5 2832 0,0 0 512 0,0 0 112 0,0 0 0 16,0 0-848-16,0 0-176 0,0 0-48 0,0 0 0 0,0 0-768 0,0 0-144 16,0 0-48-16,0 0 0 0,-11 8-592 0,-1 0-128 15,2-3-32-15,1 3 0 0,-3 0-272 0,1 1-48 16,-2-1-16-16,0 0 0 0,-2 0-144 0,1 2-48 16,-2-2 0-16,-1 3 0 0,1 2-144 0,-2-2 0 15,-1-1 144-15,-2 2-144 0,0-1 0 0,1-1 0 0,-1 3 0 0,3-5 128 16,2 6-128-16,-4-4 0 0,7 3 0 0,0-5 0 15,4 0 0-15,-1 0 0 0,10-8 0 0,-8 9 0 0,8-9 0 16,0 0 0-16,-5 11 0 0,5-11 0 0,0 0 0 0,0 0 0 16,0 0 0-16,-5 10 0 0,5-10 0 0,0 0 0 15,0 14 0-15,0-14 0 0,2 10 0 0,-2-10 176 16,3 11-176-16,2 6 192 0,6-4-192 0,1 0 0 31,1 0 0-31,1-2 128 0,2 2 0 0,4-2-128 16,1-1 192-16,7-2-64 0,-2 4 112 0,1-4 16 15,-1 0 0-15,3-3 0 0,-3-5 80 0,0 3 32 0,-1 2 0 0,-3 0 0 16,4-5-144-16,-3 3-32 0,0 2 0 0,0 3-22320 16</inkml:trace>
  <inkml:trace contextRef="#ctx0" brushRef="#br0" timeOffset="-22435.56">8998 3536 17503 0,'0'0'768'0,"-6"-4"176"0,-12-8-752 0,18 12-192 16,0 0 0-16,-7-3 0 0,7 3 2624 0,-9-5 480 15,9 5 96-15,0 0 32 0,0 0-1680 0,0 0-336 16,0 0-64-16,0 0 0 0,0 0-960 0,0 0-192 0,1 13 0 0,4-2 0 15,2 2 0-15,-7-13-128 0,0 0 128 0,13 12 0 16,-1 1 0-16,3-5 0 0,0 0 0 0,3-3 0 0,1 3 0 0,4-5 0 16,0 2 0-16,4-2 0 0,4 2 240 0,3-5-32 31,2 0 0-31,4-1 0 0,3-1-48 0,-11 0-16 0,2-1 0 0,2 1 0 16,3-1-144-16,21-5 0 0,-5 0 144 0,2 3-144 0,3-1 0 15,2 1 128-15,3 1-128 0,1-2 0 0,2-5 0 0,1-1 0 16,0-1 0-16,3 0 0 0,-1-6 0 0,-17 9 0 15,12-5 0-15,9-2 128 0,5 0-128 0,1 1 144 16,3 0-144-16,36-8 160 0,-8 1-160 0,-35 8 0 16,6 5 144-16,12-1-144 0,0 3 0 0,0 0 0 0,3-2 0 0,41-1 128 0,-9 6-128 0,-45 2 0 15,7-1 0-15,7 0 0 16,0 2 0-16,0-1 0 16,4-1 0-16,4 4 0 0,3-1 0 0,-6-2 0 0,-2-2 0 0,10 1 0 0,4 1 0 0,1-2 0 15,1 2 0-15,-1 1 0 0,-5-6 0 0,-2 3 0 16,6-1 0-16,7 4-128 0,-6-1 128 0,-5 0 0 15,-5-2 0 1,-3 2 128-16,3 3-128 0,2-2 144 16,-4-1-144-16,8 0 160 0,-6-2-160 0,-2 2 0 0,-3-2 144 0,-4 3-144 15,4-1 0-15,-1-2 0 0,-7-6 0 0,5 2 128 16,-2-2-128-16,-4 1 0 0,3-1 0 0,0-2 128 16,-1 0-128-16,-4-3 0 15,-3 0 128-15,6-4-128 0,-5 2 0 0,1-1 144 0,-1 2-144 0,-5 3 0 16,1-1 128-16,-2-1-128 0,-4 3 0 0,4 0 0 15,-2 0 0-15,0-2 0 16,1 6 128-16,-4-3-128 0,-1 4 0 0,0-2 0 0,-6 2 0 0,2-3 0 0,-3 3 0 0,-5 3 0 16,0-3 0-16,-2 5 0 0,2-5 0 0,-3 3 0 15,-4 1 0-15,-1 0 0 0,-5-5 128 0,-3 5-128 16,-4 0 0-16,-3 3 0 0,-3-6 192 0,-3 6-192 16,-3-3 192-16,-4 1-192 0,-5-2 256 15,-3 5-48-15,-4 0-16 0,-6 0-11248 16,-11 0-2256-16</inkml:trace>
  <inkml:trace contextRef="#ctx0" brushRef="#br0" timeOffset="-21723.97">9670 3095 19343 0,'0'0'1728'0,"0"0"-1392"16,0 0-336-16,0 0 0 0,-6 11 720 0,6-11 80 16,0 0 16-16,0 0 0 0,0 0 896 0,0 0 176 15,0 0 32-15,0 0 16 0,-8 5-592 0,8-5-112 0,-8 8-16 0,8-8-16 16,-13 5-240-16,0 2-64 0,1-3 0 0,1 1 0 16,-2 0-336-16,0 2-80 0,0-2-16 0,-2 3 0 0,-3 3-160 15,2-1-48-15,-3 6 0 0,-4 0 0 16,-3-3-256-16,2 3 160 0,-6 1-160 0,1 1 128 15,-2-2-128-15,0 3 0 16,1-3 0-16,-1 2 0 0,2 3 0 0,-1-1 0 0,3 4 0 0,2-3 0 0,3 0 0 0,-1-1 0 16,-1-2 0-16,4 1 0 0,2-1 0 0,7 2 0 15,-1-7 0-15,6 3 0 0,0-3 0 0,2-2 0 32,4-11 0-32,-1 16 0 0,1-16 0 0,3 10 0 0,2 2 128 0,4 4-128 15,1 0 192-15,3-6-32 0,2 1-16 0,-1 2 0 16,1 0-144-16,1 2 0 0,1-6 0 0,0 0 128 15,3 4-128-15,-1-5 128 0,-1 3-128 0,2-3 128 16,-1 3-128-16,4-1 160 0,1-2-160 0,-1 0 160 16,-2 1-160-16,2 2 128 0,1-1-128 0,-3-2 128 0,-1 0 48 0,-1 0 0 15,6 3 0-15,-4-2-18672 0</inkml:trace>
  <inkml:trace contextRef="#ctx0" brushRef="#br0" timeOffset="-20289.43">18587 1795 11967 0,'0'0'1072'0,"0"0"-864"0,0 0-208 0,0 0 0 0,0 0 2928 15,0 0 528-15,-8 0 128 0,8 0 0 0,-10 8-1392 0,2 0-272 16,-2 0-64-16,10-8-16 0,-6 13-688 0,2-5-144 16,3 0-32-16,-2 4 0 0,-1 1-208 0,-1 8-64 15,1 3 0-15,-1-3 0 0,-2 5-192 0,1-2-64 16,-4 6 0-16,2-8 0 0,-2 4-128 0,-8 20-48 16,0-4 0-16,1-1 0 0,0 2-96 0,-2 0-32 0,-1-1 0 15,1-5 0-15,1 0-144 0,0-4 192 0,2-1-192 0,1-4 192 16,-1 1-64-16,3-4 0 0,3-4 0 0,5-3 0 15,1-2 32-15,0 0 0 16,1-3 0-16,3-13 0 0,0 0-32 0,0 0 0 16,10 8 0-16,0-3 0 0,3-5-128 0,1 0 160 0,1-5-160 0,3 0 160 15,1-3 0-15,4-3 0 0,0 1 0 0,-7 2 0 16,3-3-160-16,11-6 192 0,-4 4-192 0,-2 4 192 0,-5-3-192 0,-4 4 0 31,0 3 144-31,-2-1-144 0,-2 4 0 0,5-4 128 0,-1-3-128 0,-1 3 0 31,-1-1-656-31,0-1-208 0,5-1-32 0</inkml:trace>
  <inkml:trace contextRef="#ctx0" brushRef="#br0" timeOffset="-14158.75">18226 2687 6447 0,'0'0'272'0,"0"0"80"0,0 0-352 0,0 0 0 0,0 0 0 0,0 0 0 0,0 0 2848 0,0 0 496 0,0 0 112 0,0 0 0 16,0 0-1680-16,0 0-352 0,0 0-64 0,0 0-16 31,0 0-224-31,0 0-48 0,0 0-16 0,0 0 0 0,2 9-32 0,8-19 0 16,0-2 0-16,3 3 0 0,3-6-336 0,3-3-80 0,2 2-16 0,4-5 0 15,25-23 48-15,-1 7 16 16,-2 3 0-16,-11 13 0 0,1-7 112 0,16-14 32 15,-4 1 0-15,-3 1 0 0,-1 2-192 0,-1 1-32 16,0-2-16-16,-17 11 0 0,4-1-176 0,15-8-16 16,-6 4-16-16,-2 4 0 0,-6 5-192 0,1 3-32 0,1 1-128 0,-2 4 192 15,-3 3-192-15,-3 0 0 16,-3-3 128-16,0 3-128 0,-2 1 0 0,0-1 0 0,-3 5 128 0,-5 3-128 16,0-1 0-16,3-4 0 0,-3 2 128 15,0 0-128-15,-13 8 0 0,11-5 144 0,-1-1-144 0,-10 6 128 16,0 0-128-16,12-5-176 0,-12 5 48 0,0 0 0 15,0 0-3072-15,0 0-624 16</inkml:trace>
  <inkml:trace contextRef="#ctx0" brushRef="#br0" timeOffset="-13693.78">18522 1950 17503 0,'0'0'1552'0,"10"-11"-1232"15,-2 3-320-15,0 0 0 0,-2 0 2736 0,-6 8 480 16,9-13 112-16,-9 13 0 0,0 0-1440 0,0 0-288 16,8-8-64-16,-8 8-16 0,0 0-544 0,0 0-96 15,0 0-32-15,0 0 0 0,0 0-192 0,0 0-32 16,0 0-16-16,-5 16 0 0,-3-3-128 0,1 3-32 0,-3 2 0 0,2 1 0 0,-6 2-176 0,-1 9-32 15,-1-1-16-15,1 7 0 0,-4-2-96 0,-1 1 0 16,1 0-128-16,-1 5 192 0,1-3-192 0,-1 1 0 31,1-9 128-31,-1 3-128 0,1 3 128 0,-1-3 0 16,1-3-128-16,4 0 192 0,-1-1-192 0,1-2 0 16,1-3 0-16,2-2 0 0,3-3 0 0,1-2 0 15,1-3 0-15,2-2 0 0,5-11 0 0,0 0 0 0,0 0 128 0,0 12-128 16,0-12 0-16,0 0 176 0,10 9-176 0,0 0 160 15,-10-9 64-15,16 0 16 16,2 0 0-16,1 0 0 0,1-5 16 0,3 1 0 16,1 0 0-16,-5 0 0 0,-2-1-64 0,12 1-16 0,-3-3 0 0,3 2 0 15,-5 0-176-15,-4 2 0 0,-1 1 0 0,1-1 128 0,1 3-128 16,-2 0 0-16,-1-3 0 0,8 3 128 0,-1-5-128 0,-3 2 0 16,1 3 0-16,-5-5 0 31,1 2-1920-31,4-2-448 0</inkml:trace>
  <inkml:trace contextRef="#ctx0" brushRef="#br0" timeOffset="-12168.84">21194 478 15663 0,'0'0'1392'0,"0"0"-1120"0,-6-5-272 0,-2-3 0 15,-2-3 1648-15,-1 1 272 0,-1-1 48 0,1-1 16 16,0 3-320-16,-1-3-48 16,1 4-16-16,-5-8 0 0,-1 3-704 0,1 0-160 15,0 0-32-15,4 5 0 0,-1 0 0 0,-8-4-16 0,0 3 0 0,0 0 0 16,-3 3-112-16,-1 1 0 0,-5 2-16 0,5 3 0 15,-4 0-272-15,-21 3-48 0,-4 0-16 0,1 2 0 0,-1 3-224 0,0 2 0 32,-1 1 0-32,16 1 0 0,-5-3 176 0,-24 11-176 0,7-2 192 0,0 3-192 15,6 2 304-15,0-6-48 0,1 3-16 0,19-10 0 16,-4 4 96-16,-20 9 32 16,3 0 0-16,4 0 0 0,3 1-80 0,5 0-16 15,3 9 0-15,2-4 0 0,2-3-80 0,1 5-32 0,4 3 0 16,1 2 0-16,3 1 48 0,4-3 16 0,5 0 0 0,2-2 0 15,3 1-16-15,1-7 0 16,1 2 0-16,8-3 0 0,-3-2 16 0,5 0 0 16,-1 0 0-16,3-2 0 0,3 0 0 0,-1 0 0 0,3 0 0 0,-2 3 0 15,0 4-32-15,2-2-16 0,2 3 0 0,-1 0 0 16,-1 2-176-16,3 3 160 0,2 4-160 0,1-1 160 16,2 0-160-16,0-1 128 0,2-5-128 0,1 0 128 0,0-2-128 0,2-3 0 15,2-2 0-15,3-3 128 0,1 1 0 0,2-3 0 16,0-3 0-16,1 2 0 0,3-3 16 0,2-2 0 15,2 3 0-15,4-3 0 0,5 3-144 0,0-3 160 16,-1 0-160-16,2 2 160 0,3-2-32 0,3 0-128 0,2-5 192 16,5 0-64-1,5-3-128-15,2 3 160 0,5-2-160 0,2 1 160 16,2-4-160-16,-1 2 0 0,-4-2 144 0,0 2-144 0,-1-2 0 16,4-3 128-16,4 4-128 0,-1-3 0 15,3 3 0-15,-3-1 128 0,-1-2-128 0,-3 3 0 0,-3-1 0 0,-1-2 0 16,3-2 0-16,-21 1 128 0,7 1-128 0,30-1 0 15,-1 4 0-15,-4-4 128 0,-10 0-128 0,-4 0 0 0,-4 0 0 0,-18 0 0 16,4 0 0-16,29 0 0 0,-7 0 0 16,4 0 128-16,1-4-128 0,-4 4 0 15,-2-4 0-15,-26 4 0 0,3-4 0 0,22 0 0 16,-5-5 0-16,2 5 128 0,0-3-128 0,-1 2 0 0,-4-5 128 0,-16 4-128 16,4 1 0-16,25-6 128 0,-6-2-128 0,-7 0 0 0,-5 5 0 0,-1-4 128 15,3 4-128-15,-19 0 0 16,5-2 0-16,22-3 128 0,-7 2-128 0,2 3 0 15,-1-4 0-15,-6 6 128 0,-6-5-128 0,-16 6 0 16,-2-3 0-16,20-4 128 16,-8-1-128-16,-4 2 0 0,-3 1 0 0,-1-4 128 15,-1 1-128-15,-8 0 0 0,6 1 128 0,12-11-128 16,-5 1 128-16,-1 1-128 0,-4-4 0 0,4 4 128 0,3 0-128 0,-11 5 0 16,2-2 0-16,16-13 128 0,-7 5-128 0,-3-1 0 15,-6 4 0-15,-2 0 0 0,-4 5 0 0,-11 5 0 16,4-1 0-16,1-4 128 0,-2-2-128 0,-2 2 0 15,-2 2 128-15,-3 0-128 0,0 0 128 0,-5 8-128 0,1-5 160 0,-1 1-32 16,2 3-128-16,-3-6 192 0,-1 2-64 0,-2 0-128 16,-2 0 176-16,1-2-176 0,-3-2 176 0,0 0-176 15,-1-4 160-15,-2 5-160 16,1-4 144-16,-2 3-144 0,-2-3 128 0,-2 4-128 16,3-2 128-16,-4-1-128 0,-2 1 0 0,-12-7 128 0,-4 1-128 0,-2 3 0 15,-1 5 144-15,7 8-144 0,-6-5 0 0,-17-7 128 0,3 7-128 0,14 0 0 31,-4 2 0-31,-2-5 0 0,0 1 0 0,2 0 128 0,-1-1-128 0,2 3 0 16,1 0 0-16,-16-8 0 0,6 2 0 0,4-3 0 16,1 3 0-16,11 6 0 0,-4 0 0 0,-19-3 0 15,2 0 0-15,1 3 0 0,2 1 0 0,2 2 0 16,-1-1 0-16,15 6 0 0,-3-3 0 0,-19 0 0 16,4-3 0-16,2 2 0 0,1 5 0 0,1-5 0 15,-1 1 0-15,14 0 0 0,-7 3 0 0,-3-3 0 16,-4 3 0-16,-19-6 0 0,7 3 0 0,3 0 0 15,0 3 0-15,19 0 0 0,-2 2 0 0,-2-2 0 0,-4-2 0 0,-24 3 0 0,3-1 0 0,0 1 0 16,0 4 0-16,20 0 0 0,-11 0 0 0,-2 4 0 16,-2-1 0-16,-28 2 0 0,10 0 0 0,2 0 0 15,-2 1 0-15,26-4 0 0,-5 1 0 0,-30 0 0 16,7-1 0-16,9 1 128 0,6 2-128 0,5-5 0 16,4-2 0-16,19-1 0 0,-4 0 0 0,-22-2 0 31,3-3 0-31,5 3 0 0,3 2 0 0,2-1 0 15,-2 0 0-15,4 2 0 16,5 2-1616-16,10 2-304 0,-4 6-48 0</inkml:trace>
  <inkml:trace contextRef="#ctx0" brushRef="#br0" timeOffset="-11487.77">20097 871 2751 0,'0'0'256'0,"-12"0"-256"0,12 0 0 0,-13 0 0 0,13 0 5664 0,-8 3 1088 16,0-3 224-16,0 3 32 0,3-1-3936 0,-1 3-768 0,1 3-176 0,-2 0-16 31,3 8-1248-31,0-4-240 0,3 4-48 0,-1 0-16 0,0 2-320 0,2-5-64 16,0 7-16-16,4 5 0 0,-1 0 48 0,2-1 16 15,-2-3 0-15,0 4 0 0,2-4-224 0,0-5 176 16,-3 3-176-16,-1 7 160 0,1 2-160 0,-2-4 192 15,0-1-192-15,0-7 192 0,0-1-64 0,0 0-128 16,-2-4 192-16,1 8-64 0,-3-4 48 0,4-15 0 0,0 0 0 0,0 0 0 0,0 0-176 0,0 0 0 16,0 0 0-16,0 0-12064 15,0 0-2368-15</inkml:trace>
  <inkml:trace contextRef="#ctx0" brushRef="#br0" timeOffset="-11237.99">19709 928 21183 0,'0'0'1888'0,"0"0"-1504"0,5-12-384 0,-2-1 0 16,0 2 3040-16,0 3 544 0,2-2 96 0,3-1 32 16,0-2-1520-16,1 1-288 0,-3 3-64 0,5 1-16 15,-1-1-1248-15,-10 9-240 0,10-4-48 0,3-3-16 0,-3 2-144 0,-10 5-128 16,16 0 144-16,-1 3-144 0,-1-1 0 0,1 1 0 15,1 2 0-15,-1 2 0 0,2-6 0 0,3 3 0 16,-1 0 0-16,-2-4 0 0,4 4 0 0,11-4-160 16,-1 0 160-16,2 0-192 15,1-4-1408-15,0 4-272 0,-2-4-64 0,-1-1-9328 16,-3-2-1856-16</inkml:trace>
  <inkml:trace contextRef="#ctx0" brushRef="#br0" timeOffset="-10765.96">20397 756 24415 0,'0'0'1088'0,"0"0"208"0,0 0-1040 0,0 0-256 0,0 0 0 0,0 0 0 0,0 0 2368 0,0 0 432 16,0 0 80-16,0 0 0 0,0 0-896 0,0 0-192 15,0 0-48-15,0 0 0 0,-1 16-992 0,-4-3-208 32,3-2-32-32,0 1-16 0,-1-3-288 0,0 8-48 0,0-1-16 0,-1 8 0 15,1 1-144-15,2-4 160 0,-3 5-160 0,3-2 160 16,2 0-160-16,3 1 0 0,-3 4 144 0,1-5-144 15,-2 5 0-15,5-3 0 16,1-1 0-16,-1 2 128 0,-3-1-128 0,3-9 0 0,-4 2 0 0,4 7 0 16,-5-2 0-16,3-7 128 15,1-1-128-15,0-3 0 0,-4-13 160 0,0 0-32 0,0 0-128 0,0 0 192 0,0 0-48 0,0 0-16 16,0 0 0-16,0 0 0 0,0 0 48 0,0 0 0 16,7-8 0-16,3-9 0 15,-2 1-176-15,-2 0 0 0,6-5 0 0,-3 5 0 0,-2-5-336 0,4-9 0 16,1 6 0-16,-1 3 0 0,2-3 80 0,-3 2 32 15,-2 3 0-15,-2 9 0 0,1 2 224 0,-1 3-176 16,1-1 176-16,-7 6-160 0,11-8 160 0,-11 8-128 0,0 0 128 0,0 0-128 31,0 0 128-31,0 0 0 0,0 0-144 0,12 8 144 0,-12-8 0 0,8 11 0 16,-8-11 0-16,3 11 0 0,0 2 160 0,-1 0 0 16,-2 0 0-16,0 7 0 0,-2-4-32 0,0 0-128 15,1-1 192-15,1 1-64 0,0-1-128 0,1-5 0 16,-1-10 0-16,5 16 128 0,-5-16-128 0,8 11 0 15,2-3 0-15,-10-8 0 16,10 2-896-16,8-2-224 0,3-2-32 0,2-1-16 0,-2 0-2544 0,-2-5-496 16</inkml:trace>
  <inkml:trace contextRef="#ctx0" brushRef="#br0" timeOffset="-10321.8">20899 1093 4607 0,'0'0'400'0,"0"0"-400"16,0 0 0-16,0 0 0 0,0 0 5888 0,0 0 1088 0,0 0 208 0,0 0 48 15,-13 8-3808-15,13-8-768 0,0 0-160 0,0 0-16 16,0 0-1072-16,0 0-224 0,-10 9-32 0,10-9-16 16,-8 13-640-16,8-13-128 0,-3 16-32 0,1-3 0 15,-1 1-144-15,0 1-48 16,1 1 0-16,-1 0 0 0,-2 1-144 0,3-4 160 0,1 3-160 0,-1 3 160 16,2-2-160-16,0-4 0 0,0-13 0 0,0 13 0 0,0-13 128 0,0 0-128 15,0 0 0-15,7 8 128 0,-7-8-128 0,0 0 128 16,0 0-128-16,11 3 128 0,0-6-128 0,4-1 160 0,-1-5-160 0,-2 1 160 15,-1-1-160-15,1 1 0 0,-1-3 0 0,-5 3 128 32,1-5-128-32,4-8 0 0,-1 5 0 0,0-1 0 0,-4 1 0 0,-1 1 0 15,2 1-144-15,-3 6 144 0,0-2 0 0,-4 10 0 0,1-6 0 0,-1 6 0 16,0 0 0-16,0 0 0 0,0 0 0 0,0 0 0 16,0 0 0-16,0 0 0 0,0 0 0 0,0 0 0 15,0 0 0-15,0 0 0 0,0 0 0 0,0 0 0 16,-6 11 0-16,3 0 0 0,-1-1 0 0,1 9 0 0,0-1 0 0,1 3 0 15,-1-4 0-15,3 2 0 0,2-3 0 0,1-6 0 16,0 1 0-16,5 6 0 0,2-4 0 0,0 0 0 16,-10-13 0-1,13 8 0-15,-13-8 0 0,13 0 0 0,0 0 0 0,6 0 0 32,-1-5-1264-32,-2 2-288 0,-3-2-64 0,2 0-16 15,-4-2-1424-15,-11 7-272 0,10-9-64 0</inkml:trace>
  <inkml:trace contextRef="#ctx0" brushRef="#br0" timeOffset="-10103.17">21129 986 15663 0,'0'0'688'0,"0"0"144"0,0 0-656 0,0 0-176 0,5-13 0 0,-5 13 0 0,4-11 4160 0,-4 11 784 16,4-13 176-16,-4 13 16 0,10-12-2704 0,0 6-560 15,-2-2-96-15,0 1-32 0,2 3-720 0,3 0-160 16,-2-1-32-16,1 5 0 0,-12 0-208 0,0 0-48 15,13 4-16-15,-4 1 0 16,-9-5-336-16,7 8-64 0,-2 5-16 0,-2 3 0 16,-1 5-16-16,-6 0 0 0,-4-1 0 0,0-4 0 0,-3 0-128 0,-2 2 0 15,-4-2 0-15,-7 8 0 32,0 1-2160-32,4-4-304 0,1-2-64 0</inkml:trace>
  <inkml:trace contextRef="#ctx0" brushRef="#br0" timeOffset="-9645.77">21644 1093 3679 0,'0'0'160'0,"0"0"32"0,0 0-192 0,0 0 0 16,0 0 0-16,0 0 0 0,0 0 5552 0,0 0 1056 0,0 0 224 16,0 0 32-16,0 0-3792 0,0 0-768 15,0 0-160-15,0 0-32 0,0 0-848 0,-2 8-176 0,4 5-48 0,-2 0 0 0,0-13-320 0,3 12-64 16,1 1-16-16,0-2 0 0,1 2-336 0,0 3-80 15,0-3-16-15,0-1 0 16,0 1-208-16,0 0 0 0,0 1 128 0,1-1-128 0,-6-13 0 0,10 13 0 16,-10-13 128-16,10 8-128 0,-10-8 128 0,12 8-128 15,-12-8 176-15,0 0-176 0,0 0 256 0,0 0-64 16,0 0-16-16,13-4 0 0,0-5 16 0,-3-2 0 0,-2-2 0 16,0-3 0-16,1 0-192 0,-1-2 192 15,-2 2-192-15,1-1 192 0,-2 1-192 0,3 0 0 0,-2 0 0 0,-1-1 0 0,-2 8 0 0,-3 9 0 16,4-8 0-16,-1-4 0 31,-3 12-1024-31,0 0-256 0,0 0-32 0,6-10-11248 16,-1 2-2256-16</inkml:trace>
  <inkml:trace contextRef="#ctx0" brushRef="#br0" timeOffset="-9402.68">22008 1085 8287 0,'0'0'736'0,"0"0"-592"15,0 0-144-15,0 0 0 0,0 0 6256 0,0 0 1216 16,0 0 240-16,0 0 48 16,0 0-4864-16,0 0-976 0,0 0-192 0,0 0-32 15,3 13-1280-15,-3-1-256 0,0 1-160 0,0 0 192 16,0 3-64-16,0-2-128 16,0 1 192-16,2 1-64 0,-1 4-128 0,-1 1 128 0,0 0-128 0,3-2 128 15,1-1-128-15,-1-2 0 16,-1 1 0-16,1-9 0 0,-3-8 0 0,5 8 0 0,-5-8 144 0,0 0-144 15,13 5 0-15,-2-2 0 0,4-6-160 0,1-2 160 16,2-3-3712 0,-5 0-624-16</inkml:trace>
  <inkml:trace contextRef="#ctx0" brushRef="#br0" timeOffset="-9224.44">22128 924 21183 0,'0'0'1888'0,"0"0"-1504"15,0 0-384-15,0 0 0 0,0 0 3072 0,0 0 528 0,0 0 112 0,0 0 32 16,0 0-1600-16,0 0-320 0,0 0-64 0,0 0-16 16,0 0-1344-16,0 0-272 0,13 7-128 0,-5-5 128 15,-8-2-128-15,16 4-272 16,-16-4 64-16,16 7 16 16,-3-2-3696-16,-1 3-720 0</inkml:trace>
  <inkml:trace contextRef="#ctx0" brushRef="#br0" timeOffset="-8489.88">22287 1217 24991 0,'0'0'1104'0,"0"0"240"0,0 0-1088 0,0 0-256 0,0 0 0 0,0 0 0 0,0 0 2368 0,0 0 400 16,0 0 96-16,0 0 16 0,0 0-1360 0,15-4-272 16,-2 0-48-16,0-1-16 0,-5-7-528 0,0 7-96 15,0-3-32-15,3-3 0 0,-3 1-304 0,1-1-64 0,-3 3-16 0,-1-4 0 16,-3-1-144-16,-2 5 192 0,-5 3-192 0,-2-6 192 15,1-2-192-15,-4 5 0 16,-5 3 0-16,1 2 0 0,-3 1-208 0,3 2-80 16,-2 2-16-16,1 4 0 0,4-1-80 0,-1 5 0 15,12-10-16-15,-9 8 0 0,-1 3 192 0,5-2 32 0,0-1 16 0,0 8 0 0,2-3 160 0,3-13 0 32,0 16 0-32,3-3 0 0,2 3 192 0,-2-4 112 0,2 1 16 0,3 8 16 15,0-2 48-15,1-1 16 16,0-2 0-16,1 1 0 0,1-4-144 0,-3-5-48 0,-1 0 0 0,6 0 0 15,2 0-16-15,1 0 0 16,0-5 0-16,0-3 0 0,1-3 16 0,-3 0 0 16,-1-2 0-16,0 0 0 0,-2-6 48 0,1 3 0 15,-2-2 0-15,-1-1 0 0,-2 2-96 0,-4 1-16 16,2-3 0-16,0-2 0 0,-2-3-144 0,0 0 0 0,1-2 0 0,0 5 0 0,1-2 0 0,2 0 0 16,-2 1-224-16,0 4 80 0,-5 10 144 0,6-11 0 15,2-2 0-15,-8 13-128 0,0 0 128 0,0 0-192 16,0 0 192-16,0 0-192 15,0 0 192-15,0 0 0 0,0 0 0 0,13 5-128 0,-13-5 128 0,0 0-128 16,0 0 128-16,13 11-128 0,-5-1 256 0,-8-10 48 16,7 16 16-16,-2 0 0 0,-2-3 0 0,-2-1 0 15,1 1 0-15,-2 3 0 0,0-3-192 0,0-13 0 16,2 14 144-16,-2-14-144 0,0 0 128 0,0 0-128 16,0 0 128-16,0 0-128 0,8 10 0 0,-8-10 128 31,0 0-128-31,0 0 0 0,13-3 0 0,-13 3 0 0,10-5 0 0,4-5 0 15,-2-1 0-15,-1 0 0 0,-1-2 0 0,-1 0-192 0,1 1 192 0,-2 4 0 16,2-5 0-16,1 3 0 0,-1-4-144 0,6 1-112 0,-3 3 0 0,0 2-16 16,-1 0 48-16,-12 8 16 0,0 0 0 0,9-3 0 15,1 3 80-15,-10 0 128 0,12 4-208 0,-12-4 80 0,8 9 128 0,-2-1 0 32,2 3-144-32,-1-1 144 0,-1 1 0 0,1 2 160 0,-2 3-16 0,-1 1 0 0,1-1 48 0,-1 0 16 15,2 0 0-15,1 0 0 0,-3-1-80 16,1 0-128-16,0-2 176 0,2-4-176 0,-1 0 176 0,-6-9-176 31,7 6 160-31,-1-4-160 0,-6-2 0 0,10 0-128 0,-10 0-16 0,13-5 0 31,-3 0-2688-31,-10 5-544 0,5-7-96 0,-5 7-32 0</inkml:trace>
  <inkml:trace contextRef="#ctx0" brushRef="#br0" timeOffset="-8223.16">22251 1002 23039 0,'0'0'1024'0,"0"0"192"0,-6-4-960 0,1-3-256 0,2-1 0 0,1-2 0 16,2 2 3872-16,2 0 736 0,1-5 128 0,2 0 48 0,1-2-3264 0,2-1-656 16,1 0-128-16,0 1-32 0,3 1-560 0,-1 1-144 15,-3 0 0-15,2 1 0 0,1 3 0 0,-1-3 0 0,-2 4 0 0,0 3 0 16,-8 5 0-16,10-3 0 15,-10 3 0-15,0 0 0 16,11-2-160-16,-1 4 160 0,1 1 0 0,-1 2-144 0,-10-5 144 0,10 3 0 16,1 2 0-1,4 0-128-15,1-2 128 0,-1 2 0 0,3 2-144 0,-1-6 144 16,3 6-1312-16,-1-2-192 0,1 4-32 0,-2 3-10032 16,-2 1-2000-16</inkml:trace>
  <inkml:trace contextRef="#ctx0" brushRef="#br0" timeOffset="-8046.7">22404 1728 17503 0,'0'0'1552'0,"0"0"-1232"0,2 13-320 0,-2-13 0 0,0 0 2688 15,0 0 496-15,0 0 80 0,0 0 32 0,3 8-544 0,2 3-96 32,-5-11-32-32,0 0 0 0,0 0-1408 0,0 0-304 0,0 0-48 0,0 0-16 0,0 0-464 0,0 0-80 15,0 0-32-15,0 0-12832 16,0 0-2576-16</inkml:trace>
  <inkml:trace contextRef="#ctx0" brushRef="#br0" timeOffset="-7540.2">23260 679 9215 0,'0'0'816'0,"0"0"-656"0,-2-11-160 15,2 11 0-15,0 0 4928 0,0 0 960 16,0 0 192-16,0 0 48 0,0 0-2912 0,0 0-576 15,0 0-112-15,0 0-32 0,0 0-1568 0,0 0-320 0,0 0-64 0,3 11-16 16,-3-1-528-16,3 11 0 16,-1 8 0-16,1 4 0 0,0-1 160 0,1-4-160 15,-4 1 128-15,5 2-128 0,-2 1 176 0,2 14-48 0,-2-1-128 0,0-7 192 0,-1-1-64 0,-2-4-128 16,0-1 176-16,0-11-176 16,1 0 192-16,-1 12-192 0,0-6 192 0,0-4-192 15,0-4 208-15,0 1-64 16,0-7-16-16,0-13 0 15,0 0-1360-15,0 0-288 0,0 0-48 0,0 0-16384 0</inkml:trace>
  <inkml:trace contextRef="#ctx0" brushRef="#br0" timeOffset="-7317.79">23435 991 24879 0,'0'0'2208'0,"0"0"-1760"16,0 0-448-16,0 0 0 0,0 0 2848 0,0 0 480 15,0 0 112-15,0 0 16 0,-3 16-1744 0,1-1-352 16,0-1-64-16,4 3-16 0,-4-1-896 0,2-3-192 16,0 2-48-16,0-2 0 0,-1 3 48 0,1 5 16 0,0 3 0 0,1-3 0 15,1-1-208-15,1-2 176 16,-1 3-176-16,1-5 160 0,2 0-160 0,0-3 0 0,-5-13 0 0,10 8 128 16,-10-8-128-16,13 8 0 0,0-4 0 0,-4-4 128 31,1-4-1920-31,6-4-384 0,4 0-64 0,-4 0-14912 0</inkml:trace>
  <inkml:trace contextRef="#ctx0" brushRef="#br0" timeOffset="-7125.9">23503 863 24879 0,'0'0'1088'0,"0"0"256"0,0 0-1088 0,0 0-256 0,0 0 0 0,0 0 0 0,0 0 3712 0,0 0 672 16,0 0 144-16,0 0 16 0,0 0-2896 0,0 0-592 15,0 0-112-15,0 0-32 0,0 0-768 0,0 0-144 16,0 0 0-16,11 11 0 16,1-1-1408-16,1 1-208 0,1-3-48 0,-2 5-10496 15,2-1-2096-15</inkml:trace>
  <inkml:trace contextRef="#ctx0" brushRef="#br0" timeOffset="-6401.13">23709 1225 13823 0,'0'0'1216'0,"0"0"-960"0,12-3-256 0,-12 3 0 0,0 0 4000 0,13-5 752 0,-13 5 160 0,14-5 16 16,-2-2-1856-16,-3-1-384 0,1 3-80 0,-2-3-16 15,-8 8-1504-15,12-10-288 0,-3-1-64 0,1 0-16 16,-2-2-528-16,-1 3-192 16,-2-5 0-16,-2 6 144 0,-2-3-16 0,-2 1-128 0,-2-2 192 0,-4 0-64 15,-1 2-384-15,1 2-96 0,-2 0-16 0,-3 1 0 31,-2 0-352-31,-11 4-80 0,-1-1-16 0,2 9 0 16,1 1 160-16,9-1 16 0,-1 5 16 0,2-1 0 0,0 3 400 0,-2 2 80 0,4 3 16 16,3 0 0-16,1 1 128 0,4-8 176 0,0 4-48 0,3-1 0 0,3 1 256 0,0 6 64 15,1-3 0-15,2 2 0 16,1-1 112-16,2-1 16 0,3-3 16 0,-2-2 0 0,-1-3-144 16,3 0-48-16,1 0 0 0,8 2 0 0,-2-3-16 0,-1-2-16 15,-2-5 0-15,-4-4 0 0,2 4-128 0,9-5-32 16,-3 1 0-16,-1-3 0 0,-1-3-32 0,-5 2-16 15,0-3 0-15,0 3 0 16,-3-2-160-16,-1-5-176 0,-1 2 48 0,-3 0 0 0,-1-3-176 0,-1 3-16 16,-2-3-16-16,1 5 0 15,1-2-160-15,1-8-16 0,-4 1-16 0,3 5 0 0,0 1 128 0,0 6 16 0,-3 8 16 0,0 0 0 0,0 0 240 0,0 0 128 16,0 0-160-16,0 0 160 16,0 0 0-16,0 0 0 0,0 0 0 0,0 0 160 15,0 0 64-15,0 0 16 0,0 0 0 0,5 11 0 0,-5-11-80 0,2 13-16 16,1 0 0-16,0 2 0 0,-3-15 48 31,2 9 0-31,-2 6 0 0,0 3 0 0,0-2-192 0,0-8 192 16,3 5-192-16,-1-1 192 0,-1-3-192 0,1 8 0 15,0-4 144-15,-2-13-144 0,0 0 0 0,0 0 144 16,0 0-144-16,5 8 0 0,-5-8 144 0,6 8-144 16,0-5 0-16,4-3 144 0,-10 0-144 0,13-8 0 15,-1 0-192-15,-1 0 192 0,-1-2-352 0,-2-1 48 0,3-2 16 0,1-2 0 16,-3-3 128-16,1 2 32 15,-2-4 0-15,-1 7 0 0,-1 0 128 0,2 0-160 16,0 2 160-16,-8 11-160 0,7-8 160 0,-7 8 0 0,6-5-144 0,-6 5 144 16,0 0 0-16,0 0 0 15,0 0-144-15,10 3 144 0,0 2 0 0,0 0 0 16,-4 3 176-16,1 4-176 0,-1-3 256 0,-1 3-48 0,0 1-16 0,1 0 0 16,-1-2-32-16,0 2-16 0,0-2 0 0,0-1 0 0,0 1-144 0,0 2 160 15,-1-4-160-15,-4-9 160 0,0 0-160 0,7 4 128 16,4 5-128-16,-3-9 128 15,2 0-768-15,5-2-176 0,-1-5-16 0,-4 3-17504 0</inkml:trace>
  <inkml:trace contextRef="#ctx0" brushRef="#br0" timeOffset="-6100.4">23635 933 11967 0,'0'0'1072'0,"0"0"-864"0,0-10-208 0,3-1 0 0,3-2 4912 0,1-2 928 15,-1 2 192-15,-1 3 48 0,2-1-3360 0,6-5-672 16,0-1-128-16,1 1-16 0,1-2-1360 0,-2 2-272 0,-3 0-48 0,-4 8-16 16,1 0-208-16,2-5 0 0,-1 4 0 0,-8 9 0 15,0 0 0-15,0 0 0 16,0 0 128-16,0 0-128 0,0 0 0 0,15 5 0 0,-15-5 0 15,13 12 0-15,-3 4-192 0,0 0 64 0,-1-3 128 0,-2-1-208 0,1-3 208 0,8 7 0 32,2-3 0-32,1-4 0 0,1-1-128 0,3-3 128 15,-1-5 0-15,-4 0-144 16,3-5-1040-16,13-5-208 0,2-1-32 0</inkml:trace>
  <inkml:trace contextRef="#ctx0" brushRef="#br0" timeOffset="-5031.43">21319 1540 20271 0,'0'0'1792'0,"0"0"-1424"0,0 0-368 0,0 0 0 15,0 0 3280-15,0 0 592 16,0 0 112-16,0 0 32 0,0 0-1536 0,0 0-304 0,0 0-64 0,0 0-16 16,0 0-1584-16,0 14-320 0,0 1-64 0,0 1-128 15,-1-1 128-15,1 3-128 0,1 1 0 0,-1-1 0 0,4 3 0 0,-3-1 0 16,2 4 0-16,-1-11 0 0,-2 6 0 0,0 4 0 15,0 0 0-15,0-2 0 0,-2 0 0 0,1-1 0 16,1-6 0-16,0 1 0 16,0-15 0-16,0 13 128 0,0-13-128 0,0 0 160 0,0 0-160 0,0 0 0 15,0 0 144-15,0 0-144 16,0 0 0-16,0 0-192 0,0 0 32 0,0 0 0 16,13-12-320-16,0 3-64 0,0-6-16 0,0 0 0 15,0-4 112-15,-3-1 0 0,-2-1 16 0,1-3 0 0,3 3 224 0,-4 0 32 0,-2 5 16 0,-2 3 0 0,2 4 160 0,-1-4 0 31,-3 2 0-31,-2 11 0 0,0 0 0 0,0 0 256 16,0 0-64-16,0 0-16 0,0 0 240 0,0 0 48 16,0 0 16-16,0 0 0 0,-10 5-208 0,10-5-32 0,-8 11-16 0,1-3 0 15,1 1-224-15,-2 8 0 0,0 0 0 0,1-1 0 16,1-2 0-16,1 1 0 0,0 0 0 0,2-2 0 0,1 0 0 16,2-13 0-16,0 13 0 0,2 1 0 0,1-1 0 0,-3-13 0 15,5 10 0-15,1-2 0 0,1 3 192 0,-1 1-48 16,4-4-16-16,0-2 0 0,-10-6-128 0,16 4 192 15,0 1-192-15,2-5 192 0,1-2-64 0,3-1 0 0,-1-2 0 0,1-3 0 16,-1 0 64-16,2-4 16 0,-2-1 0 0,0 2 0 16,1-2-208-16,-1 3 144 0,-3-1-144 0,-1-1 128 15,-5 3-128-15,-1-4 0 0,-3-2 144 0,-1 0-144 16,-2 1 0-16,-2-2 0 0,-3 1 0 0,-2-1 128 16,-4 0-128-16,2-1 0 15,-2 1 0-15,3 8 0 16,-7 0 0-16,-6 0 0 0,0 3 0 0,-2 2 0 0,0 1-176 0,0 4-48 0,-2 3-16 0,3 3 0 15,0 0 96-15,3 0 16 0,1 3 0 0,1 2 0 16,1 0 128-16,5-1-128 0,1 4 128 0,3-3-128 16,0 0 128-16,4-2-128 0,1-3 128 15,5 8-128 1,4-3 128-16,2 0 0 0,4-4 0 0,2-1 0 0,-1 0 192 0,7-3 0 16,3 3 16-16,1-5 0 0,-3 0 32 0,1-1 0 15,-1-2 0-15,4-2 0 0,0-1-48 0,-10 0-16 16,2 1 0-16,11-4 0 0,0 1-416 0,-1 0-80 0,-6-3 0 0,-9 3-16 31,2-2-2720-31,-3 6-528 0</inkml:trace>
  <inkml:trace contextRef="#ctx0" brushRef="#br0" timeOffset="-4772.77">22229 1543 32655 0,'0'0'1440'0,"0"0"304"0,-4-3-1392 0,-1-2-352 0,-1 2 0 0,6 3 0 0,0 0 2224 0,0 0 368 16,0 0 80-16,0 0 16 16,0 0-1536-16,0 0-320 0,0 0-48 0,0 0-16 0,-5 11-576 0,2 2-192 15,0 3 0-15,3 0 0 0,0 4 0 0,0-5 0 16,0 1 0-16,4 13 0 0,-2-1 0 0,1 1 0 16,2-5 0-16,-2 2 0 0,1-2 0 0,-1-11 0 31,0 4 0-31,2 7 0 0,0-4 128 0,0-8-128 0,-2 1 0 0,-3-13 0 0,0 0 0 0,0 0 0 15,8 7 0-15,-8-7 0 16,0 0-1616-16,0 0-384 0,12 6-80 0,-12-6-10080 16,0 0-2000-16</inkml:trace>
  <inkml:trace contextRef="#ctx0" brushRef="#br0" timeOffset="-4621.24">22032 1725 32367 0,'0'0'1424'0,"0"0"304"0,16-5-1376 0,1 0-352 16,-3-1 0-16,-2 4 0 0,1-5 1632 0,8 3 256 0,-2-5 48 0,12-2 16 0,-3 1-480 0,1-1-112 15,-3 3-16-15,-8 3 0 16,-1 2-928-16,3-2-192 16,1 0-32-16,8-1-16 15,-6 1-880-15,-3 3-192 0,-4 2-16 0,-7 0-18096 0</inkml:trace>
  <inkml:trace contextRef="#ctx0" brushRef="#br0" timeOffset="-4264.26">21594 1543 18431 0,'0'0'1632'0,"0"0"-1312"16,0 0-320-16,0 0 0 0,0 0 2416 0,-4-11 400 0,4 11 96 0,0 0 16 31,0-9-1072-31,0 9-192 0,0-8-64 0,0 8 0 16,0 0-1008-16,0 0-208 0,0 0-32 0,0 0-16 15,5-13-160-15,-5 13-48 0,0 0 0 0,0 0 0 0,8-8-128 16,-8 8 128-16,0 0-128 0,0 0 128 0,0 0 80 0,0 0 16 0,9-1 0 0,-9 1 0 0,13 1-48 16,-13-1-16-1,0 0 0-15,13 12 0 0,0-7-32 0,-2 6-128 0,-11-11 192 0,13 10-64 0,2-2-128 0,-1-2 0 16,-14-6 144-16,12 2-144 15,0-2 0-15,3-2 144 0,0-1-144 0,9-5 0 16,-1 0-1024-16,-2-2-304 16,-5-1-64-16</inkml:trace>
  <inkml:trace contextRef="#ctx0" brushRef="#br0" timeOffset="-4152.55">21917 1551 31263 0,'0'0'1392'0,"-5"13"272"0,5-13-1328 0,-7 11-336 16,1-2 0-16,-4 0 0 0,2 3 560 0,0-4 32 0</inkml:trace>
  <inkml:trace contextRef="#ctx0" brushRef="#br0" timeOffset="52967">26865 614 29695 0,'0'0'2432'0,"0"0"480"0,0 0 96 0,0 0 32 0,0 0-1408 0,0 0-288 15,0 0-48-15,0 0-16 0,0 0-768 0,0 0-176 0,17 25-16 16,-19-9-16-16,-1 2-304 0,0 6 0 15,-1 1 0-15,1 4 0 0,0 8 144 0,1 0-16 16,1 7-128-16,-1-5 192 0,0 2 32 0,-1 1 0 0,0-1 0 0,0-1 0 16,-1 1-224-1,1-2 128-15,0-2-128 0,1 4 0 0,-1-4 144 0,1 0-144 0,1 4 128 0,1 0-128 0,0-3 0 0,1 3 0 16,1 0 128-16,1-7-128 16,-1-2 0-16,3-3 0 0,-2-7 0 0,0-3 0 0,-1 0 0 0,-2-19-224 31,0 0 32-31,0 0 0 15,0 0-400-15,0 0-80 0,0 0-16 0,0 0 0 16,0-19-2240-16,1-5-448 0</inkml:trace>
  <inkml:trace contextRef="#ctx0" brushRef="#br0" timeOffset="53663.86">26364 692 24879 0,'-13'-13'2208'0,"13"13"-1760"0,-10-8-448 0,4-3 0 0,1 3 2176 0,5 8 336 16,-4-12 80-16,4 12 16 16,0-14-768-16,2 2-160 0,-2 12-16 0,8-13-16 15,-1 0-816-15,1 2-176 0,5-2-16 0,5 2-16 0,4 3-368 0,4 0-64 16,4-2 0-16,5 2-16 0,7 1-176 0,4-1 0 16,1 0 0-16,2 3 0 0,-2-3 0 0,-3 3 0 0,-1 2 0 0,1-2 0 15,-3 2 0-15,-2-2 0 16,1 0 0-16,-2 2 0 0,-2-1 0 0,-2 4 0 0,-2 4 128 0,-9-1-128 15,0-1 0-15,9 4-192 0,-4-4 32 0,-4 4 16 32,-3-1-368-32,-3-2-80 0,-5-1-16 0,-13-2 0 15,15 3-96-15,-15-3 0 0,0 0-16 0,0 0 0 16,11 3 208-16,-11-3 32 0,0 0 16 0,0 0 0 0,0 0 464 0,0 0-144 0,0 0 144 0,0 0 0 16,0 0 0-16,0 0 128 0,0 0 0 0,0 0 0 15,0 0 272-15,0 0 64 0,0 13 16 0,0-13 0 0,3 13 64 0,-3 0 16 16,-3 2 0-16,3-2 0 0,-2 3-208 0,2 5-32 15,-3 0-16-15,-3 20 0 16,-1 1-48-16,1 4-16 0,1 4 0 0,0-1 0 0,0 1-112 0,-2 2 0 16,6-2-128-16,-2-4 192 0,-1-1-192 0,1-1 128 31,0-2-128-31,0 0 0 0,-1-1 144 0,3-4-144 0,1 1 128 0,1-6-128 16,3-6 160-16,0-2-160 0,3-7 192 0,-2-1-192 15,0-3 320-15,-5-13-32 0,0 0-16 0,9 8 0 16,-9-8 32-16,0 0 0 0,13 0 0 0,0-2 0 0,-1-9-32 0,-1 0 0 15,-1-6 0-15,1-4 0 16,2-3-96-16,0-2-32 0,2-2 0 0,-2-1 0 0,0-2-144 16,0 1 0-16,-3 0 0 0,-1 1 0 15,-1 5 0-15,2-1 0 0,-3 3 0 0,-1 2 0 0,-1 4-144 16,0 6 144-16,-5 10 0 0,0 0 0 0,0 0-128 0,0 0 128 16,0 0 0-16,0 0 0 0,0 0-192 0,0 0 192 15,0 0-192-15,5 13 192 0,-2 3-144 0,-1 1 144 16,-2-1 0-16,0 2-144 0,0 3 144 0,0 0 0 0,0-2-144 0,0 6 144 0,1-1 0 0,-1-1 0 15,2-4 0-15,1-2 0 0,0 0 0 0,2-5 0 16,2-1 0-16,-7-11 0 0,13 10 0 0,0-7 0 16,1-3 0-16,4-5 0 0,0-6-144 0,2 0-64 15,-1-2-16-15,0-4 0 32,3-1-2368-32,0-1-480 0,1-5-80 0,-3 7-8336 15,-4 0-1664-15</inkml:trace>
  <inkml:trace contextRef="#ctx0" brushRef="#br0" timeOffset="54041.63">27844 1064 28559 0,'0'0'1264'0,"0"0"272"16,0 0-1232-16,0 0-304 16,0 0 0-16,-8 8 0 0,2 2 1728 0,6-10 304 0,-8 16 48 0,1-4 16 15,7-12-496-15,-5 11-112 16,2-3-16-16,-3 7 0 0,1 1-608 0,3 0-128 16,4-3-32-16,-1 3 0 0,-1-1-272 0,2 0-64 15,-2 1-16-15,2 0 0 0,-2-16-160 0,-2 13-16 16,2-13-16-16,3 15 0 0,-3-15-32 0,5 8 0 0,-5-8 0 0,13 8 0 15,-13-8 64-15,16 1 0 0,1-2 0 0,-1-2 0 0,0-2-64 0,0-2-128 16,-1-1 192 0,0 0-64-16,-1-5-128 0,-3 0-144 0,2-3 144 0,-6 8-208 31,-1-5-192-31,3 1-48 0,-3-4 0 0,2-2 0 0,-3 2 128 0,-2 5 0 0,1-2 16 0,-4 13 0 16,0 0 304-16,0 0-192 0,1-8 192 0,-1 8-160 0,0 0 160 15,0 0 0-15,0 0 0 0,0 0 0 16,0 0 0-16,0 13 0 0,0 3 0 0,2-5 0 15,-2-11 0-15,0 21 144 0,3-1-144 0,2-2 160 0,1 3 96 0,-1-10 0 0,-1 5 16 0,2 5 0 32,1-4-32-32,-1 0-16 0,2 0 0 0,2-3 0 0,1-4-96 0,1-3-128 0,1-3 176 0,0-4-176 15,0-4 0-15,3-3 0 16,3-1 0-16,-6 0 0 16,2-2-1712-16,0-1-336 0,1-2-80 15,2-7-16304-15</inkml:trace>
  <inkml:trace contextRef="#ctx0" brushRef="#br0" timeOffset="54244.44">27919 837 42623 0,'0'0'944'0,"0"0"192"0,0 0 32 0,8-16 16 0,-8 16-944 0,10-5-240 0,0-3 0 0,-2 1 0 0,2-1 1072 0,3 2 160 15,-4-1 48-15,8-1 0 0,-1 0-864 0,-2 3-160 16,-2 2-48-16,-4 1 0 0,-8 2-208 0,0 0 128 15,8 2-128-15,0 9 0 0,-1 2 128 0,-4 3-128 16,-5-3 0-16,-4 10 0 0,-7 3 0 0,-7 3-336 16,-6 0 48-16,-1 4 16 15,-4 1-2864-15,2-2-560 0</inkml:trace>
  <inkml:trace contextRef="#ctx0" brushRef="#br0" timeOffset="54700.38">28577 1204 7359 0,'0'0'320'0,"0"0"80"0,0-15-400 0,0 5 0 15,0 10 0-15,3-16 0 0,-1 5 3376 0,-2-2 592 16,-2 3 112-16,2 10 16 0,0-11-1920 0,0 11-384 0,0 0-64 0,0 0-32 16,0 0 80-16,0 0 16 0,0 0 0 0,0 0 0 15,0 0-208-15,0 0-48 16,0 0 0-16,0 0 0 0,0 0-464 0,0 0-112 0,0 0 0 0,0 0-16 0,0 11-304 0,0-11-64 16,3 13-16-16,2 0 0 0,0 0-240 0,1 0-32 15,1 3-16-15,-1 4 0 16,1-7-144-16,-2-2-128 0,1-1 192 0,2 9-192 15,0-6 144-15,1 3-144 0,-1-3 0 0,0-1 144 0,-8-12-144 16,6 5 192-16,1 0-192 0,3 1 192 16,-10-6-64-16,13 0 0 0,0 0 0 0,-2-3 0 0,-1 0 48 0,-1-6 0 15,1 0 0-15,2-3 0 16,2-4-176-16,-6 6 160 0,0-6-160 0,5-5 160 0,0 0-160 0,-5 6 0 0,1-1-160 16,0-5 160-16,-2-3-256 0,-1 6 32 0,1-2 16 0,-2 4 0 31,-2 6-944-31,-1 2-176 0,-1 0-32 0,4-3-12000 15,-5 11-2384-15</inkml:trace>
  <inkml:trace contextRef="#ctx0" brushRef="#br0" timeOffset="54973.34">29080 1035 34271 0,'0'0'1520'0,"0"0"304"0,0 0-1456 0,0 0-368 15,0 0 0-15,0 0 0 0,0 0 1984 0,0 0 336 16,0 0 64-16,0 0 16 0,-7 10-1376 0,7-10-288 16,-6 11-48-16,1 2-16 0,0-2-496 0,4 6-176 15,-1-1 0-15,0 2 144 0,1-2-144 0,-1 0 0 16,4 5 144-16,-2 0-144 0,0 4 0 0,1-1 144 16,1 2-144-16,1-2 0 0,-1-3 176 0,1 2-176 0,0 0 160 0,1-7-160 15,-1 0 176-15,0-8-176 0,-3-8 192 0,8 12-192 16,-8-12 176-16,15 1-176 0,-1-5 160 0,1-1-160 31,-2-7-992-31,-3 3-288 0,3-6-64 0,6-11-16 0,4 2-2224 16,-5-1-448-16</inkml:trace>
  <inkml:trace contextRef="#ctx0" brushRef="#br0" timeOffset="55148.91">29111 863 27647 0,'0'0'2448'0,"0"0"-1952"0,0 0-496 0,0 0 0 15,0 0 3072-15,0 0 528 0,0 0 112 0,0 0 0 0,0 0-1952 0,0 0-400 16,0 0-80-16,0 0 0 0,0 0-944 0,13 3-176 0,-13-3-32 0,13 0-128 31,1-3 0-31,-1 1 0 0,0-1 0 0,0 3 0 16,-13 0-1664-16,10 5-224 0,-10-5-48 16,15 11-10464-16,-7 2-2080 0</inkml:trace>
  <inkml:trace contextRef="#ctx0" brushRef="#br0" timeOffset="55861.71">29187 1249 12895 0,'0'0'576'0,"13"10"112"0,-13-10-560 0,10 6-128 0,0 1 0 0,4 1 0 0,1-5 4032 0,-15-3 768 31,14 5 144-31,1-2 48 0,-2 1-2416 0,-3-3-464 0,0-1-112 0,4-1-16 0,-1-3-688 0,2 1-144 16,-1-2-16-16,-1 0-16 0,4-3-272 16,-6 0-48-16,4 0-16 0,2-3 0 0,0 1-416 0,-4-1-96 15,-4-2-16-15,0 1 0 0,-5-1-80 0,1 0-32 31,-5-3 0-31,-1 5 0 0,-3 1-16 0,-4-6 0 16,-1-1 0-16,-4 6 0 0,-4-2-128 0,4 5 0 0,-3 0 0 0,-12 0 0 16,2 6-224-16,1 2-32 15,0 2 0-15,2 1 0 0,1 2 96 0,7 1 16 0,0-1 0 0,-2 8 0 0,0 3 144 0,4-3-160 16,4 4 160-16,2-1-160 0,2 0 160 0,2 2-160 16,1-2 160-16,4 0-160 15,0 4 336-15,3 1 64 0,-1 0 16 0,1-1 0 0,3-3 0 0,2 0 0 16,3 2 0-16,2-6 0 0,4 0-64 0,1-5-16 15,1 0 0-15,2-4 0 0,1-4-32 0,2-4 0 16,3 0 0-16,-6-3 0 0,0-1 192 0,9-10 48 16,-4 2 0-16,-2 0 0 0,-2-1-192 0,-1-1-48 15,-4-1 0-15,-1 6 0 0,-3-3-144 0,-4 0 0 0,-1-1 0 0,-1 1 0 16,-2-2 0-16,-4 10 0 16,0-3 0-16,1-5 0 0,-3 1 0 0,-1 0-176 15,0 7 176-15,0 8-192 0,0 0 192 0,0 0 0 16,0 0-144-16,0 0 144 0,0 0-128 0,0 0 128 0,0 0-160 0,0 0 160 15,0 0-192-15,0 12 48 0,0-1 16 0,4 4 0 16,-3-1 128-16,2-1 0 0,1 3 0 0,-1-3 0 0,0 0 192 0,2 4-16 16,-3-1-16-16,-1-3 0 0,-1-5-32 0,0 8-128 15,0 0 192-15,4 4-64 0,-1-2-128 0,-2-7 0 16,1-1 144-16,1 1-144 0,-3-11 128 0,5 13-128 16,-5-13 128-1,0 0-128-15,0 0 128 0,0 0-128 0,0 0 128 0,0 0-128 16,0 0 0-16,0 0 0 0,13-8 0 0,-3-5 0 0,-4 0 0 0,-1 2-160 15,0 1 160-15,2-5-208 0,-1-3 16 0,7-9 16 16,0 3 0-16,0 1 0 0,0 0 176 0,2 5-192 16,-1 2 192-16,4 3-192 0,-2 2 64 0,1 3 0 15,-3 3 0-15,1 5 0 0,-1 0-192 0,1 5-48 16,0 1 0-16,-4-1 0 0,2 0 368 0,8 6 208 16,-3-1-16-16,-2 1-16 0,-1-1-176 0,-4 5 0 15,1-2 0-15,-6-2 128 0,1 4-128 0,1 7 160 16,-2-4-160-16,1-2 160 0,-2-3-160 0,-2-5 160 15,0 1-160-15,4 2 160 0,-7-11-160 0,0 0 0 16,9 5 0-16,-9-5 128 16,13 0-1824-1,0-5-368-15,0-6-80 0</inkml:trace>
  <inkml:trace contextRef="#ctx0" brushRef="#br0" timeOffset="56150.11">29322 965 23039 0,'0'0'2048'0,"0"0"-1648"16,-10-5-400-16,10 5 0 15,0 0 4480-15,0 0 800 16,0-11 160-16,7-5 48 0,1 3-3280 0,5 0-656 0,0-7-128 0,3 2-16 16,7-1-992-16,-2-2-192 15,0-4-32-15,-6 9-16 0,1-2-176 0,8-4 0 0,0 4 0 0,-4 1 0 16,-4 1 128-16,-1 6-128 15,-2 4 0-15,-2 1 128 0,-11 5-128 0,13 0 0 0,-13 0 0 0,12 5-176 16,-12-5 176-16,8 11-128 0,-8-11 128 0,3 10-128 31,3 5-256-31,4 6-32 0,0-3-16 0,0 1 0 16,-1-3-144-16,3-6-48 0,-1 1 0 0,9 6 0 16,-1 1-2512-16,-6-7-496 0,8 18-96 0,-1 7-32 0</inkml:trace>
  <inkml:trace contextRef="#ctx0" brushRef="#br0" timeOffset="56312.41">29483 2001 28559 0,'0'0'1264'0,"0"0"272"16,0 0-1232-16,0 0-304 0,-5 13 0 0,5-13 0 15,0 0 3472-15,0 0 640 16,0 0 128-16,0 0 32 0,0 0-2576 0,0 0-512 16,0 0-96-16,0 0-32 0,0 0-784 0,0 0-144 0,0 0-128 0,0 0 144 15,0 0-1808-15,14-4-352 0,3-5-80 0</inkml:trace>
  <inkml:trace contextRef="#ctx0" brushRef="#br0" timeOffset="56868.33">30739 986 21183 0,'0'0'1888'0,"0"0"-1504"0,0 0-384 0,-3 8 0 16,-2 0 3504-16,-1 1 624 0,-1-1 128 0,7-8 32 16,0 0-2160-16,-3 16-416 0,0 0-96 0,3-6-16 15,0 1-1072-15,0 7-208 0,1-3-64 0,3-2 0 0,-3 3-48 0,1-6-16 0,1 4 0 0,-1-1 0 16,-1 0-192-16,4 7 0 16,2-7 0-16,-2 0 0 0,-5-13 128 0,8 8-128 0,-8-8 176 0,0 0-176 15,8 5 240-15,3-2-64 16,0-3-16-16,1-3 0 0,-2-2-160 0,-1-3 0 15,-1 3 0-15,-1-3 128 0,1-4-256 0,5-4-64 16,-3 1-16-16,0-4 0 0,-2 0 16 0,0 6 0 16,0 0 0-16,3-4 0 0,-3 1 192 0,-1 8-144 0,-7 8 144 0,0 0-128 15,0 0 128-15,0 0-160 0,0 0 160 0,0 0-160 16,0 0 160-16,0 0-128 0,0 0 128 0,5 13-128 16,-2-2 128-16,-1 6 176 0,-2 0-48 0,0-5 0 0,-2-1 0 0,0 7 0 15,1-2 0-15,1 0 0 0,0 1-128 16,1-4 0-16,1-2 0 0,1-1 0 0,0 1 0 0,6 2 160 15,2-5-160-15,2 0 160 0,2-4-160 0,2-8-192 16,5 1 32-16,-5-5-12816 31,4-5-2560-31</inkml:trace>
  <inkml:trace contextRef="#ctx0" brushRef="#br0" timeOffset="57368.89">31358 1136 13823 0,'0'0'1216'0,"0"0"-960"0,0 0-256 0,0 0 0 0,0 0 4496 0,0 0 864 16,0 0 160-16,0 0 48 0,0 0-2672 0,0 0-528 16,0 0-96-16,0 0-32 0,-5-9-1232 0,2 3-256 15,3 6-48-15,-5-7-16 0,-2-1-480 0,1 0-80 16,-1 3-128-16,7 5 176 0,-13-3-48 0,0 1-128 0,0 2 192 0,2 2-64 16,3 5-128-16,-8 2-192 0,1 6 32 0,2 0 16 15,2 1 144-15,1 3 0 0,0-1 0 0,5-2 0 16,1-1 0-16,0 8-192 15,3-4 64-15,2-1 0 0,3-2 128 0,0-1-128 16,3-2 128-16,-7-13-128 0,10 5 128 0,6 0 0 0,-2-5 128 0,3-2-128 16,1-5 176-16,1 3-48 0,1-6 0 0,-1-2 0 15,0-1 0-15,-1 2 0 0,-1-5 0 0,-3 0 0 16,-1 3-128-16,-3 3 0 16,-4-1 0-16,1-1 0 0,-2-1 0 0,0 0 128 0,-5 13-128 0,0-11 128 0,0 11-128 0,0 0 0 15,-5-8 0-15,5 8 0 0,0 0 0 0,-12 0 0 16,12 0 0-16,-9 6 0 15,1 4 0-15,3-2 0 0,0 5 0 0,2 3 0 0,1 1 0 16,0 12 0-16,2 0 0 0,2 3 0 16,1 1 128-16,0-5 64 0,1 2 0 0,2 19 0 15,1 1-48-15,-1-1 0 16,1 0 0-16,-1-2 0 0,-3-2 48 0,-3 1 0 0,0-1 0 0,-1-12 0 16,-2 4-64-16,-7 21 0 0,0-1 0 0,-1-6 0 0,-1-3 64 0,1-7 0 15,0-7 0-15,2-13 0 16,0-1-192-16,-8 4 0 0,1-6 0 0,0-7 0 15,1-3 0-15,1-3 0 0,-1-5 0 0,5-2-176 32,-1-6-272-32,-2-11-48 0,2-5-16 0,3-9 0 15,6-6-1680-15,8-5-352 0,7-3-64 0,0 11-15344 0</inkml:trace>
  <inkml:trace contextRef="#ctx0" brushRef="#br0" timeOffset="57777.63">31801 941 41231 0,'0'0'896'0,"0"0"192"0,0 0 48 0,0 0 32 0,0 0-928 0,0 0-240 16,0 0 0-16,0 0 0 0,0 0 1056 0,0 0 160 16,0 0 48-16,-8 3 0 0,3 7-896 0,-1 4-176 0,-1 4-48 0,-1 11 0 15,0 1-144-15,3 2 0 0,0 1 0 0,4-7 0 16,-1-2 0-16,0 16 0 0,2-5 0 0,0-5 0 0,4-4 0 0,0-5 0 31,1 1 0-31,-2-11 0 0,1 2 0 0,2 2 0 0,4-2 0 0,-10-13 0 0,13 4 0 0,0-4 128 16,-3 0-128-16,-10 0 128 0,9-8-128 0,4-1 0 31,0-3 0-31,2-1 0 0,0-3 0 0,-2 0-176 0,-4-4 48 0,-1 4 0 16,-1-5-160-16,1 0-32 15,-1 3 0-15,2-2 0 16,-2-1-96-16,-1 2-32 0,-1 3 0 0,2 8 0 0,-2-2 256 0,1-3 64 0,-1 1 0 0,-5 12 0 16,0 0 128-16,0 0 0 0,0 0 0 0,0 0 0 15,0 0 224-15,0 0 80 0,0 0 16 0,0 13 0 16,0-13 0-16,-2 12 0 0,-1-2 0 0,0 6 0 0,-2 0-160 0,-2 5-32 15,1-5 0-15,3 1 0 16,1-1 0-16,2 0 0 0,0-3 0 0,0-13 0 0,0 0-128 0,15 11 0 16,1-3 0-16,5-6-176 31,7-2-1552-31,4 0-304 0,4-5-64 0,-9 2-16 0</inkml:trace>
  <inkml:trace contextRef="#ctx0" brushRef="#br0" timeOffset="58476.64">32454 1200 38927 0,'0'0'848'0,"0"0"176"0,0 0 48 0,0 0 32 15,0 0-880-15,0 0-224 0,0 0 0 0,-7 0 0 0,-1-3 1472 0,8 3 256 16,-6-1 64-16,6 1 0 0,-7-4-1184 0,1 1-224 16,-1-2-64-16,1 0 0 0,6 5-320 0,-8-3 0 15,-1 6 0-15,1-3 0 0,-1 2 0 0,-1 1-128 0,0 5 0 0,2 0 0 16,-2 4 128-16,-4 2 0 15,-1 3 0-15,9-3 0 0,-1 2 0 0,4-1 0 16,0 1 0-16,3 1 0 0,0-1 0 0,3 0-160 0,2 2 160 0,1-2 0 16,2-1 0-16,2-6 0 0,1 3 0 0,2-4 0 15,0-6 0-15,5 1 0 0,-3-6 0 0,1 1 0 0,2-5 192 0,-2 1-48 16,0-2-16-16,-1-4 0 0,-2 1 0 0,-3-2 0 16,-4 0 0-16,-1 2 0 0,0-2-128 0,-3 1 0 15,-2-1 0-15,-4 4-176 0,-4-6 48 0,-2 2 0 16,-1 0 0-16,-2 2 0 0,0 3-64 0,-1 0 0 15,-1 3 0-15,2 1 0 0,0 0-48 0,3-1-16 0,0 5 0 0,10 0 0 16,0 0 64-16,0 0 0 0,0 0 0 0,0 0 0 16,0 0 192-16,0 0-144 15,0 0 144-15,0 0-128 0,12-5 0 0,1-2 0 0,5 2 0 0,0 2 0 32,-1 2 304-32,6-3 64 0,0-1 16 0,1 2 0 0,2 0 48 0,0 3 16 15,-3 3 0-15,3-3 0 0,-3 3 80 0,-2 2 32 16,-2 3 0-16,-3 1 0 0,-3-1-176 0,-1 1-16 15,-2 3-16-15,-2 4 0 0,0 0-224 0,-3 2 176 16,-4-2-176-16,-1 5 160 0,-1 2-32 0,-3-2 0 0,1 0 0 0,0 0 0 16,0-4-128-16,-1-1 160 15,0-3-160-15,-1 0 160 0,0-2-160 0,0-3 128 0,5-8-128 0,0 0 128 16,0 0-128-16,0 0 160 0,0 0-160 0,0 0 160 16,0 0-160-16,5-8 0 0,1-5 144 0,2-3-144 0,2 3 0 0,1-3 0 15,4-4 0-15,1 3-128 0,1-3 128 0,2-1 0 16,-1-3-144-16,3-2 144 0,0-2 0 0,2 4 0 15,-5 7-144-15,0 3 144 0,-2-2 0 0,-2 1-128 16,-1 5 128-16,-1 2 0 0,-1 3-144 0,-1-1 144 31,-4 6 0-31,-6 0-144 0,8 0 144 0,-1 8 0 0,-4 0-144 0,-1 3 144 0,-2 2 0 0,-2 4 0 16,-1 9 0-16,-4-2 0 16,4-3 128-16,-2 3-128 0,0 1 0 0,1-1 128 15,0 2-128-15,1-3 0 0,2-5 0 0,1-2 0 16,1 0 0-16,2-3 0 0,2-5 128 0,2 0-128 15,2-3-128-15,1-2-64 0,2-3-16 0,2-3 0 16,2-2-2448-16,2-3-480 0,0-2-112 0</inkml:trace>
  <inkml:trace contextRef="#ctx0" brushRef="#br0" timeOffset="58794.33">32228 1085 41695 0,'0'0'912'0,"0"0"192"0,0 0 48 0,0 0 16 0,0 0-928 0,11-10-240 16,1-4 0-16,-1 1 0 0,2 0 816 0,3-3 112 16,2-1 32-16,2 1 0 0,-1 0-672 0,4 0-128 15,0-5-32-15,1 3 0 0,-1-2-128 0,-2 4 160 16,-2 3-160-16,-2 0 160 0,-3 2-160 0,-2 3 0 0,-4 3 0 0,-8 5 0 0,0 0 0 0,0 0-192 15,0 0 32-15,0 0 16 32,5 13-240-32,-2 0-64 0,-2 3 0 0,1 0 0 0,0 4 176 0,-1-3 16 0,4 0 16 0,2-4 0 0,1 1 240 0,3-4 0 15,4-2 0-15,3-3-144 16,3-5-944-16,3-5-192 0,4-3-48 0,4-2-16368 16</inkml:trace>
  <inkml:trace contextRef="#ctx0" brushRef="#br0" timeOffset="58945.43">33066 537 31263 0,'0'0'1392'0,"8"3"272"0,0 0-1328 0,3 2-336 16,1 0 0-16,2 0 0 16,4 3 2512-16,5-2 432 0,3-1 96 0,3 3 16 0,13-3-1488 0,-1 0-288 15,-2 1-64-15,-2-4-16 0,6 1-800 0,-8 1-144 0,-7-3-48 0,1 2-14144 31,2 2-2832-31</inkml:trace>
  <inkml:trace contextRef="#ctx0" brushRef="#br0" timeOffset="59745.93">26382 2056 29663 0,'0'0'1312'0,"0"0"272"0,0 0-1264 0,0 0-320 16,14-5 0-16,1-3 0 0,-2 3 976 0,5-3 144 0,3 3 32 0,6-1 0 15,7 1-240-15,2 1-32 0,2 3-16 0,-9-2 0 16,5 3-512-16,3 0-96 0,2 3-32 0,21-3 0 15,4-3-224-15,-1 1 0 0,3-1 0 0,9-2 0 16,6-2 256-16,-19-1 0 0,9 0 0 0,43-5 0 16,-7-3 256-16,2 0 48 0,3-1 16 0,7 0 0 0,-3 8 0 0,-33 1 0 15,5-3 0-15,58-2 0 0,0 3-272 0,-47 4-48 16,5 1-16-16,42 2 0 0,-13-5 0 0,-4 6 0 31,2-1 0-31,-42 3 0 0,6 0-240 0,7 0 128 0,0 0-128 0,51 3 0 0,-2-1 192 0,-54 1-48 16,1-3-16-16,6 3 0 0,4-3-128 0,6 2 0 15,1-2 0-15,-11 3 0 16,-5 2 0-16,5-2 0 0,-2 0 0 0,2-1 0 16,2 4 0-16,-4-1 0 0,-4 0 0 0,-9 0 0 15,0-2 0-15,2 1 192 0,3-3-32 0,5 6 0 0,4-3-32 0,-9 1-128 16,-5-1 192-16,-5-4-64 16,1 0-128-16,1 0 160 0,0 0-160 0,5 3 160 0,-5-2-160 0,-7-1 0 0,-4 4 0 0,-8-4 128 15,-1-4 64-15,-2 0 16 0,-3 0 0 0,1 4 0 0,-7-1 160 31,-3 1 16-31,0 0 16 0,-8 0 0 0,-5 0-80 0,-3 1-32 16,-4-1 0-16,-3 4 0 0,-6-1-288 0,-5-2 160 16,-3 3-160-16,-6 1-22064 0</inkml:trace>
  <inkml:trace contextRef="#ctx0" brushRef="#br0" timeOffset="67358.25">7493 10582 21183 0,'0'0'1888'0,"0"0"-1504"15,0 0-384-15,0 0 0 0,0 0 1984 0,0 0 336 0,0 0 64 0,0 0 16 16,0 0-576-16,0 0-112 0,0 0-32 0,0 0 0 16,0 0-640-16,0 0-128 0,0 0-16 0,0 0-16 15,0 0 16-15,0 0 0 0,0 0 0 0,0 0 0 0,0 0-336 16,0 0-64-16,2-13-16 0,-14 29 0 15,4 2-320-15,2-2-160 16,1 3 160-16,0 3-160 0,-2-1 0 0,4-2 128 16,-2-1-128-16,1 18 0 0,-1-2 0 0,1 3 0 15,1-1 0-15,2-2 0 0,1 3 0 0,0 1 0 0,0-1 0 0,1 3 0 16,1 3 0-16,-1 5 0 0,-1 6 0 0,4 3 0 16,-1-2 0-16,0-1 0 0,0 2 0 0,-1-18 0 0,0 2 0 0,1 15 0 15,0-11 0-15,-1-5 0 16,-1-8 128-16,1-13-128 0,-2-2 0 0,0 4 144 15,3-6-144-15,-3-14 0 0,0 0 0 0,0 0 128 0,0 0-128 0,0 0 0 16,10-13 0 0,-4-3-4240-16,-1-5-880 0</inkml:trace>
  <inkml:trace contextRef="#ctx0" brushRef="#br0" timeOffset="67625.73">7324 11492 4607 0,'0'0'192'0,"0"0"64"0,0 0-256 0,-10-8 0 0,1 2 0 0,9 6 0 16,0 0 6640-16,-8-10 1280 0,8 10 256 0,0 0 48 0,0 0-5072 0,0 0-1008 31,0 0-208-31,0 0-32 0,-5 16-1136 0,2 0-240 16,1 2-32-16,2 3-16 0,2 2-272 0,-1-8-48 15,2 4-16-15,4 10 0 0,-1-4-144 16,2 1 0-16,1-2 144 0,5 9-144 0,-2-14 0 16,-1-1 0-16,5 3 0 0,0-2 0 0,1-6 0 15,-3-4 0-15,1-1 0 0,-15-8 0 0,11 0 0 16,2 0 0-16,7-4 0 0,-1-4 128 0,1-1-128 0,-2-8 160 0,1-2-160 15,2 1 160-15,-8 5-160 0,-2-3 160 0,9-9-160 0,-4 1 144 0,-3 3-144 16,0 0 128-16,0-2-128 0,-3 5 0 0,-4 5 0 16,-1-1 128-16,3-4-128 15,-1 2-928-15,-2-1-224 0,-2 8-32 0</inkml:trace>
  <inkml:trace contextRef="#ctx0" brushRef="#br0" timeOffset="68751.58">7590 11960 12895 0,'0'0'1152'15,"0"0"-928"-15,5-8-224 0,-5 8 0 16,0 0 3136-16,2-8 592 0,-2 8 112 0,3-13 32 16,-3 13-1808-16,0 0-352 0,0 0-80 0,-5-9-16 0,-1 1-224 0,-1 3-48 15,-1 1-16-15,-5-3 0 0,-1 2-368 0,1 2-80 16,1 1-16-16,1-1 0 0,-5 0-272 0,4 1-48 16,-1-1-16-16,-9 3 0 0,-3 0-128 0,1 0-16 15,1-3-16-15,-3 3 0 0,-1 0-96 0,7 0-16 0,-4 0 0 0,-2 3 0 0,-3-3-128 0,-15 5-128 31,0-2 144-31,2 2-144 0,1 3 160 0,1 0-160 0,2 5 160 0,-1-1-160 16,-1 4 288-16,1 0-32 16,1 2-16-16,1 1 0 0,-2 2-48 0,2 4-16 15,1 4 0-15,12-8 0 0,-4 8-176 0,-14 15 192 16,3-5-192-16,1 2 192 0,1-4-192 0,3 0 160 16,0 1-160-16,3-3 160 0,3 8-160 0,4-3 128 15,0 6-128-15,11-12 128 0,0 6-128 0,0-2 0 0,-2 7 0 0,2 1 128 0,3 2-128 0,1 1 0 16,1-4 0-16,3-2 128 0,1-1 0 0,4-2 0 15,2 1 0-15,3 1 0 16,1 4-128-16,4-2 192 0,2-2-192 0,7 16 192 16,-1-6-192-16,-3-21 0 0,4 5 0 0,4-2 0 0,-5-5 0 0,3-1 0 15,1-4 128-15,6 0-128 0,-2-1 0 0,2 1 160 16,1 1-160-16,3 1 160 16,9 1-32-16,-2-1-128 15,0-1 192-15,3-4-64 0,-11-2-128 0,5-3 0 16,3 6 144-16,1-1-144 0,2-5 0 0,5 3 128 0,5-2-128 0,-1-3 0 15,-1 1 0-15,0-2 0 0,2-2 0 0,0-1 128 16,2-2-128-16,1 0 0 0,2-5 0 0,0-1 128 0,1-2-128 0,-1-2 0 0,5-1 0 0,-5-2 128 16,12-1-128-16,-2-2 0 15,-7-5 0-15,-2 0 128 0,-2 1-128 0,-3 3 0 16,-14-3 128-16,3 2-128 0,2-4 0 0,2 1 0 0,1-3 0 0,0-1 128 16,0-4-128-16,-2 0 0 15,1 2 128-15,7-10-128 0,-5-1 128 0,12-12-128 16,-12-7 160-16,-15 15-160 0,-6-1 144 0,1-3-144 15,1-2 128-15,-1-3-128 0,-4-2 144 0,12-17-144 16,-7 4 160-16,-8 4-160 0,-5 4 192 0,-1-2-64 16,-2 2-128-16,-6 9 192 0,1-4-48 0,3-27-16 0,-4 2 0 0,-3 1 0 0,-4 2-128 0,-1 1 192 15,-4 4-192-15,-3 8 192 16,0 6-192-16,-7 2 192 16,-4 1-192-16,-4-1 192 0,-3 6-48 0,-3 1 0 15,-5-5 0-15,8 19 0 0,-5-4 32 0,-23-8 0 0,2 4 0 0,-5 8 0 16,-6-3-176-16,-4 7 160 0,-2 5-160 0,0 3 160 15,0 0-160-15,0 1 0 0,3 2 0 0,4 2 0 16,2 2 0-16,18 6 0 0,-8 0-224 0,-25 3 80 31,2 2-928-31,1 3-176 0,3 5-32 0,7-5-13936 0,3 7-2768 0</inkml:trace>
  <inkml:trace contextRef="#ctx0" brushRef="#br0" timeOffset="69133.62">6969 12624 31151 0,'0'0'1376'16,"-8"0"288"-16,-1 0-1328 0,-2-4-336 0,11 4 0 0,0 0 0 0,-15 0 2144 0,15 0 352 15,0 0 80-15,0 0 16 0,0 0-928 0,0 0-192 16,0 0-48-16,0 0 0 0,0 0-816 0,0 0-160 16,0 0-48-16,0 0 0 0,15 4-256 0,3 4-144 0,0-3 160 0,1 6-160 15,2 2 0-15,-6-5 128 0,1 0-128 0,7 12 0 16,3-6 0-16,-3 6 0 15,-7-2 128-15,0-2-128 0,2-1 0 0,-3-1 0 16,-2-2 0-16,-5-4 0 0,0 3 128 0,2-1-128 16,-1-2 0-16,1-3 144 15,-10-5-1360-15,0 0-288 0,0 0-48 0,0 0-11648 0,0 0-2336 0</inkml:trace>
  <inkml:trace contextRef="#ctx0" brushRef="#br0" timeOffset="69336.5">7099 12632 32831 0,'0'0'1456'0,"0"0"288"0,1-16-1392 0,1 3-352 16,1-4 0-16,-1 6 0 0,-2 11 1856 0,0-5 320 16,0 5 48-16,0 0 16 0,0 0-816 0,0 0-144 15,0 0-48-15,0 0 0 0,0 0-528 0,0 0-128 16,-5 8 0-16,-3 12-16 0,-2 2-288 0,-3 3-48 16,2 2-16-16,-4-1 0 0,0 2-208 0,1 1 0 15,-2 0 0-15,-1 1 0 16,1-1-544-16,-2-5-96 0,-1 2-32 0,-2-1 0 15,3-4-1952-15,0-2-400 0,2 2-80 0,3-8-8544 16,0 2-1696-16</inkml:trace>
  <inkml:trace contextRef="#ctx0" brushRef="#br0" timeOffset="69496.92">6751 13007 5519 0,'8'-20'496'0,"-1"15"-496"0,-2-6 0 0,1 3 0 16,2-5 4224-16,7-3 736 0,-1-2 160 0,3-2 16 16,1 4-2496-16,-1 3-496 0,3-3-96 0,-6 8-32 15,3 0-704-15,9-8-144 0,0 3-16 0,-2 0-16 16,-4 0-656-16,-4 4-128 0,-2 1-32 0,3 0 0 0,-3 0-160 0,6-5-32 15,-6 2-128-15,-2 3 192 32,-4 0-1760-32,-8 8-352 0,0 0-80 0,0 0-7744 15,0 0-1552-15</inkml:trace>
  <inkml:trace contextRef="#ctx0" brushRef="#br0" timeOffset="69642.42">6938 12661 17503 0,'0'0'768'0,"0"0"176"0,0 0-752 0,0 0-192 16,0 0 0-16,0 0 0 0,-12 0 4480 0,12 0 848 15,0 0 176-15,0 0 48 0,0 0-3152 0,0 0-624 0,0 13-128 0,0 3-32 0,4 4-976 0,-1 6-208 16,0 1-48-16,-1-6 0 0,-1 5-208 0,3 18-48 16,-1-2-128-16,2-1 192 0,-2-4-192 0,4 1 176 0,-1-1-176 0,-1-9 160 15,1 1-160-15,4 2 0 0,0 0-192 0,1-5-19904 16</inkml:trace>
  <inkml:trace contextRef="#ctx0" brushRef="#br0" timeOffset="69868.22">7422 13153 36863 0,'0'0'3264'0,"0"0"-2608"31,0 0-528-31,0 0-128 0,0 0 1536 0,0 0 288 16,-8 8 48-16,8-8 16 0,0 0-1040 0,-2 15-208 15,2-15-32-15,0 0-16 0,2 13-368 0,-2-13-80 16,4 9-16-16,0 0 0 0,1 2-128 0,1 0 0 0,-6-11 0 0,0 0 0 31,0 0-2576-31,11 7-496 0</inkml:trace>
  <inkml:trace contextRef="#ctx0" brushRef="#br0" timeOffset="70195.4">7776 12736 36863 0,'0'0'3264'31,"0"0"-2608"-31,0 0-528 0,0 0-128 0,0 0 2032 0,0 0 368 0,0 0 80 0,8 13 16 0,-2 1-1408 0,6 7-288 16,2 4-48-16,-1 1-16 0,-1 1-576 0,2-1-160 15,1 2 0-15,-4-10 0 0,2 6 0 0,8 9 0 16,-1-4 0-16,-1-3 0 0,-1 5 0 0,-5-13 0 0,0 3 0 0,2 0 0 15,-2-2 0-15,4 6 0 0,-2-8 0 0,-2-2 0 32,-2-5 0-32,-11-10 128 0,0 0-128 0,0 0 0 0,0 0 128 0,13-5-128 15,-1-3 160-15,-2-8-160 0,-1-1 192 0,-2 1-64 16,-1-5-128-16,6-13 192 0,-3-2-192 0,1-1 144 16,-2-1-144-16,0-2 128 0,2-6 64 0,-2 12 0 15,0 0 0-15,2-5 0 0,-2 5-64 0,5-14-128 16,3 10 192-16,-4 6-15136 15,-4 9-3040-15</inkml:trace>
  <inkml:trace contextRef="#ctx0" brushRef="#br0" timeOffset="72811.38">10136 12088 2751 0,'-3'-8'256'0,"1"0"-256"0,-1 3 0 0,3 5 0 0,-6-5 5600 0,6 5 1072 0,0 0 224 0,0 0 32 16,0 0-4368-16,0 0-864 0,0 0-176 0,0 0-48 16,-13 18-304-16,5-2-64 15,8-16-16-15,-5 25 0 0,0-4-496 0,3 6-96 0,2-1-32 0,0 3 0 16,2-1-192-16,3 1-32 0,0-3-16 0,-1 7 0 15,3 2-96-15,1 3 0 0,-3 4-128 0,0-6 192 16,0 3-192-16,1 6 128 0,-1 0-128 0,0 4 0 16,0 5 0-16,1-1 128 0,1-2-128 0,-1-6 0 15,-1-4 0-15,-2-7 144 0,1-2-144 0,0-4 128 16,-4-7-128-16,4-3 128 0,-3-7-128 0,1-3 128 0,-2-8-128 0,2 8 0 16,-2-8 0-16,0 0 0 15,0 0-1760-15,0 0-384 0,0-4-80 0,-2-11-8448 16,0-1-1680-16</inkml:trace>
  <inkml:trace contextRef="#ctx0" brushRef="#br0" timeOffset="73255.25">10151 12121 30575 0,'0'0'1344'0,"0"0"304"0,0 0-1328 0,0 0-320 16,0 0 0-16,0 0 0 0,0 0 1184 0,13 0 160 15,-13 0 48-15,13 12 0 0,-2 5-112 0,-1 10-32 16,-2 4 0-16,-1-6 0 0,1 4-640 0,5 19-128 0,-2 1-32 15,-1-12 0-15,1 6-192 0,0 5-64 16,1 3 0-16,-1 1 0 0,1 1-192 0,2 2 144 0,2 4-144 0,2-7 128 0,0-5-128 0,-2-7 0 16,1-4 144-16,-1-5-144 0,0-7 0 0,-1-3 0 15,-1-4 0-15,-1-4 128 0,2-5-128 0,-2-5 128 16,0-3-128-16,0 0 128 0,0-8 0 0,1 0 16 16,-2-8 0-16,2-9 0 0,-1-4-144 0,-6 8 0 15,-1-5 0-15,-1-7 0 16,2-2 0-16,-4-19 0 0,-3 2 0 0,0 0 0 15,7 2-144-15,-6 5 144 0,1 1 0 0,-1 6 0 0,3 8-160 0,-1 2 160 16,0 7-128-16,0 1 128 0,-1 7 0 0,0 5-160 16,-2 8 160-16,0 0 0 15,5-8 0-15,-5 8 0 0,0 0 0 0,0 0 0 16,0 0 0-16,0 0 0 0,0 0 0 0,11 11 144 0,-1 2 160 0,-2 7 16 16,-2 3 16-16,-1 9 0 0,0 1-80 0,-2 7 0 0,0 2-16 0,1-9 0 15,-1 4-112-15,5 22 0 16,-1 1-128-16,-1-5 192 0,1-5-192 0,-1-3 0 15,1-5 128-15,-1-16-128 0,1-1 0 0,4 7 0 0,-5-6 0 0,3-6 0 16,0-7 0-16,-9-13 0 16,0 0 0-16,0 0 0 15,17-2-1488-15,-1-4-304 0,-2-7-48 0,-1-4-10592 16,-3 1-2128-16</inkml:trace>
  <inkml:trace contextRef="#ctx0" brushRef="#br0" timeOffset="73692.45">11067 12801 27071 0,'0'0'1200'0,"8"-12"240"0,-2-1-1152 0,-1 2-288 0,2 3 0 0,-3 0 0 0,3-2 2528 0,-1-1 448 31,-6 11 96-31,4-10 0 0,-4 10-1344 0,0 0-288 0,0 0-48 0,0 0-16 16,0 0-640-16,0 0-128 0,0 0-32 0,0 0 0 16,0 0-128-16,-5 13-16 0,-2 0-16 0,4 3 0 15,-2 0-176-15,-1 17-48 0,2-7 0 0,3 6 0 16,-1-3-192-16,2 1 0 0,3-6 0 0,1-4 0 0,1-3 0 0,4 8-128 15,1-1 128-15,1-6 0 16,1 1 0-16,-1-6 0 0,2 0 0 0,-2-5 0 0,-1 1 0 0,2-6-128 16,-12-3 128-16,14 0 0 0,-1-5 0 0,-1-2 0 15,-1-1 0-15,0-1 0 0,1-8 0 0,2-4 0 16,1-3 0-16,-5 3 0 0,-4 0-144 0,2-2-32 16,-5 2 0-16,1 8 0 0,-3-3-16 0,1-9 0 15,-2 1 0-15,0 8 0 0,0 1 192 0,0 15-160 16,-2-11 160-16,2 11-160 0,0 0 160 0,0 0 0 15,0 0 0-15,0 0 0 0,0 0 0 0,0 0-128 16,2 8 128-16,0 13 0 0,-2-2-176 0,3-2 176 16,0 1-208-16,5 14 80 0,-3-3 128 0,-2-8 0 15,2 4 0-15,2 9 0 0,4-2 0 0,-3-3 0 0,0-4 0 0,-1-6 0 16,1-2 0-16,3 0 0 16,1 0 0-16,-4-12 0 0,0 1-192 0,5-4 0 15,0-7 0-15,0-3 0 16,0-4-3072-16,-2-2-608 0</inkml:trace>
  <inkml:trace contextRef="#ctx0" brushRef="#br0" timeOffset="73947.1">11722 12854 8287 0,'0'0'736'0,"0"0"-592"0,12-8-144 0,-4 2 0 0,-8 6 4208 0,0 0 800 16,0 0 176-16,0 0 16 0,0 0-1968 0,0 0-400 16,0 0-80-16,0 0 0 0,0 0-928 0,0 0-176 15,-10-2-48-15,0 2 0 0,1 0-768 0,-6 0-144 16,0 2-48-16,4 1 0 0,11-3-368 0,-11 8-80 0,1 3 0 0,-1-1-16 31,-1 5-48-31,-4 6-128 0,0-5 192 0,3 0-64 16,5-1-128-16,3 1 0 0,2 0 0 0,3 1 0 15,1-4 0-15,6 3 0 0,4 0 0 0,0-3 0 16,-1 3 0-16,0-8 0 0,0 4 0 0,1-4 0 0,2 0 0 0,10 0 0 16,-1-6 0-16,0-2 0 0,-3-2 0 0,-6-1 128 15,2-5-128-15,11-4 128 0,-4-4-128 0,-1-2 0 16,-1-1 0-16,-1-2 0 15,-4 0-2944-15,-4-1-448 0</inkml:trace>
  <inkml:trace contextRef="#ctx0" brushRef="#br0" timeOffset="74166.43">11239 12603 22111 0,'0'0'976'0,"5"-8"208"0,1-4-944 0,9-1-240 0,-2-3 0 0,-2 8 0 16,-1 0 3216-16,-10 8 608 16,14-5 112-16,-6 5 32 0,1 3-2656 0,4 7-528 0,0 6-96 0,-5 5-32 15,1 7-368-15,-4 1-80 16,-5 5-16-16,0-10 0 0,0 6-192 0,-1 2-256 16,-4-3 48-16,-3 12-11376 15,3-12-2256-15</inkml:trace>
  <inkml:trace contextRef="#ctx0" brushRef="#br0" timeOffset="74331.36">12033 11909 30399 0,'0'0'2704'0,"0"0"-2160"16,-5 10-544-16,-2 2 0 0,1 1 1664 0,-2 3 240 15,-4 8 32-15,1 1 16 16,-2-1-608-16,5-6-128 0,-2 6-32 0,-1 5 0 15,-2 0-816-15,-7 17-176 0,1-1-16 0,-2-4-18864 16</inkml:trace>
  <inkml:trace contextRef="#ctx0" brushRef="#br0" timeOffset="74915">12620 12814 26431 0,'0'0'1168'0,"-8"0"240"0,-2 0-1120 0,-4-4-288 15,1 3 0-15,-2-2 0 0,2-1 2160 0,0-1 368 0,-1 5 80 0,4 0 16 16,-1 0-832-16,-6 4-176 0,1 1-16 0,0 3-16 16,-4 5-592-16,7-5-112 15,-1 8-32-15,-2 5 0 0,-2 0-512 0,-3 12-96 16,6-4-32-16,4 3 0 0,-1-2-208 0,9-9 176 15,5 3-176-15,2-1 160 0,1-1-160 0,7 14 0 16,2-7 0-16,-1-11-176 0,4-1 176 0,-1-1 0 0,2 0 0 0,1-3 0 0,1-5 0 0,9 3 0 31,-3-1 0-31,1-10 0 0,4-1 0 0,-3-11 0 0,-1-1 0 0,3-6 128 16,4-2-592-16,-2-9-112 0,-1 1-32 0,-2 0 0 31,-4 1-3152-31,-9 7-624 0</inkml:trace>
  <inkml:trace contextRef="#ctx0" brushRef="#br0" timeOffset="75610.07">12878 12806 26543 0,'0'0'1168'0,"0"0"256"0,-9 11-1136 0,2-3-288 15,1 0 0-15,-4 2 0 0,0 1 2032 0,2-3 336 16,-3 0 80-16,11-8 16 0,-12 9-736 0,3-1-160 0,9-8-32 0,-8 6 0 16,8-6-688-16,-10 8-144 15,2 4-16-15,3-1-16 0,0 2-368 0,3 0-80 16,1 0-16-16,2-2 0 0,4 6-208 0,2 4 0 15,-1 0 128-15,4 3-128 0,1-3 0 0,4 0 0 0,-2 2 0 0,0-8 0 32,0-1 0-32,8 4 0 0,0 2 0 0,0-7 0 0,0-5 0 0,-4-5 128 0,0-1-128 0,11-7 0 15,-2 0 208-15,-2-3-48 16,-3-4-16-16,1 3 0 0,-3-6 0 0,-8 5 0 16,-1-1 0-16,0-2 0 0,-4 2-16 0,1-6-128 15,-6 3 192-15,-2-1-64 0,-6 2 64 0,-1 2 0 16,-3 3 0-16,-1 1 0 0,-2-1-64 0,-10-3 0 0,-2-1 0 0,-2 4 0 15,2-2-128-15,2 6 0 0,1-3 0 0,8 6 0 16,1-3 0-16,-4 1-144 0,3-2 144 0,4 5-208 16,11 0 64-16,0 0 16 15,0 0 0-15,0 0 0 0,0 0 0 0,0 0 0 0,0 0 0 0,0 0 0 16,0 0-48-16,13-5 0 0,0-3 0 0,-3 2 0 0,6-1 176 0,8-4 0 0,-3-2 0 16,4 1-128-1,-1 4 128-15,4 0 0 0,-2 3 0 0,-9 2 0 16,1 3 0-16,10 3 0 0,-2 5 0 0,-3 2 0 0,-4 5 0 0,-6-5 0 15,5 6 0-15,3 8 0 0,-5 0 0 0,-1 1 0 16,-1 1 0-16,-4-2 0 0,-2 2 128 0,-1-2-128 16,-4-1 128-16,-1-8-128 15,-1 4 0-15,1 7 144 0,-2-6-144 0,0-1 0 0,0-4 160 0,2-4-160 0,-2-11 128 0,0 0-128 16,0 0 0-16,0 0 0 16,0 0 128-16,0 0-128 0,0 0 0 0,0 0 0 0,0 0 0 0,3-8 0 15,0-8 0-15,4-8 0 16,-4 1-192-16,2-2 192 0,3-2-144 0,0 2 144 15,-2 0 0-15,1 8 0 0,1-4 0 0,5-11-128 0,-2 6 128 0,2 1 0 0,4 3 0 16,-4 4 0-16,-5 2-128 0,0 4 128 16,-8 12 0-16,0 0 0 0,13 0-128 0,-13 0 128 15,0 0 0-15,14 12 0 0,-1 1 0 0,-8-2 0 0,0 2 0 0,2 3 0 16,-1 4 0-16,1 6 144 16,-3 3-144-16,-4-5 160 0,5 5-160 0,-1-12 160 0,-1 2-160 0,2 4 128 15,0 0-128-15,1-7 128 0,2-3-128 0,-8-13 0 31,13 8 0-31,-1-6-176 0,1-4-1792 0,4-6-352 16,0-4-80-16,-1-1-15408 0</inkml:trace>
  <inkml:trace contextRef="#ctx0" brushRef="#br0" timeOffset="76098.25">13909 13023 3679 0,'0'0'160'0,"0"0"32"0,0 0-192 0,0 0 0 0,0 0 0 0,0 0 0 16,12-3 6336-16,-12 3 1232 0,0 0 240 0,0 0 64 15,0 0-4656-15,0 0-912 0,0 0-192 0,1-12-48 16,-1 12-1024-16,-3-13-208 0,-2 5-32 0,5 8-16 16,-8-8-304-16,-2 3-64 0,-1 1-16 0,-2 0 0 0,-2 1-112 0,6 3-32 15,-1 0 0-15,-1 0 0 0,-1 3-64 0,1 2 0 16,-2 2-16-16,-2 1 0 16,2 1-176-16,7 0 0 0,1-1 0 0,2 3 0 0,-1-1 0 0,3 9 0 15,1-1 0-15,3-2 0 0,2 4 0 0,0-7 0 0,0 0 0 0,1 3 0 16,2-3 0-16,4 10 0 0,-3-5 0 0,1-5 0 0,1-2 0 0,4-1 0 15,-2-7 0-15,0-3 0 0,0 0 0 0,0-5 0 16,0-3 0-16,0-5 0 0,2-2 0 0,-6 2 0 16,1 4 0-16,3-6 0 15,-2 2 0-15,2-8 0 16,-4 1 0-16,0 8 0 0,-2-1 0 0,-2 1 0 16,-5 12 0-16,0 0 0 0,0 0 128 0,0 0-128 15,0 0 0-15,0 0 128 0,0 0 48 0,0 0 0 0,-5 15 0 0,3-5 0 16,1 6-48-16,2 10 0 0,1 1 0 0,1 3 0 15,0 5-128-15,4-1 128 0,1 4-128 0,-2-11 128 16,3 7 64-16,4 20 16 16,0-4 0-16,1-1 0 0,2 0 96 0,-6-15 16 0,0 0 0 0,1 6 0 15,1 1-128-15,1 21-32 16,-4-4 0-16,-2-21 0 0,-1 4-160 0,-1 0 160 16,0-2-160-16,-3 1 160 0,-2-3-160 0,-2 1 192 0,-3-6-192 0,0 1 192 0,-1-7-192 0,-4-2 0 15,-1-4 0-15,-2-4 128 31,0-3-448-31,-2-8-112 0,-4-2-16 0,1-10 0 16,0-1-1904-16,0-10-384 0,-1-9-80 0,-1-7-15872 0</inkml:trace>
  <inkml:trace contextRef="#ctx0" brushRef="#br0" timeOffset="76435.89">12911 12694 23951 0,'0'0'1056'0,"0"0"224"0,0 0-1024 0,0 0-256 15,0 0 0-15,5-9 0 0,0-2 3088 0,3-2 560 16,-2-3 128-16,7-2 0 0,0-1-3008 0,-6 2-624 0,1 4-144 15,2 0 720-15,-1-1 112 0,3 4 32 0,-1-1 0 16,-1 2-672-16,1 1-192 0,-1 0 0 0,0 2 0 0,-1-1 0 0,-9 7 0 31,0 0 0-31,15 3 0 0,-4 2 0 0,-1 3 0 0,0 4 0 0,-2 6-128 16,-2 3-96-16,3 2-16 0,-1-1 0 0,1 1 0 0,1-5 240 16,2-2 0-16,-1-3 0 0,-1-10-144 31,3 2-976-31,6-5-192 0,1 0-32 0,1-5-14896 0</inkml:trace>
  <inkml:trace contextRef="#ctx0" brushRef="#br0" timeOffset="76617.36">13622 12179 4607 0,'0'0'400'16,"18"0"-400"-16,-3-5 0 0,1 2 0 0,0 1 6704 0,0 2 1248 15,0 2 256-15,1 1 48 0,-3 2-4736 0,1 3-944 16,1 3-192-16,-6-1-32 0,-2 2-1120 0,5 9-208 15,2-5-64-15,-6 5 0 0,1-2-640 0,-3-6-144 16,-4 4-32-16,-3 4 0 0,-5 3-144 0,-3 18 0 16,-7-4 0-16,-3 1-13808 15,-4 0-2832-15</inkml:trace>
  <inkml:trace contextRef="#ctx0" brushRef="#br0" timeOffset="77101.82">14741 12562 29375 0,'0'0'1296'0,"0"0"272"0,0 0-1248 0,0 0-320 0,-5-11 0 0,5 11 0 0,0 0 2176 0,0 0 368 16,0 0 80-16,0 0 0 0,0 0-928 0,0 0-192 15,-8 16-32-15,1 0-16 0,2 4-912 0,2 6-176 0,0 3-48 0,3-5 0 16,0 5-144-16,3 20-48 0,0 0 0 0,4-2 0 0,-2 2-128 0,3-4 160 16,2-3-160-16,-4-9 160 0,1 4-160 0,2 25 128 31,3-5-128-31,-1-2 128 0,0-3-128 0,-3-20 0 15,-1 2 144-15,-1-5-144 0,1-1 128 0,4 1-128 0,-3-11 160 0,2-3-160 32,-10-15-1152-32,0 0-320 0,16-7-64 0,-6-2-17664 0</inkml:trace>
  <inkml:trace contextRef="#ctx0" brushRef="#br0" timeOffset="78226.6">15239 13057 32479 0,'0'0'1440'0,"0"0"288"0,0 0-1376 0,0 0-352 0,0 0 0 0,0 0 0 0,0 0 1424 0,-6 8 224 16,6-8 32-16,0 0 16 0,-10 8-480 0,10-8-80 15,-8 4-32-15,8-4 0 0,-10 1-624 0,-3-1-128 16,2 0-32-16,-1 0 0 16,4 5-160-16,-2-2-32 0,-1 2-128 0,5 2 192 15,-4-2-192-15,-2 6 0 0,-1 2 0 0,2 5 0 16,1-2 0-16,2 4 0 0,2 1 128 0,3-5-128 0,1 2 0 0,4 6 0 0,1 0 128 0,3 1-128 15,2-6 0-15,7-1 0 0,0-5 0 16,1 3 0-16,5-3 0 0,-2 4 0 0,4-6 0 0,0 0 0 31,-2-4 0-31,-6-4 176 0,1-3-176 0,-2 0 160 0,1-3 32 0,5-4 0 16,-3-4 0-16,-2 0 0 0,-5 2 32 0,-2 1 16 16,-2-1 0-16,2-8 0 0,-3 6 32 0,-1-5 16 15,-6 1 0-15,-3-1 0 0,-1 1 32 0,-3 1 16 16,-3-1 0-16,2 7 0 0,-5 0-144 0,-8-7-16 0,1 1-16 0,-1 6 0 15,0 3-160-15,1 1-144 0,0 3 144 0,11 2-208 32,-2 3-368-32,-3-1-64 0,3 2 0 0,5 3-16 15,8-8 32-15,-7 8 16 0,7-8 0 0,0 0 0 16,0 0-64-16,10 13-16 0,-10-13 0 0,16 8 0 16,0-5 80-16,2-3 16 0,0-3 0 0,-5 3 0 0,2-5 368 0,9-1 80 0,-1 1 16 0,0 0 0 15,1 0 128-15,-9 2-128 0,1 0 128 0,-2 3-128 0,6-5 128 0,6 5 0 16,-2-3 0-16,-1 3-128 0,-5 0 128 0,-7 0 0 15,2 0 0-15,0 0 0 16,0 0 0-16,3 0 144 0,-16 0-16 0,17-5-128 0,-17 5 576 0,0 0 0 16,0 0 0-16,14 0 0 0,1-4-80 0,-15 4-16 15,0 0 0-15,0 0 0 0,0 0-160 0,0 0-16 32,0 0-16-32,0 0 0 0,0 0-16 0,0 0 0 0,-5 15 0 0,-2-2 0 15,-1 5-32-15,0-2-16 0,0 0 0 0,3-3 0 16,0 4-96-16,-1 5-128 0,1-1 176 0,3 0-176 0,1 1 0 0,1-3 0 15,1-1 0-15,1-7 0 0,1 2 0 0,2 0 0 16,-5-13 0-16,5 13 0 0,-5-13 0 0,0 0 0 16,0 0 0-16,0 0 0 0,10 0 208 0,4-5-64 0,-2-8-16 15,-3 0 0-15,0-6 80 0,0 3 16 16,-1-5 0-16,1-1 0 0,-5 3-224 0,1-2 176 16,2 0-176-16,-4 1 160 0,0 2-160 0,-3-1 0 15,0 3 0-15,0 6 128 0,-1 2-128 0,1 8 0 0,0 0 0 0,0 0 0 16,0 0 0-16,0 0 128 0,0 0-128 0,0 0 0 15,0 0 0-15,-2 16 0 0,-1 2 128 0,4 5-128 0,3-1 0 0,-1 8 0 16,2 0 0-16,-4-7 0 0,4 8 0 0,2 16 0 16,-2-1 0-16,1-1 0 15,2 0 128-15,0 1-128 0,0-1 192 0,2 9-64 0,2 3-128 0,-3 1 192 32,1 4-192-32,0 3 192 0,-2-2-192 0,-2-1 0 15,-1-4 144-15,-1-19-144 0,-3-1 128 0,-1 12-128 16,-1-8 128-16,-3-5-128 0,-2-4 128 0,-1-4-128 0,-1-9 128 15,2-11-128-15,-1 3 0 0,-4-4 128 0,-1-3-128 16,3-5 0-16,-1-5 0 0,2-3-240 16,-2-4 48-16,-1-1 0 0,-1-8-96 0,-2-16-16 15,1 0 0-15,5-9 0 0,4-6 16 0,3-3 0 0,4-10 0 0,4 20 0 16,2-11 112-16,11-33 32 0,-1 6 0 0,4 9 0 16,1 4 144-16,2 0-192 0,4 0 192 0,-11 28-192 15,4-7 192-15,8-14 0 0,-4 6 0 0,-4 7 0 0,1 8 0 0,-4 6 0 16,-2 7 0-16,-9 13 0 0,-1 4 0 15,2-2 0-15,-3 2 0 0,-7 12 0 16,0 0 0-16,0 0 0 0,0 0 144 0,0 0-144 16,0 0 448-16,8 13-32 0,0 3 0 0,-5 9 0 0,0 1-64 15,-1-7-16-15,1 2 0 0,1 9 0 0,-1-1-128 0,2 15-16 16,0-4-16-16,3-1 0 0,0-2-176 0,0-6 160 0,-2-5-160 0,2-6 160 0,2-6-160 16,-2 1 0-1,-8-15 0-15,12 8 128 0,-1-3-128 16,-11-5 0-16,15-3 0 0,-7-2 0 15,0-3-1072-15,7-9-192 0,-4-4-32 0,-1-3-12656 16,-2-5-2512-16</inkml:trace>
  <inkml:trace contextRef="#ctx0" brushRef="#br0" timeOffset="78372.43">16074 13012 23951 0,'0'0'2128'0,"0"0"-1696"16,-10 5-432-16,10-5 0 0,0 0 3856 0,0 0 688 15,-11 3 144-15,11-3 32 0,0 0-2768 0,0 0-544 16,0 0-128-16,0 0 0 0,0 0-1120 0,0 0-160 0,0 0-144 0,16 8 144 31,0-3-2624-31,-5 0-384 0,2 1-96 0</inkml:trace>
  <inkml:trace contextRef="#ctx0" brushRef="#br0" timeOffset="78649.22">16359 13320 17503 0,'0'0'1552'0,"0"0"-1232"15,8-3-320-15,1 0 0 0,-1-2 3648 0,3 2 688 16,-11 3 128-16,11-9 16 16,-1 1-2208-16,-2-1-448 0,-3-3-96 0,-5 12 0 0,3-13-944 0,-3 13-176 15,0-11-32-15,-1 1-16 0,1 10-48 0,-5-8 0 16,-2 3 0-16,-1-1 0 0,-1 1-128 0,-8 2-48 0,1 3 0 0,1 0 0 16,1 6 0-16,4-1 0 15,-1 3 0-15,1 5 0 0,2 0-176 0,-3 10-32 0,-1-2-128 0,4 0 192 16,5 0-192-16,3-5 0 0,1 0 0 15,1 6 0-15,1 2 0 0,9 10 0 16,2-5 0-16,1-1 0 0,-2-2 272 0,2-3 16 16,1-2 0-16,-3-8 0 0,3-2 112 0,10 2 32 0,-2-5 0 0,2-6 0 15,3-2-160-15,-11-5-16 0,0 0-16 0,3-6 0 16,0-7-512-16,9-10-112 0,-4-3 0 0</inkml:trace>
  <inkml:trace contextRef="#ctx0" brushRef="#br0" timeOffset="80753.62">17355 13177 11055 0,'0'0'480'0,"0"0"112"0,0 0-464 0,0 0-128 0,-9-9 0 0,5 0 0 16,4 9 4064-16,-7-11 800 0,-1 0 144 0,3 4 48 0,-1 1-2304 15,-1-2-448-15,-3-1-80 0,2 5-32 16,8 4-944-16,0 0-192 0,-6 0-32 0,-2 0-16 16,1 4-368-16,-4 5-64 0,1 5 0 0,2 1-16 0,0 8-272 0,-4 3-48 15,3 3-16-15,4-5 0 0,0 0-224 0,0 19 0 16,2-6 0-16,3 0 0 16,-2 1 0-16,6-14 128 15,0-1-128-15,4 8 0 0,-1-2 0 0,1-10 0 0,0-2 0 0,-8-17-160 0,13 9 160 0,0-6 0 16,0-3 0-16,3-3 0 0,1-10 0 0,2-3 0 15,-1-5 160-15,1-12-160 0,3-4 304 0,-1-5-48 16,1-4 0 0,-5 11 0-16,1-3-128 0,7-23-128 0,-3 2 192 0,-3 6-192 0,-4 2 160 0,-4 16-160 0,0-8 128 15,1-2-128 1,-1-9 144-16,2-20-144 0,-1 4 160 0,-1 8-160 0,-1 1 144 0,-6 2-144 0,-4 6 128 0,-1 23-128 16,1 1 0-16,0-7 0 0,-5 7 0 15,2 11 0 1,-1 4 128-16,1 7-128 0,3 7 128 0,0 0-128 0,-6-1 192 15,-6 1-64-15,12 0 0 0,-11 8 0 0,0 3 32 0,4 2 0 16,1 3 0-16,-1 4 0 0,-1 4-160 0,-2 15 160 0,4 5-160 16,1 1 160-16,0 2-160 0,3 2 192 0,4 5-192 0,1-17 192 15,2 4-192-15,2 20 128 16,-1-5-128-16,2-3 128 0,4-1-128 0,-1 2 0 0,-1 1 144 0,1-2-144 0,-1 1 0 16,1-4 0-1,1-6 0-15,-1-7 128 0,-1-7-128 0,-4-14 0 0,1 0 128 0,-1-6-128 0,-1-2 0 0,-5-8 144 16,0 0-144-16,0 0 0 15,13-5 0-15,-3-3 0 0,-2-8 0 0,-3-5 0 0,3 0-192 0,-2-7 192 32,1-3-208-32,-1-5 80 0,-1-1-64 0,0 13 0 0,0-5 0 0,-2 3 0 15,4-2 16-15,2-9 0 0,1 11 0 0,-2 6 0 0,-1 4 176 0,-7 16-160 16,0 0 160-16,0 0-160 0,0 0 160 0,0 0 0 16,0 0 0-16,13 8-128 0,-2 5 128 0,-3 3 0 15,-1 5 0 1,-1 4 0-16,1 2 0 0,-1 3 0 0,2 2 0 0,-3-1 0 0,0 1 0 0,0-2 0 0,0-1 0 0,-2-10 0 15,4 2 0-15,-1 7 0 16,1-7 0-16,1-5 0 31,-2-8-960-31,-6-8-192 0,12 2-64 0,-3-2 0 16,3-8-2480-16,4-5-496 0</inkml:trace>
  <inkml:trace contextRef="#ctx0" brushRef="#br0" timeOffset="81060.93">18179 13314 14735 0,'0'0'1312'0,"0"0"-1056"0,0 0-256 0,0 0 0 15,7-8 3568-15,-1-2 656 0,-6 10 128 0,0 0 16 0,5-12-1504 0,-5 12-304 16,2-8-64-16,-2 8-16 0,0-9-1136 0,0-6-208 16,-2 5-48-16,2 10-16 0,-6-11-352 0,-2 3-64 15,8 8-16-15,-10-5 0 0,-1 2-256 0,-2 3-64 16,0 0-16-16,-7 8 0 0,2 0-144 0,0 5-32 16,2-2 0-1,6 2 0-15,2 0-128 0,-3 10 0 0,0-5 0 16,4 1 0-16,4-1 0 0,1 3 0 0,4-1-128 0,4-4 128 15,-1-3-160-15,5 0 160 0,1-2-208 0,5 1 80 16,1-4 128-16,1-3-128 16,-1-5 128-16,-2 0-128 0,0-4 128 0,7-5 0 15,-1-6 0-15,-1 2 0 0,-2-3 0 0,-2 3 192 0,-3-3-32 0,-6 7-16 16,1 0 0-16,0-6 0 16,-7 2 0-16,-2 2 0 0,-4-2 32 0,-2 5 0 0,-1 0 0 0,-5-1 0 31,-1 1-1024-31,-3 7-208 0</inkml:trace>
  <inkml:trace contextRef="#ctx0" brushRef="#br0" timeOffset="81654.17">18863 13197 18431 0,'0'0'816'0,"0"0"160"0,-5-7-784 0,5 7-192 0,-6-8 0 0,6 8 0 16,-12-6 3472-16,1-1 656 0,-1 6 128 0,12 1 32 16,-8 1-2240-16,-6 2-448 0,-1 2-96 0,0 2-16 0,6-1-800 0,-3 6-176 15,-1 4-16-15,4-5-16 0,1 2-240 0,-4 12-48 16,4-3-16-16,0 6 0 15,3 4-176-15,2-1 0 0,0 5 144 0,3-12-144 16,1 2 0-16,6 10 0 0,1-5 0 0,2-4 0 16,-1-2 0-16,3-4 0 0,1-8 128 0,-2-5-128 0,2-3 0 0,10-2 0 15,-2-6 0-15,2-2 0 0,-1-8 176 0,1-3-48 0,-2-9 0 0,-5 8 0 32,1-8-2112-32,9-15-416 0,-2-1-96 0</inkml:trace>
  <inkml:trace contextRef="#ctx0" brushRef="#br0" timeOffset="82361">19231 13107 15663 0,'0'0'688'0,"0"0"144"0,0 0-656 0,0 0-176 0,0 0 0 0,0 0 0 16,0 0 4496-16,-4 12 880 16,4-12 160-16,-5 11 32 0,5-11-3152 0,-7 7-640 0,1-4-128 0,6-3-32 0,-10 13-1008 0,3-5-208 15,1 0-32-15,-4 8-16 0,1 4-224 0,-1-2-128 16,-2 3 160-16,4 2-160 15,2-1 144-15,1 3-144 0,0-1 128 0,2 0-128 16,1 2 160-16,2-6-160 0,5 1 192 0,2 8-192 0,4 0 128 0,4-4-128 16,-2-1 0-16,3-4 0 15,2-4 0-15,-5-7 0 0,0 0 128 0,3-1-128 0,2-3 128 0,6-2-128 16,-3-6 192-16,-3-2-192 16,-2-3 304-16,-6-1-48 0,0-3-16 0,-1 0 0 15,3-4 16-15,1-7 0 0,-3 0 0 0,-4 2 0 0,-1 4-96 0,-5-3-16 16,-3 4 0-16,-1-2 0 15,-2 2 32-15,-2-1 0 0,-5 4 0 0,-2-1 0 0,-1-2-176 0,-2 1-176 16,-3 0 48-16,2 6 0 0,-1-3-192 0,4 4-48 16,-2 3 0-16,3 0 0 0,1 2 48 0,7 3 0 0,1 0 0 0,6 0 0 15,0 0 176-15,0 0 144 16,0 0-192-16,0 0 192 0,0 0-240 0,0 0 64 0,14-5 16 0,-1 2 0 16,2-2 160-16,9-3-128 0,1-3 128 0,1 3-128 15,0 0 128-15,-9 3 256 16,1-3-64-16,10 3-16 0,-4 0 80 0,-3 3 0 0,-3 4 16 0,0 4 0 15,-2 2-96-15,1 9-32 0,-4-1 0 0,-5-3 0 16,0 6-16-16,3 15-128 0,1-1 192 0,-4 4-64 16,-2 4 0-16,-3-12 0 0,1 0 0 0,-1 17 0 15,-1-6 0-15,-1-7-128 0,1-4 192 0,-4-5-64 16,2-6-128-16,0-2 0 0,0-16 0 0,0 12 0 16,0-12 0-16,0 0 0 0,0 0 0 0,0 0 0 15,0 0 0-15,0 0 0 16,0 0 0-16,0 0 128 0,5-12-128 0,1-9 0 0,-1-3 0 0,-1 0 0 15,0-6 0-15,-2 1 0 16,1 0 0-16,-1-4 0 0,-2 1 0 0,3 3 0 0,0 0 0 0,2-1 0 0,-1 6 0 0,-1 8 0 16,-2 0 0-16,8-1 0 0,-3 3 0 0,4 2 0 0,-10 12 0 0,0 0 0 15,0 0 0-15,0 0 0 0,0 0-176 0,0 0 176 32,8 8 0-32,2 10 0 0,-4 2 0 0,-1 4 0 15,-2 2 0-15,1 3 0 0,-1 4 0 0,0-12 128 16,-1 3-128-16,3 14 0 0,-1-3 128 0,1-5-128 15,0-5 0-15,0-2 128 0,0-8-128 0,0-7 0 16,1 0-736-16,-6-8-224 0,15 3-32 0,-1-3-12272 0,1-5-2464 0</inkml:trace>
  <inkml:trace contextRef="#ctx0" brushRef="#br0" timeOffset="82862.31">20180 13375 7359 0,'0'0'656'0,"0"0"-528"0,0 0-128 0,0 0 0 15,0 0 5472-15,0 0 1056 0,0 0 224 0,0 0 32 16,0 0-3328-16,0 0-656 0,0 0-144 0,0 0-32 16,-7-5-1568-16,-3-3-320 15,-1 0-64-15,1 3-16 0,-1-3-416 0,3 2-96 0,-2 1-16 0,-1 2 0 16,3-2-128-16,-7-3 0 16,2 3 0-16,0 5 0 0,-2 0 0 0,2 3 0 15,2 2 0-15,5 0 0 0,-3 1 0 0,1 4 0 0,0-2 0 0,3 8 0 16,0 2 0-16,4 2 0 0,1 1 0 15,1-2 0-15,4-1 0 0,3 15 0 0,-1-9 0 0,3 2 0 16,-1-3 0-16,3-6 0 0,-1 3 144 0,2-4-144 16,-2-1 128-16,2-4-128 0,0-3 128 0,0-3-128 0,0-2 0 0,0-3 128 0,0-3-128 0,-4 2 0 31,-1-6 160-31,5-1-32 0,0-5-128 0,-4 3 192 16,1-4-64-16,-3-3-128 0,-3 4 176 0,0 4-176 15,-1-3 160-15,0-4-160 0,-1 6 128 0,-2 10-128 0,0 0 128 0,0 0-128 16,0 0 128-16,0 0-128 0,0 0 144 0,0 0-144 15,0 0 160-15,-2 15-160 0,1 1 0 0,1 5 0 16,1 4 0-16,4-1 0 0,-5 0 144 0,3 2-144 0,2 2 128 16,2 1-128-16,-1 7 160 0,1 3-160 0,-1 1 192 0,1-10-192 0,1 5 512 0,3 20 0 31,-4 2 0-31,6-2 0 0,0 2-208 0,0-3-48 0,-2-5-16 0,-5-7 0 16,1 0-240-16,-1-5 144 0,1-1-144 0,-2-7 128 15,-8-3-128-15,1-3 192 0,-1-7-192 0,-1-6 192 0,0-2-192 16,-8 0 128-16,2-3-128 0,-3-2 128 15,-1-3-320-15,3-3-64 0,-4-2 0 0,0-3-16 32,-1-5-1168-32,-12-11-224 0,-1-6-64 0,-2-5-11824 15,-1-4-2368-15</inkml:trace>
  <inkml:trace contextRef="#ctx0" brushRef="#br0" timeOffset="83196.16">19098 12979 32303 0,'0'0'1424'0,"7"-13"304"0,1 2-1376 0,0-4-352 0,-1-1 0 0,6-3 0 16,0 1 960-16,3-5 112 0,0 2 16 0,3-3 16 0,-2-2-528 0,2 1-96 15,1 1-32-15,1 0 0 0,-2 7-320 0,-3-1-128 0,4-1 0 0,-5 6 0 16,-2 0 0-16,-2 8 0 0,0 2 0 0,-1 3 0 16,0 8 144-16,0 2-144 0,1 1 128 0,-1 10-128 0,-2 0 448 0,-2-1 0 15,4-1 0-15,3 2 0 0,0-3-176 0,8 10-16 32,0-7-16-32,2-8 0 0,0-2-240 0,6-6 128 15,3-5-128-15,-9-5 0 0,0-6 0 0,3 1 0 16,1-6 0-16,14-8-18144 0</inkml:trace>
  <inkml:trace contextRef="#ctx0" brushRef="#br0" timeOffset="83789.69">20486 13078 6447 0,'0'0'576'0,"0"0"-576"16,0 0 0-16,0 0 0 0,0 0 6544 0,0 0 1200 15,0 0 256-15,0 0 32 16,0 0-5104-16,0 0-1024 0,-1 20-208 0,2-2-32 0,3 6-960 0,-1 4-176 16,0 2-32-16,2-5-16 0,0 4-208 0,3 16-32 15,0 1-16-15,2-2 0 0,1-2 80 0,-3-13 16 0,1 0 0 0,2 2 0 16,-1-5-112-16,3 7-16 0,-2-7 0 0,0-7 0 15,-1-6-192-15,-2-5 176 16,0-3-176-16,-8-5 160 0,10 0-160 0,1 0 128 0,-11 0-128 0,12-8 128 16,-1-5-128-16,-4 3 0 0,-1-4 0 0,1-3-176 15,-2-4-176-15,-1-8-32 0,1-3-16 0,0 2 0 32,-3-2-48-32,-1 6 0 0,-1-2 0 0,4 2 0 0,-3 2 240 0,4 3 32 0,-5 5 16 0,2 4 0 15,-2 12 160-15,0 0 0 16,0 0 0-16,0 0 0 0,0 0 0 0,0 0 128 0,0 0 0 0,0 0 0 15,9 17 160-15,0 2 32 0,-5 2 16 0,0-1 0 16,1 1-96-16,1 13-32 0,1 2 0 0,1-6 0 0,-2 3-32 16,4-4-16-16,-2-1 0 0,-1-12 0 0,-1 2-160 0,5 1 160 15,2-6-160-15,-1-5 160 0,-12-8-160 0,9 4 0 16,3-3 0-16,-1-2 0 16,2-6-1136-16,7-6-304 0,-4-3-64 0,0-5-11104 15,2-4-2240-15</inkml:trace>
  <inkml:trace contextRef="#ctx0" brushRef="#br0" timeOffset="84979.66">21264 13314 13823 0,'0'0'1216'0,"10"-8"-960"15,0-1-256-15,-10 9 0 0,5-8 4192 0,-5 8 800 16,0 0 144-16,6-13 48 16,-6 5-2224-16,0 8-432 0,-3-13-96 0,0 2 0 0,-2 3-1280 0,-2-2-240 15,-1-1-48-15,0 3-16 0,-3 3-528 0,-1 0-96 16,-2 2-32-16,1 3 0 0,0 3-32 0,-2 5-16 0,-3 5 0 0,4-2 0 15,-1 4-144-15,-5 12 160 16,3-1-160-16,2 7 160 0,2-4-160 0,6-5 0 16,1 4 0-16,3 1 0 0,1 0 0 0,2 12 0 0,2-7 0 0,3-5 0 0,-1 1 0 0,3-14 0 15,-2-3-144-15,9 6 144 16,1-2 0-16,0-8 0 0,-1-2 0 0,1-6 0 16,-1-1 176-16,-2-1-176 0,1-6 192 0,0-1-192 15,0-2 256-15,5-6-48 16,-4 0-16-16,1-2 0 0,-4-5-64 0,-1 2 0 15,-3 0-128-15,-3 8 192 0,0-6-192 0,-1-6 0 0,0-4 0 0,0 5 0 16,-1 3 0-16,-2 11 0 0,0-5 0 0,0 6 0 16,-2 0 128-16,2 9-128 0,0 0 0 0,0 0 0 0,0 0 0 15,0 0 128-15,0 0-128 0,0 0 0 0,4 10 0 0,0 13 0 16,1 3 0 0,2 3 0-16,1 0 0 0,2 4 0 0,-2-1 0 0,2 2 0 15,-2 2 144-15,1-3-16 0,1 1 0 0,0 0 0 0,-5 6 144 0,1 6 32 16,1 2 0-16,-2-13 0 0,1 8-112 0,2 24-32 15,-1 3 0-15,-1-4 0 0,2-4-160 0,-4-20 128 16,-3 4-128-16,-1 2 128 0,-1-2-128 0,-3-1 0 16,-4 1 0-16,-3 15 128 15,0-15-128-15,-1-9-272 0,1-9 64 0,3-14 16 0,1 3-32 0,-4-6 0 16,3-3 0-16,8-8 0 16,0 0-208-16,-5-8-32 0,2-5-16 0,3-6 0 0,3-7 80 0,3-10 16 15,4-5 0-15,11-25 0 0,2-1 192 0,1-4 32 0,-1-10 16 0,-2 22 0 0,2-11 144 16,13-45 0-16,-2 5-144 0,1 1 144 0,4-1 0 0,-1 2 0 15,-3-4-144-15,1 5 144 16,-3 0 0-16,-1 6 0 0,-1 4 0 0,-5 1 0 16,-5 2 0-16,-2 6 0 15,-6 7 0-15,-1 10 0 0,-2 4 0 0,-7 10 128 16,-5 9-128-16,-1 10 0 0,-5 12 0 0,0 2 0 16,-2 11 0-16,-1 5 0 0,-6 3 192 0,1 5-64 15,0 7-128-15,-2 1 192 0,0 8-16 0,0 0-16 0,0 12 0 0,4 3 0 16,-1 4 0-16,5 8 0 15,4 5 0-15,3 3 0 0,1 2 32 0,0 1 16 0,6 7 0 0,-1-2 0 0,5-2 96 0,0-4 16 16,4-2 0-16,-1 1 0 16,2 3-144-16,-3-18-32 15,-1 7 0-15,1-2 0 0,3 0-144 0,3 20 0 0,-1-5 0 0,0-8 128 16,-4-7-128-16,-1-21 0 0,-2 0 144 0,0-5-144 16,0-4 0-16,0 4 0 0,-8-16 0 0,8 5 128 15,-8-5-128-15,0 0 0 0,0 0-176 0,7-5 176 16,1-7-240-16,-2-12 48 0,1-2 16 0,-2-3 0 15,0-4-64-15,3-1-16 0,-2-1 0 0,1 0 0 16,-2 0 16-16,3 1 0 0,3 1 0 0,-1 4 0 16,-2 8 80-16,0 1 16 0,0 7 0 0,0 2 0 0,0 3 144 0,-8 8 0 15,0 0-144-15,0 0 144 0,0 0 0 0,13 3 0 16,-13-3-144-16,10 13 144 0,-3 3 0 0,-1 4 176 0,1 4-32 0,-1 2 0 0,-4 7-16 0,-1-12-128 16,1 3 192-16,-2 2-64 15,6 3-128-15,-1 17 192 16,0-6-192-16,0-7 192 0,-2-4-192 0,4-5 128 0,1-3-128 0,0-9 128 0,-1-2-128 0,4 1 0 31,0-6 0-31,2 0 128 0,-13-5-128 0,13-2 0 16,0-3 0-16,2-3 0 0,-1-3 0 0,11-9 0 15,4-1 0-15,-3 0 128 0,-6 0-128 0,-6 5 0 16,1-1 0-16,-1 0 0 0,3-3 0 0,4-6 0 0,-7-1 0 0,-1 2 0 16,-1 1 0-16,-6 1-192 0,-1 0 0 0,-3 6 16 0,-2-3 176 0,-4 2 0 15,0 2 0-15,-3 5-128 0,-1 1 128 0,-5 3 0 16,0 3 0-16,-2 4 0 0,-3 4-208 0,2 5 32 31,0 2 16-31,0 7 0 0,-5 1 160 0,4 2-128 0,4 4 128 0,9-9-128 0,-3 5 128 0,-1 15 144 16,1-2-16-16,4-2-128 0,0-3 256 0,5-7-48 31,2 2-16-31,3-3 0 0,-1 0 144 0,9 12 32 0,8-9 0 0,-4 0 0 16,-1-6-112-16,3-2 0 0,4-3-16 0,-8-4 0 0,3-3-240 0,11-1 176 15,0 0-176-15,-2-5 160 0,-3 0-160 0,-7-2 160 16,-1-1-160-16,5-2 160 0,0-1-288 0,4-7-64 15,-4 0-16-15,0-4 0 16,-5-2-2048-16,-2-2-416 0,-2-4-80 0</inkml:trace>
  <inkml:trace contextRef="#ctx0" brushRef="#br0" timeOffset="85253.01">22311 13069 16575 0,'0'0'1472'0,"0"0"-1168"16,0 0-304-16,10-12 0 0,3 1 4320 0,0 1 800 15,2-1 176-15,-4 6 16 0,2-7-2880 0,8-1-592 0,0 0-112 0,2 2-32 16,-2 3-1152-16,-1-2-224 0,2-1-64 0,-2 6 0 0,-2 2-256 0,-2 1 0 31,-3 2 128-31,1 0-128 0,-1 2 0 0,-1 1 160 0,-2 2-160 0,-1 0 128 16,1 1-128-16,1-1 160 0,1 3-160 0,-1 0 160 15,-1 0-160-15,1 2 0 0,2-2 144 0,-3 0-144 0,-2 4-160 0,2 1-96 16,3 0-32-16,-2 3 0 16,-1-1-3392-16,-2 3-672 0,-1 9-144 15,-1 4-32-15</inkml:trace>
  <inkml:trace contextRef="#ctx0" brushRef="#br0" timeOffset="85382.97">22597 13989 17503 0,'-6'16'768'0,"6"-16"176"0,0 15-752 0,0-7-192 0,0 3 0 0,0-3 0 0,0 4 4720 0,0 1 912 16,0-13 176-16,3 13 32 0,-3-13-3664 0,0 0-752 16,0 0-144-16,0 0-16 15,0 0-2416-15,0 0-496 0</inkml:trace>
  <inkml:trace contextRef="#ctx0" brushRef="#br0" timeOffset="86594.78">23315 13284 12895 0,'0'0'576'0,"3"-13"112"0,0 2-560 0,-3 11-128 0,0-13 0 0,0 13 0 15,-1-11 4624-15,-3 1 896 0,-2 2 176 0,6 8 48 0,-12-5-3200 0,1 2-640 0,-2 0-128 0,0 6-32 16,0 5-704-16,-1 3-144 15,-3 4-16-15,1 1-16 0,-2 5-592 0,7-1-112 16,-2 1-32-16,1 3 0 0,1 4-128 0,-5 14 128 16,5-1-128-16,4-3 128 0,4 3-128 0,3-13 0 0,3-6 0 0,0 6 0 15,4-7 0-15,4 8 0 16,4-4 0-16,-1-12 0 0,1-5 0 0,-5-5 0 0,6-3 0 0,2-3 0 16,1-5 192-16,12-9 48 0,-3-5 16 0,1-6 0 0,0-9-16 0,-9 8 0 31,4-4 0-31,-3-4 0 0,0-4-240 0,10-21 0 15,-3 9 0-15,-4 3 0 0,-4 1 0 0,-6 2 0 0,-4-2 0 0,-5 4 0 16,1-4 0-16,-3 2-192 0,-4-5 192 0,-2 2-160 16,-4-4 160-16,-1 0-160 15,-2 4 160-15,-1 1-160 0,-4 7 160 0,4 5 0 16,-4 4 0-16,1 9 0 0,-1 3 0 0,2 10 0 0,0 1 0 0,2 3 0 16,-1 7 128-16,3 0 0 0,-1 7 0 0,2 3 0 15,-2 4 0-15,2 4 0 0,1 6 0 0,4-2 0 16,2 7 0-16,-1 19 0 0,4 1 0 0,2 1 0 0,5 6 48 15,-3-21 16-15,1 8 0 16,4 18 0-16,-3 1-32 0,0 0 0 0,3 3 0 0,-1-2 0 16,0 3-160-16,-4-20 192 0,1 3-192 0,1 1 192 0,0-5-192 0,5 12 0 15,-1-15 144-15,-3-9-144 0,1-6 0 0,-3-14 144 0,-1 0-144 0,2-4 0 16,0-5 0-16,4 5 0 0,-12-9 0 0,0 0 0 16,0 0-208-16,0 0 0 0,8-5 0 0,0-3 0 15,-2-1 0-15,2-4 0 16,1-6 0-16,-3 1 0 0,-1-3-48 0,0 1-16 15,0-4 0-15,0 0 0 0,-2-5 144 16,3-10 128-16,1 3-192 0,1 7 192 0,-2 4 0 0,1 9-128 0,-2-2 128 0,3 7 0 16,-8 11 0-1,0 0 0-15,0 0 0 0,0 0 0 0,0 0 0 0,0 0 0 16,0 0 0-16,6 13 0 0,1 1 0 0,-4 9 144 16,-3 5-16-16,2 1 0 0,-1 0-128 0,1-8 160 15,0 4-160-15,-2-4 160 0,1 3-160 0,6 5 160 0,-1 2-160 0,2-8 160 16,0-7-160-16,-4-3 128 0,1-5-128 0,1 4 128 15,4-4-128-15,3 0 0 0,1 0 0 0,11 2 128 0,-2-7-128 16,-6-3 0-16,3-3 0 0,3-2 0 0,-1 0 0 0,12-6 128 16,-4-2-128-16,-11 1 0 0,2 4 0 0,0-5 0 31,-3 0 0-31,-2 0 0 0,-1-3-128 0,3-8 128 16,-5-1-160-16,-7 9 160 0,-1-5 0 0,-2 3 0 15,-1-5 0-15,-4 1 0 0,-2-3 0 0,-4-7 0 0,-1 7 0 0,3 1 0 16,-5 6 0-16,-1 4 0 0,-1 1 160 0,-1 8-160 0,-4 0 128 0,1 7-128 15,1 1 128-15,-2 8-128 16,-1-1 128-16,8 1-128 0,-2 2 128 0,0 3-128 0,1 6 0 0,1 2 128 16,3 0-128-16,0 15 0 0,4-3 0 0,4-12 0 15,0 1 128-15,2-3-128 0,4 3 192 0,7 7 16 16,2-3 0-16,1-4 0 0,4-4-16 0,-7-5-16 16,1-3 0-16,3 2 0 0,0-6-176 0,11 0 0 0,-2-5 144 0,-8 0-144 0,0-8 128 0,1 0-128 31,4-5 128-31,0 1-128 0,-1-5-144 0,9-6-112 15,-6-2 0-15,-3 0-16 16,1-4-2576-16,-5 1-512 0</inkml:trace>
  <inkml:trace contextRef="#ctx0" brushRef="#br0" timeOffset="86894.49">24006 13218 21183 0,'0'0'1888'0,"0"0"-1504"16,0 0-384-16,0 0 0 0,0 0 3120 0,0 0 544 16,0 0 112-16,10-8 32 15,-2 0-2256-15,2 0-448 0,1-1-80 0,2 1-32 0,2-5-720 0,0 2-144 16,-1 1-128-16,2-1 192 0,1-2-192 0,-1 0 0 16,-3-2 0-16,0 7 0 0,-3 2 0 0,-10 6 128 15,0 0-128-15,0 0 0 0,0 0 128 0,0 0-128 16,0 0 0-16,11 9 128 15,-5 4 96-15,-1 4 16 0,0-1 0 0,-2 3 0 0,1-1-96 0,2-2-16 32,1 1 0-32,1-1 0 0,-8-16-128 0,14 8 0 0,3 0 0 0,-1-8 0 15,-2-8-240-15,8-3-80 0,0-7 0 0,-7 2-17344 16</inkml:trace>
  <inkml:trace contextRef="#ctx0" brushRef="#br0" timeOffset="87054.7">24791 12546 23951 0,'0'0'2128'0,"0"0"-1696"16,0 0-432-16,0 0 0 16,0 0 3840-16,0 0 704 15,-10 8 128-15,0 5 16 0,-1 3-2832 0,-2 4-560 0,-2 1-112 0,0 5-32 0,-1 1-592 0,0 3-128 32,-3-1-32-32,2 3 0 0,3-3-400 0,-1 1 0 0,0-1 0 0,1 2-13792 31,2-5-2688-31</inkml:trace>
  <inkml:trace contextRef="#ctx0" brushRef="#br0" timeOffset="87376.97">24956 12608 21183 0,'0'0'944'0,"0"0"192"0,0 0-912 0,0 0-224 16,-6 12 0-16,-1 0 0 0,-1 1 4288 0,3 6 800 15,0 2 160-15,2 5 48 0,0 5-3200 0,0 3-640 16,1 4-128-16,0-1-32 0,2 5-672 0,4-1-144 16,-1-1-32-16,2 3 0 0,0-3-48 0,1 6-16 0,-1-1 0 0,0-9 0 15,1 1-144-15,1 2-48 0,-1 7 0 0,1-1 0 16,-1 0-192-16,2 17 144 0,-1-8-144 15,-2-17 128 1,-2-8-128-16,0-13 0 0,0-4 144 0,-3-12-144 0,0 0-144 0,0 0-112 16,0 0 0-16,0 0-16 15,0 0-2720-15,-6-12-528 16,1-5-128-16</inkml:trace>
  <inkml:trace contextRef="#ctx0" brushRef="#br0" timeOffset="87854.35">24719 13281 15663 0,'0'0'1392'0,"11"-6"-1120"0,1-6-272 0,2 4 0 0,3-3 2960 0,-1 1 544 0,2-3 96 0,1-1 32 16,1 1-1424-16,1 1-288 0,0-1-48 0,3 0-16 16,-3 2-560-16,2 1-112 0,-2 2-32 0,4 0 0 15,2-4-704-15,-4 8-160 16,-4 0-32-16,3 3 0 0,-3-2-256 0,2 3 160 0,-1 3-160 0,-1-2 128 16,-1-1-128-16,-2 4 128 15,-3 0-128-15,-13-4 128 0,15 7 0 0,-15-7 0 0,10 10 0 0,-4 3 0 0,-4 1 288 0,-4 4 48 16,-3 2 16-16,-1 1 0 0,-4 5-32 0,-1-2-16 15,-1 0 0 1,4-2 0-16,0-1-208 0,-5 9-32 0,2-4-16 0,4 4 0 0,2-3-176 0,4-9 0 16,-1-2 0-16,2 1 0 0,0-4 0 0,0 6 128 15,2-6-128-15,-2-13 0 0,0 0 128 0,0 0-128 16,4 8 128-16,-4-8-128 0,0 0 0 0,10 0 0 16,0 0 0-16,3-8 0 0,-2-3 128 0,-4 1-128 15,-1-1 0-15,1-6 128 0,-4 3-128 0,4-11 0 16,-4 3 0-16,-3-1 0 0,0-1 0 0,-2-1 0 15,1 1 0-15,-1 0 0 0,-3-2 0 0,5 1 0 0,-3 6 0 0,1 1 0 16,-1 2 0-16,1 4 0 16,2 12 0-16,0 0 0 15,0 0 0-15,0 0 128 0,0 0-128 0,0 0 128 0,0 0 128 0,0 0 32 16,0 0 0-16,7 15 0 0,-4 3-32 0,4 3-16 16,-3 2 0-16,0 3 0 0,-1 1-48 0,0-6-16 15,0 4 0-15,1 1 0 0,0 3-48 0,5 11-128 16,-3-2 192-16,1-19-64 0,2-1-128 0,1-5 0 15,0-2 0-15,3-2 0 0,1-1 0 0,12-7-256 0,-1-6 48 16,-1-3 0 0,-1-8-2080-16,1-2-400 0,-1-3-96 0</inkml:trace>
  <inkml:trace contextRef="#ctx0" brushRef="#br0" timeOffset="88184.11">25682 13281 22111 0,'0'0'1968'0,"0"0"-1584"16,0 0-384-16,0 0 0 15,0 0 3760-15,0 0 656 0,0 0 144 0,0 0 32 16,0 0-2016-16,0 0-400 16,0 0-64-16,0 0-32 0,-11-1-1344 0,11 1-272 15,0 0-48-15,-12-4-16 0,12 4-272 0,-14-1-128 16,14 1 128-16,-15 5-128 0,2-1 0 0,2 8 0 0,1 1 128 0,0 0-128 16,0-2 0-16,4 2 0 0,-1 7 0 0,2-3 0 0,1 5 0 0,2-1 0 15,4-2 0-15,1 5 0 0,2-6 0 0,0 2 0 16,4-7 0-16,1 3 0 0,-2-3-144 0,4-5 144 0,-1 0 0 0,2-1 0 15,2-6 0-15,-1-1 0 16,-1-4 0-16,3-5 0 0,4-2 0 0,-2-2 0 0,-2-3 160 0,-3 0-32 16,-3-1 16-16,-2-4 16 0,-2 0 0 0,-1 2 0 15,-6-2-32-15,-1 3-128 0,-3-3 192 0,0 1-64 16,-1-1-128-16,-4 2 128 0,-3-3-128 0,-2 1 128 16,-4 5-352-16,-1 0-80 0,1 6-16 0,-1 2-14064 15,3 2-2816-15</inkml:trace>
  <inkml:trace contextRef="#ctx0" brushRef="#br0" timeOffset="88353.24">25112 14127 23039 0,'0'0'2048'0,"0"0"-1648"15,11-5-400-15,-3 2 0 0,4 1 5552 0,-2-1 1024 0,-2-2 208 0,3 0-17728 32,2-3-3520-32</inkml:trace>
  <inkml:trace contextRef="#ctx1" brushRef="#br0">14624 15781 0</inkml:trace>
  <inkml:trace contextRef="#ctx0" brushRef="#br0" timeOffset="13068.34">2296 4906 24479 0,'0'0'1088'0,"0"0"208"0,0 0-1040 0,0 0-256 15,3-3 0-15,12-5 0 0,0-6 384 0,-1-1 32 0,4 2 0 0,0-3 0 16,3-1 480-16,0 1 112 16,0 0 16-16,5-2 0 0,2-1-176 0,-1 1-16 15,3-2-16-15,0-1 0 0,0 3-240 0,2-1-32 0,1-2-16 0,-3 1 0 16,1-2-208-16,-1-3-64 16,0-2 0-16,6 2 0 0,3-1-96 0,2 2-32 15,7-5 0-15,1-4 0 0,1-4 0 0,1 3-128 0,2-2 192 0,-1 4-64 16,0-6-128-16,-3 4 0 0,-5 2 144 15,-5-1-144-15,0 4 176 0,0-3-48 16,0 2 0-16,-4 1 0 0,-1 0 64 0,1 5 0 0,-1-1 0 0,0 4 0 16,-3 3-16-16,-1-1 0 0,-2 3 0 0,1-1 0 0,2 4-176 0,-2 0 192 31,-1 0-192-31,1-1 192 0,-1-2-192 0,-1 1 0 0,1-5 0 0,0 4 0 16,-6 0 128-16,-1 0-128 0,0-2 0 0,-1 2 128 0,-1-1-128 0,-2 4 0 15,-1-3 0-15,2 0-11472 31,3 0-2336-31</inkml:trace>
  <inkml:trace contextRef="#ctx0" brushRef="#br0" timeOffset="13455.47">3579 3673 23951 0,'0'0'2128'0,"-10"3"-1696"16,10-3-432-16,0 0 0 0,0 0 1168 0,0 0 160 15,0 0 16-15,0 0 16 0,0 0-512 0,13 0-96 16,-13 0-32-16,23-3 0 0,1 0-368 0,7-4-80 16,3-1-16-16,5-3 0 0,3 2 112 0,2-2 16 15,5-2 0-15,-1 0 0 0,-1 2-64 0,1-6 0 16,-6-4 0-16,0 4 0 0,0-5 160 0,0 3 32 0,-1-2 0 0,-12 8 0 15,4-2 0-15,14-6 0 16,-5 0 0-16,-5 2 0 0,-3 6-96 0,-6 4-16 16,-4 0 0-16,-3 2 0 0,-3 2-80 0,-1 2 0 0,-6-2-16 0,-11 5 0 15,0 0-32-15,0 0 0 0,0 0 0 0,0 0 0 16,0 0 96-16,-7 13 16 16,-1-1 0-16,-3 9 0 0,-4 3-144 0,-6 10-32 0,-6 3 0 0,6-4 0 0,-5 3-208 0,-20 25 0 31,4 3 128-31,0 5-128 0,-4 4 0 0,4 2 0 0,3 1 0 0,5-2-13120 15,3-1-2640-15</inkml:trace>
  <inkml:trace contextRef="#ctx0" brushRef="#br0" timeOffset="14440.69">2200 5405 11967 0,'0'0'528'0,"0"0"112"0,0 0-512 0,0 0-128 0,10 13 0 0,-2-3 0 15,-8-10 2768-15,13 8 528 16,0 3 96-16,2 2 32 0,-2 0-2272 0,1 7-464 15,3-4-96-15,0 5-16 0,5 3-448 0,-1 2-128 0,1 2 0 0,3 1 0 16,-1-1 0-16,-4-7 0 0,6 3 128 0,12 15-128 16,-2-7 160-16,-2 1-32 15,0-1-128-15,0-1 192 0,-3 2 0 0,0 2 0 16,0 3 0-16,0-1 0 0,0-3 240 0,0 4 32 16,1-1 16-16,2 3 0 0,2 3-64 0,0 2-16 0,-2-1 0 0,-7-15 0 15,4 5-80-15,15 20-32 0,-3-2 0 0,0-5 0 16,-4-2-48-16,-13-9-16 0,3 1 0 0,0 6 0 15,0-3-16-15,13 25 0 0,-4-10 0 0,-1-1 0 0,2-1-64 0,-13-20-16 16,2 4 0-16,3-3 0 16,1 4 16-16,17 22 0 0,-5-10 0 0,-2 0 0 15,0-1 64-15,-14-17 16 0,1 1 0 0,3 1 0 0,-1 3-16 0,15 17 0 16,-4-4 0-16,-5-4 0 0,-4-6 16 0,-12-12 0 0,0 1 0 16,13 13 0-16,0-4 16 0,-3 2 0 15,-2-2 0-15,0-1 0 0,1 0-16 0,-13-12 0 16,6 4 0-16,8 15 0 15,1-5-48-15,-2-2-16 0,0 0 0 0,0 1 0 0,-1-3-160 16,-8-10 160-16,-3-1-160 0,14 15 160 0,-2-10-160 0,-3 2 160 16,-2-5-160-16,-1 2 160 0,-1-6-160 0,-9-2 128 15,1-2-128-15,8 14 128 0,-1-4-128 0,-1-2 0 16,-3 3 144-16,3-5-144 0,-1 6 128 0,-9-14-128 16,1 3 160-16,-1-1-160 0,-1-2 208 0,4 9-48 15,-4-4-16-15,-2 0 0 16,-3-5-2320-16,0-8-448 0</inkml:trace>
  <inkml:trace contextRef="#ctx0" brushRef="#br0" timeOffset="14793.87">4696 8926 17503 0,'0'0'1552'0,"0"0"-1232"16,0 0-320-16,0 0 0 16,0 0 2944-16,0 0 544 0,0 0 96 0,0 0 32 15,0 0-2256-15,0 0-448 0,5 13-80 0,-5-13-32 16,8 13-640-16,0-2-160 0,-8-11 0 0,13 13 0 0,-2-1 0 0,2-3 0 0,2 3 0 0,-1-1 0 31,3-3 0-31,-3 0 0 0,-14-8 0 0,16 5 0 16,4 0 144-16,6 0 0 0,-8 1 0 0,1-4 0 0,1 1 288 0,-2-3 48 15,1-3 16-15,1 3 0 0,-1-5 32 0,-1 0 16 16,-2-1 0-16,-1 1 0 0,-1-3 0 0,-4 3 0 16,0-3 0-16,4-4 0 0,-1-1-96 0,-3 0 0 15,-2-3-16-15,-1 3 0 0,-2-3 16 0,0 0 16 16,-4-1 0-16,1-12 0 0,-2-3-96 0,0 3-32 16,-2-4 0-16,1-1 0 15,-3-3-800-15,-1-1-176 0,-3-2-16 0</inkml:trace>
  <inkml:trace contextRef="#ctx0" brushRef="#br0" timeOffset="16251.97">809 3738 20495 0,'0'0'896'0,"0"-12"208"0,-2 4-880 0,1-8-224 0,-1-2 0 0,0 2 0 15,-3 0 2048-15,1 4 384 0,4 12 64 0,-8-9 0 16,-2 2-848-16,0 2-176 15,10 5-48-15,-13 0 0 0,0 0-464 0,-3 3-112 16,0 2-16-16,-4 3 0 0,1 1-144 0,-1 4-48 0,-1 0 0 0,0 6 0 16,1 5-336-16,-2 2-80 0,-4-1-16 0,0 7 0 0,1 5-208 0,1 6 0 15,0 1 0-15,1 3 0 16,2 6-128-16,3 1 128 0,2 3 0 0,3-1 0 16,3 0-144-16,4 0 144 0,1-5 0 0,3-1-144 0,4-1 144 0,3-1 0 15,3-2-144-15,1-4 144 0,3-1 0 0,2-4 0 16,3-8-144-16,-1-1 144 0,0-7 0 0,4-5 0 15,1-3 0-15,3-8 0 0,0-2 0 0,1-3 0 16,-1-5 176-16,4-3-176 0,-1-6 192 0,3-4-64 16,-1-3 0-16,-2-7-128 15,-2-1-1264-15,-1 0-352 0,0-4-80 0,-1 1-9344 0,-3 1-1872 0</inkml:trace>
  <inkml:trace contextRef="#ctx0" brushRef="#br0" timeOffset="16688.8">851 4283 22799 0,'-10'-3'1008'0,"10"3"208"0,-5-8-960 0,5 8-256 0,0 0 0 0,0 0 0 0,-6-5 2128 0,6 5 384 32,0 0 80-32,0 0 16 0,-11 0-944 0,11 0-192 15,0 0-48-15,-12 8 0 0,-1 0-784 0,5 5-176 16,0 0-16-16,2 2-16 0,1-2-256 0,-2 5-48 16,1 1-128-16,1 2 192 0,0 0-192 0,2 4 0 15,-2 2 0-15,3-1 0 0,2 3 0 0,0-4 0 0,2-1-160 0,1-3 160 16,0 4 0-16,2-4-128 0,0-2 128 0,2-6 0 15,-7-13 0-15,9 16 0 0,1-6 0 0,-10-10 0 0,0 0 0 0,16 0 192 16,-1-2-64-16,-2-4 0 0,1-7 32 0,-1 0 16 16,0-3 0-16,0 0 0 0,-3-2-32 0,-3-2 0 15,-1-4 0-15,-1 3 0 0,-2-4 32 0,-3 4 0 16,-3-3 0-16,0 0 0 0,0 2-48 0,-4 5 0 16,1 0 0-16,-3 1 0 0,-2 0-128 0,3 5 128 0,1-2-128 15,1 4 128 1,-2 5 0-16,8 4-128 0,-10 0 192 0,10 0-64 15,-10 4-128-15,2 5 0 0,8-9 144 0,-5 13-144 0,0 3 0 0,5 0-160 0,-1-3 16 0,1 3 0 16,3 4 144-16,0-2-208 16,1 1 80-16,0 1 128 0,3-6-176 0,1 6 176 0,2-3-128 15,3 3 128-15,0-1 0 0,0-4 0 16,-3 1 0-16,-1-4 0 0,4-1 0 0,0-4 0 0,0 1 0 0,3-5 0 16,2-6 128-16,0-2 0 15,0-3 0-15,0-2 0 16,1-5-1360-16,1 2-272 0,-2 0-48 0,-2-3-15488 0</inkml:trace>
  <inkml:trace contextRef="#ctx0" brushRef="#br0" timeOffset="16986.23">1247 4205 28671 0,'0'0'1280'15,"0"0"256"-15,0 0-1232 0,-10 0-304 0,10 0 0 0,-11 0 0 16,-2 0 1824-16,13 0 304 0,-11 0 64 0,1 3 16 15,-1-1-1056-15,1 1-192 0,10-3-64 0,-11 5 0 0,-1 3-608 0,1 4-128 16,1 1-32-16,0 3 0 16,2 0-128-16,-2 2 0 0,2 1 0 0,3 3 0 15,2-1-144-15,2-2 144 0,-1 2-192 0,4 0 192 16,2 4-176-16,3-1 176 0,1-3-160 0,2 0 160 16,1 2-128-16,2-2 128 0,2-5 0 0,3-3-144 0,-2-3 144 0,0-2 0 15,0-5 0-15,2-3 128 0,2-3 0 0,-1-2 16 16,1-3 0-16,-1-5 0 0,2-3 16 0,0-5 0 15,0 0 0-15,-1-4 0 16,-7-2-1104-16,2 1-208 0,-2-2-64 0,-4-1-15632 16</inkml:trace>
  <inkml:trace contextRef="#ctx0" brushRef="#br0" timeOffset="17154.64">1384 3536 30399 0,'0'0'2704'0,"-10"-3"-2160"0,10 3-544 0,0 0 0 16,-11 0 1984-16,11 0 272 0,-12 0 64 0,12 0 16 16,-11 7-944-16,-1-2-192 0,3 3-48 0,-1 0 0 15,-1 5-832-15,-1 0-192 16,1 3-128-16,-2 8 192 0,0 4-192 0,-2 3-144 0,-1 6 144 0,-3 4-12864 16,-3 4-2464-16</inkml:trace>
  <inkml:trace contextRef="#ctx0" brushRef="#br0" timeOffset="18033.27">734 5230 23199 0,'0'0'1024'0,"0"0"224"0,0 0-992 0,0 0-256 16,-6-2 0-16,-6-6 0 0,12 8 1872 0,-14-3 336 0,-3 1 64 0,1 4 16 15,5 6-800-15,-2 0-144 16,-2 0-48-16,1 5 0 0,-1-2-576 0,2 2-112 0,2 7-32 0,-1-2 0 16,1 3-384-16,1 3-192 15,0 0 160-15,4 6-160 0,1-3 0 0,2-1 0 0,1 3 0 0,4-6 0 16,1 0-160-16,5 9 160 16,-1-4-128-16,1-5 128 0,2-7 0 0,-1-2 0 15,-1-4 0-15,-8-10 0 0,13 5 0 0,-13-5 0 16,15 0 0-16,-2 0 176 0,0-5 16 0,0-3 16 15,-3-5 0-15,-2 5 0 0,-2-3 0 0,4-10 0 16,-2-1 0-16,0-2 0 0,-3 3-64 0,2-3-16 0,-2-1 0 0,-2 4 0 16,-3-3-128-16,0 3 160 0,0 0-160 0,0 4 160 15,0 1-160-15,-2 6 0 0,2 10 144 0,0 0-144 16,0 0 160-16,0 0-32 0,0 0-128 0,0 0 192 16,0 0-192-16,-8 9 0 0,2 3 0 0,2 5 0 15,3 1 0-15,4 3-240 0,5 3 48 0,-1 4 16 0,-3 1 48 0,5 0 0 16,0 4 0-16,1-1 0 0,0 2 128 0,0 0 0 15,-1 4 0-15,6-3 0 16,-4 3 0-16,1 2 0 0,-3-1 0 0,-2-6 0 0,4-1 0 0,4 18 0 16,-7-4 0-16,0-6 128 0,2-2 0 0,-5-3 0 15,-7 0 0-15,-1-6 0 0,-4 0 64 0,1-5 0 16,-6 1 16-16,1-1 0 0,-2-3-16 0,-2-8-16 16,1-2 0-16,-1-2 0 0,-1-5-176 0,1 1 192 15,-2-5-192-15,-1-5 192 0,0 1-320 0,2-8-64 0,1-4-16 0,7 0 0 0,-2-7-128 16,-1-16-32-16,3-6 0 0,3-1 0 31,5-4 64-31,6 0 16 0,2-4 0 0,1 13 0 0,2-4 144 0,7-22 144 16,0 2-208-16,-1 4 80 0,0 2 128 0,-3 11 0 15,3 2 0-15,-1 4-128 0,-2 5 128 0,-1 4 0 0,4 7 0 0,-4-1 0 16,-5 2 0-16,0 7 176 0,-2-1-176 0,2 6 192 0,-3 5 0 0,-5 8 0 31,12-8 0-31,-12 8 0 0,0 0 80 0,0 0 32 0,0 0 0 0,0 0 0 16,0 0-112-16,0 0 0 0,5 16-16 0,1 5 0 15,1-5-176-15,-3 9 128 16,0 1-128-16,-1-10 128 0,0 3-128 0,2 11 0 16,0-6 0-16,3-3 0 0,0-5 0 0,0-3 0 15,0-5 0-15,-8-8 0 0,13 5 0 0,4-5 192 16,-17 0-192-16,16-5 192 16,-3-4-1152-16,1-6-240 0,-2-1-32 0,-2-5-16256 0</inkml:trace>
  <inkml:trace contextRef="#ctx0" brushRef="#br0" timeOffset="18203.12">900 5083 31103 0,'0'0'1376'0,"0"0"288"0,0 0-1344 0,0 0-320 0,0 0 0 0,0 0 0 16,0 0 688-16,0 0 64 0,0 0 16 0,0 0 0 15,0 0-256-15,0 0-32 0,0 0-16 0,0 0 0 0,13 10-464 0,-2-2 128 16,-11-8-128-16,13 8 0 15,-2 1-2624-15,-1-1-576 0</inkml:trace>
  <inkml:trace contextRef="#ctx0" brushRef="#br0" timeOffset="18758.96">1215 5306 3679 0,'0'0'320'0,"0"0"-320"0,13-3 0 0,-13 3 0 15,9-9 4992-15,-9 9 944 16,10-8 176-16,-10 8 32 0,0 0-3168 0,5-9-640 0,-2-6-128 0,-3 15-32 15,0 0-864-15,-3-13-176 16,-2 2-48-16,0 3 0 0,0-5-512 0,5 13-128 0,-11 0 0 0,-2-2-16 16,-1-1-160-16,-1 3-16 15,0 3-16-15,1 2 0 0,-1 5-240 0,2 1 144 16,0-3-144-16,2 5 128 0,-1 3-128 0,4 4-144 0,3-2 144 16,2-2-208-16,3 0 64 0,2 0 16 0,-1 2 0 0,4 2 0 15,2-7 128-15,1 3-128 0,0-3 128 0,2 3-128 0,-1-3 128 0,3-5 0 16,1 0 0-16,0-4-128 0,-2 0 128 0,2-4 0 15,0 0 0-15,-3-1 0 16,-10 1 224-16,13-12-32 0,-2 1 0 0,-1 5 0 0,-2-6 80 0,0 1 16 16,0-2 0-16,-1 0 0 15,-2-3-80-15,0 3-16 0,-2-4 0 0,-2 1 0 0,-2 3-16 0,-1-1-16 0,-1-1 0 0,0 0 0 16,-2 2-32-16,0 4-128 16,-2-3 192-16,7 12-64 0,-3-8-128 0,3 8 0 0,0 0 0 0,0 0 128 0,-6-8-128 0,6 8 0 15,0 0 0-15,0 0 0 0,0 0 0 0,0 0-144 16,0 0 144-16,8-8-208 15,2 0 32-15,3 3 16 16,1 0 0-16,1-1 0 0,-1 1 160 0,3 1 0 0,1 0-144 0,-2-1 144 16,-2-2 0-16,1 2 0 15,0 2 0-15,-1 1 0 0,-14 2 0 0,16-3 0 16,2 0 0-16,-18 3 0 0,20 3 0 0,-6 5 0 16,-14-8 0-16,18 13 0 0,0-1 0 0,-7 4 0 15,-2 0 0-15,-5-3 0 0,-4-13 0 0,5 20 0 0,-3-6 128 0,1 2-128 16,-1 1 160-16,-1-1-160 0,-1-3 192 0,2 3-192 15,-2-16 160-15,5 13-160 0,-5-13 128 0,0 0-128 0,0 0 0 0,11 8 0 32,-11-8 0-32,15 7 0 0,-2-11 0 0,0 1 0 15,0-5 0-15,0-5 0 16,0-3-2784-16,-2 0-544 0</inkml:trace>
  <inkml:trace contextRef="#ctx0" brushRef="#br0" timeOffset="18957.07">1702 4858 19343 0,'0'0'1728'0,"0"0"-1392"15,0 0-336-15,0 0 0 0,0 0 3136 0,0 0 544 0,0 0 112 0,0 0 32 16,0 0-2048-16,0 0-416 0,0 0-80 0,0 0 0 16,0 0-976-16,0 0-304 15,0 0 160-15,0 0-160 0,0 0 0 0,0 0-320 16,0 0 48-16,-5-10-16320 0</inkml:trace>
  <inkml:trace contextRef="#ctx0" brushRef="#br0" timeOffset="19150.91">1072 4997 21183 0,'0'0'1888'0,"0"0"-1504"0,0 0-384 0,0 0 0 16,8 13 2496-16,-8-13 416 15,10 8 96-15,-1-4 0 0,-9-4-1360 0,15 3-288 16,-2-1-48-16,2 1-16 0,-4-2-832 0,0 1-160 16,4-2-48-16,-4 5 0 0,-1 0-112 0,3 3-16 0,-3 0-128 0,-2 0 192 15,-2 0-192-15,-6-8 128 0,7 10-128 0,-4 1 0 16,-3 6 192-16,0-4-64 0,0-13-128 0,-3 13-11312 16,-2 3-2368-16</inkml:trace>
  <inkml:trace contextRef="#ctx0" brushRef="#br0" timeOffset="19333.57">1536 4606 27647 0,'0'0'2448'0,"0"0"-1952"16,10-8-496-16,-10 8 0 0,0 0 2560 0,0 0 432 16,0 0 80-16,0 0 0 0,0 0-1440 0,0 0-288 15,0 0-64-15,-7 20-16 0,-4 1-992 0,0 8-272 16,-2 0 0-16,0 10 128 15,-3 0-1504-15,1 6-304 0</inkml:trace>
  <inkml:trace contextRef="#ctx0" brushRef="#br0" timeOffset="20142.48">474 6905 10127 0,'0'0'448'0,"0"0"96"0,-4 11-544 0,4-11 0 0,0 0 0 0,0 0 0 0,0 0 5152 0,0 0 928 16,0 0 176-16,0 0 32 0,13-3-4064 0,-4 1-816 15,3-4-176-15,4-7-16 0,-2 0-624 0,1-3-112 16,0-6-32-16,-1 1 0 0,4-1-64 0,0-1-32 0,0-8 0 0,-5 10 0 15,0 0-176-15,6-13-48 16,-1 1 0-16,-5 4 0 0,-5-3-128 0,-1-1 160 16,3 4-160-16,-6 11 160 0,0-5-16 0,-1-6 0 0,-1 0 0 0,-2 3 0 0,-2 2-144 0,0 2 160 15,-1 3-160-15,1 11 160 0,-1-3-160 0,-2 1 192 32,5 10-192-32,0 0 192 0,-8-3 0 0,8 3 0 0,-14 0 0 0,2 3 0 15,2 7-192-15,2 1 192 16,0 0-192-16,0 5 192 0,0-1-192 0,5 1 0 15,3 1-160-15,-2 4 160 0,-1 3-192 0,0 17 192 16,1-4-208-16,0 4 80 0,2 1 128 0,2 2 0 16,1 3 0-16,2-15-128 0,-2 9 128 0,5 17 0 0,2-4 0 0,-2-4 0 15,4-1 0-15,-4-20 0 16,0 0 0-16,2 0 128 0,-2 1-128 0,8 2 0 0,-3-4 0 0,-2-10 0 16,1-2 128-16,-2-8-128 0,-10-8 128 0,0 0-128 15,0 0 224-15,0 0-32 0,0 0 0 0,0 0 0 16,11-10-64-16,-3-1 0 0,-3-2-128 0,-2-2 192 15,-3-3-192-15,-2-1 0 0,1-4 0 0,-1-1 0 16,-1-4 0-16,1-1 0 0,1-4 0 0,1 3 0 16,0-3 0-16,0 6 0 0,-2 2 0 0,4 4 0 15,3 8 0-15,-2 5 0 0,-3 0 0 0,0 8 0 0,0 0 0 0,0 0 0 16,0 0-128-16,0 0 128 0,0 0-144 0,0 0 144 0,0 0-208 0,13 13 80 16,-2-2 128-16,-3 5 0 0,4 2-144 0,-3-1 144 15,-4 2 0-15,5-1 0 16,0 1 0-16,-4-1 0 0,-2 2 0 0,0-2 0 0,1-4 0 15,2-1 128-15,-7-13-128 0,8 8 0 16,-8-8 144-16,16 5-144 0,-1-2 0 0,-1-6 144 0,-1-5-144 0,2-5 0 31,1 0-1456-31,-6 0-400 0,5-6-64 0,6-7-32 16,0-2-1744-16,-3 4-336 0</inkml:trace>
  <inkml:trace contextRef="#ctx0" brushRef="#br0" timeOffset="20935.82">1283 6726 25631 0,'0'0'1136'0,"0"0"224"0,0 0-1088 0,0 0-272 0,0 0 0 0,5-8 0 0,-5 8 2576 0,0 0 464 32,5-11 96-32,-5 11 0 0,0 0-1312 0,-4-13-272 15,4 13-48-15,0 0-16 0,0 0-656 0,-6-10-144 0,6 10-32 0,0 0 0 0,-11-11-224 0,11 11-48 16,0 0-16-16,-17 3 0 0,4-3-192 0,5 2-48 16,-2 4 0-16,-4 4 0 15,4 3-128-15,0 1 0 16,2 3 0-16,3-8 0 0,1 4 0 0,-1 7 0 15,1 1-160-15,3-2 160 0,-1-1-176 0,4-5 176 0,-1 3-192 0,6 6 192 16,-4-6-128-16,2 0 128 0,2-1 0 0,1-6 0 16,1-1 0-16,-9-8 0 0,7 5 0 0,4-5 0 0,-3 0 0 15,7-5 0-15,-4-6 0 0,4-3 0 16,-2-3 0-16,0-2 0 0,-3 3 0 0,-4-1 0 0,1 1 0 0,2-5 128 16,-2 0-128-16,-1 5 0 0,-2-5 128 0,-3 8-128 0,1-4 0 0,0-4 144 31,-2 2-144-31,0 6 0 0,0 1 144 0,0 12-144 0,-2-13 0 0,2 13 128 15,0 0-128-15,0 0 0 0,0 0 0 0,0 0 144 0,0 0-144 16,0 0 0-16,-2 13 0 0,2 4 0 0,2-1-240 0,1 0 80 16,0 0 32-16,4 2 0 0,-1 2 0 0,2 1 0 15,1-5 128-15,-1 3-128 0,-2-4 128 0,1 0-128 16,1-6 128-16,-8-9 0 0,0 0 0 0,13 12 0 16,-13-12 0-16,10 0 128 15,-1 0-128-15,6-8 0 0,-2-4 0 0,2-1 0 16,-1-3-160-16,1-2 160 15,-2-1-1680-15,0 3-240 0,-4-6-32 0,3 1-16 16,-2-3-1168-16,-6 11-224 0,-2 0-48 0,3-10-16 16,-2 2-224-16,-1 5-32 0,-2 0-16 0,-2 1 0 15,1 1 2064-15,1 1 416 0,-2-4 64 0,-1 8 32 0,3 9 1472 0,-2-12 288 0,2 4 64 0,0 8 16 16,0 0 2336-16,0 0 464 0,0 0 80 0,0 0 32 16,0 0-672-16,0 0-128 15,0 0-16-15,0 0-16 0,0 0-992 0,-2 20-192 0,2-6-32 0,0 2-16 16,-1-4-480-16,2 4-112 0,3 0-16 0,-1 0 0 15,0-1-448-15,0 1-80 0,1 1-32 0,-1-1 0 0,2-3-224 0,1 1-48 16,-6-14-128-16,7 10 192 0,-7-10-64 0,0 0-128 16,10 11 176-16,-10-11-176 0,0 0 240 0,0 0-64 15,0 0-16-15,13-4 0 16,-4-5 32-16,-9 9 0 0,8-11 0 0,-1-2 0 0,-2-3-192 0,-4 5 160 0,-1-2-160 16,0-7 160-16,0-1-160 0,0 5 0 0,0-2 0 0,4-2 0 31,0-1 0-31,3 0-176 0,-1 5 48 0,1 3 0 15,4 2-48-15,-1 6 0 0,0-3 0 0,3 4 0 0,0 4 48 0,0 0 0 16,-2 0 0-16,2 7 0 0,0-2 128 0,2 3-208 16,-2 2 80-16,0 6 128 0,-4 0-192 0,-2-3 192 0,3 3-160 0,-1 9 160 15,-2-4 0-15,1 1 0 0,-3 0-128 0,-2-5 128 0,0 0 0 0,-1-6 0 16,-2-1 0-16,3-2 0 16,-3-8-1504-16,0 0-352 0,4 8-80 0</inkml:trace>
  <inkml:trace contextRef="#ctx0" brushRef="#br0" timeOffset="21103.52">1411 7531 39967 0,'0'0'1776'0,"0"0"352"0,0 0-1696 0,0 0-432 0,0 0 0 0,0 0 0 0,0 0 1040 0,0 0 128 16,0 0 32-16,0 0 0 0,0 0-752 0,0 0-128 31,2-8-48-31,-7-8 0 0</inkml:trace>
  <inkml:trace contextRef="#ctx0" brushRef="#br0" timeOffset="23202">1231 2782 19519 0,'0'0'864'0,"-10"-5"176"0,-1-7-832 0,-2 4-208 0,-2-5 0 0,1 5 0 16,1-2 1872-16,-2 2 336 0,-1-3 64 0,0 3 16 15,-1 0-704-15,1 3-144 0,-3-3-32 0,-1 3 0 0,-1-2-352 16,2 6-80-16,-1-3-16 0,2 1 0 16,4 3-384-16,-3 0-64 0,-5 3-32 0,4 2 0 0,2 2-208 0,1 1-32 15,0 2-16-15,1-2 0 0,-3 3-224 0,1 2 0 32,2 5 0-32,-1 1 0 0,-1-2 0 0,0 4 0 15,-1 0 0-15,1 0-160 0,-3 2 160 0,-1-2 0 16,1 0 0-16,1 0-128 0,-2 0 128 0,-1 3 0 0,-2-2 0 0,2 0 0 15,0-1 0-15,0 1 0 16,3-1 0-16,-1 3 0 0,-4-8 0 0,5 2 0 0,4 5 0 0,-1 0 0 16,-1-1 0-16,0 1 0 0,1-4 0 0,-1 6 0 15,1-4 0-15,-1 7 0 0,1-3 0 0,5 3 0 0,1-2 0 0,2-5 0 16,-1-1 0-16,-5 14 0 0,-3-2 0 0,1-3 0 16,2 1 0-16,5-1 0 0,-2 3 0 0,1-2 0 15,-1-1 0-15,2 0 128 0,0-5-128 0,1 4 176 16,-1-2-176-16,2 3 192 0,-1 4-64 0,-1-1 0 15,-2-3 0-15,2 4 0 0,2-1 0 0,1-1-128 0,2 2 192 16,-2 2-64-16,1-1-128 0,3 4 192 16,-1-6-192-16,2 9 192 0,0-2-192 0,2 1 0 0,1 1 0 0,0-7 0 15,-1-2 0-15,1 1 0 0,2-4 0 0,0 5 0 16,-2-1 0-16,2-1 0 0,-2 1 128 0,4-1-128 16,-2-1 0-16,-2-7 0 15,-2 4 0-15,4 11 128 0,2 1-128 0,-2-2 0 0,-2-1 0 0,2 0 128 0,-2-1-128 16,-1-10 0-16,1 2 0 0,0 14 128 0,0-5-128 0,1 4 0 15,2 1 0-15,1-1 0 0,-4 1 0 0,2-15 0 16,0 3 0-16,1 18 0 16,2-6 0-16,-1 1 0 15,-1-3 128-15,-2-12-128 0,0 3 0 0,3 14 0 16,-1-4 0-16,1-6 128 0,-2 0-128 0,0-3 0 16,-2-3 144-16,2 4-144 0,-2-2 0 0,0 4 128 15,0-1-128-15,1 2 0 0,-1 3 0 0,0 0 128 0,-1 0-128 0,1-2 0 0,0 1 0 0,-1-8 128 16,0 1-128-16,2 18 0 0,1-4 0 0,2-7 0 15,-2-1 0-15,0-4 0 0,1-1 0 0,-1-8 128 32,0 2-128-32,3 17 0 0,-3-8 0 0,3 3 0 0,-2 2 0 0,-2-11 128 0,-1 1-128 0,0-1 0 15,2 0 0-15,0 7 0 0,-2-5 0 0,2 1 144 16,-2-8-144-16,2 6 0 16,0-1 128-16,0 3-128 0,1-2 0 0,1-3 0 15,-1 2 128-15,1-3-128 0,-2 4 0 0,1-3 0 16,1 2 128-16,-1-1-128 0,1-2 0 0,-1 3 0 15,-1 0 0-15,0-1 128 0,3-2-128 0,0 3 0 0,2-1 192 0,0 1-64 16,-1-1 0-16,1-2-128 0,1-2 208 0,-1-3-64 16,2-1-16-16,-1 1 0 15,5 11-128-15,0-3 0 0,-4-11 144 0,-1-2-144 0,1-3 0 0,1 4 128 16,-1 4-128-16,1-2 0 0,-1-1 0 0,1-2 144 16,0 1-144-16,3 4 0 0,-3-5 128 0,3 0-128 0,1 0 0 15,-3 1 0-15,4-1 0 0,-2 5 0 0,4-8 128 16,1 3-128-16,0-3 0 0,0-2 0 0,2 2 0 0,-1-1 0 15,-4-4 0-15,0 0 128 16,2 0-128-16,-1 0 0 0,2-6 128 0,0 1-128 0,0 2 0 0,2 2 0 0,6-3 0 0,-3 0 0 31,-1-3 0-31,1-1 0 0,-4 0 0 0,1 0 0 16,-2-1 0-16,0-1 0 0,-6 0 0 0,0-1 0 0,-1 2 0 0,1-3 0 16,-1-4 0-16,1 3 0 15,0-3 0-15,-1 0 0 0,6-3 0 0,-1-2 0 16,-6 5 0-16,4-5 0 0,-1-4 0 0,2 1 0 0,-2 0 0 0,2-2 0 15,0 3 0-15,1-1 0 0,1-2 0 0,-3 2 0 16,4-5 128-16,2 2-128 0,-3-3 0 0,-1 5 0 16,2-6 0-16,-1 7 0 0,-6 3 0 0,3-4 0 15,-1 1 0-15,0-5 0 0,2 5 0 0,0-2 0 0,-2 2 0 0,0 0 0 16,1-1 0-16,13-20 0 16,-4 8 0-16,-9 9 0 0,-1 2 0 0,7-11 0 0,-6 0 0 0,0 5 0 15,-4-1 0-15,0 4 0 16,-2 0 0-16,4 2 0 0,-6 2 0 0,1 1 0 15,-2 3 0-15,-1 0 0 0,2-3 0 0,4-8 0 0,-4 4 0 0,2-1 0 16,0 0 0-16,1 5 0 0,-4-1 0 0,0 0 0 16,-2-8 0-16,4-4 0 0,0-8 0 0,0 1 0 15,-2 5 0-15,0-1 0 0,0-6 0 0,-2 11 128 16,1-6-128-16,4-14 0 0,-3-2 128 0,-1 4-128 16,1 3 0-16,-1-2 0 0,1 7 0 0,-2-1 0 15,-1-4 0-15,0-3 0 0,-2-4 0 0,0 0 128 16,1 4-128-16,-3-6 0 0,1-2 128 0,-1 16-128 0,1-4 0 0,1-18 0 0,-1 6 0 0,-2 4 0 31,-2 4 128-31,1 14-128 0,-1-2 0 0,-3-18 128 16,0 3-128-16,0 3 0 0,-1-4 128 0,-2 9-128 15,-3-2 0-15,6 12 0 0,-2-2 160 0,-3-22-160 0,1 6 128 0,-3 2-128 0,1 7 0 0,0-1 0 16,-1 2 128-16,1-2-128 0,-1-3 0 0,3 14 0 16,-1-3 0-16,-5-14 0 15,-1 4 0-15,3 3 128 16,3 2-128-16,1 3 0 0,-3 1 0 0,3 1 0 15,2 1 128-15,1 0-128 0,-4 2 0 0,0 3 0 16,2-2 0-16,3 2 0 0,-1-1 0 0,1 6 0 16,0 0 0-16,-3-12 0 0,3 1 0 0,-2 1 0 0,-2-5 0 0,-1 2 0 15,0-3 0-15,2-4 0 0,3 4 0 0,-3-4 0 0,3 1 0 0,0 1 0 32,0-2 0-32,1 4 0 0,0-1 0 0,-1 3 0 0,2-3 0 0,0 4 0 15,0 2 0-15,-1-1 0 0,1-1 0 0,2 0 0 0,-1-7 0 0,0 1 0 0,2-1 0 0,2 2 0 31,3-1 0-31,-2-4 0 0,-3-3 0 0,3-2 0 0,2 4 0 0,0-1 0 16,-3 6 0-16,-2 1 0 0,-2 1 0 0,0 1 128 0,-4-4-128 0,-2 1 192 16,-4 3 0-16,3-4 16 15,-4 4 0-15,-3-1 0 0,-4 1 176 0,-1 3 16 16,-5-3 16-16,-3-2 0 0,-2 1-32 0,-6 7 0 16,-6-1 0-16,-2 3 0 0,-4 1 0 0,-1 7-16 15,-2 5 0-15,-2 8 0 0,-3 3-144 0,-9 8-32 16,-12 2 0-16,-10 8-15344 15,-11 14-3072-15</inkml:trace>
  <inkml:trace contextRef="#ctx0" brushRef="#br0" timeOffset="72465.2">1070 8195 19295 0,'0'0'848'0,"0"0"176"0,0 0-816 0,0 0-208 0,0 0 0 0,0 0 0 0,0 0 1920 0,0 0 352 15,0 0 64-15,0 0 16 0,0 0-656 0,0 0-128 16,-9 5-32-16,2 8 0 0,2-1-688 0,0 1-144 0,-1 1-16 0,1 1-16 16,0 4-336-16,0-1-64 15,0-2-16-15,-1 4 0 0,-2 6-96 0,0-2-32 0,-1 0 0 0,5 1 0 16,-3 4 0-16,-3 5-128 0,2 7 192 0,-6 20-64 0,-3-2 16 15,3 1 0 1,4-5 0-16,-5 2 0 0,-2-4-16 0,2-2 0 0,4-6 0 0,-1 4 0 0,-2-4 16 0,5-10 0 16,1 2 0-16,0-1 0 15,2-2-16-15,-1-2 0 16,1-3 0-16,-2 12 0 0,1-15 128 0,1-2 0 0,-1-3 16 0,4-4 0 16,1-3-48-16,1-1-16 0,1-13 0 0,-2 13 0 15,2-13-208-15,-2 8 128 0,2 4-128 0,0-3 0 31,0-9-960-31,0 0-304 0,0 0-48 0,0 0-15744 0</inkml:trace>
  <inkml:trace contextRef="#ctx0" brushRef="#br0" timeOffset="73015.52">1121 8348 13871 0,'0'0'608'0,"0"0"144"0,0 0-608 0,0 0-144 0,-13-5 0 0,13 5 0 15,-10-3 2048-15,10 3 368 0,-12 5 80 0,12-5 0 16,0 0-704-16,0 0-160 0,-11 8-32 0,11-8 0 15,0 0-368-15,-5 11-80 16,5-11 0-16,0 0-16 0,0 0-496 0,0 13-80 0,0-13-32 0,4 13 0 16,-1-2-144-16,3-1-16 0,2 2-16 0,5 1 0 15,0 3-16-15,-1-5 0 16,1 2 0-16,8 7 0 0,0-6 32 0,-3 9 0 0,0 0 0 0,-1 4 0 0,1 3-112 16,-1-1-32-16,-1 3 0 0,2 2 0 0,4 4-48 0,1 2-16 15,0-2 0-15,0 2 0 16,-1-3 0-16,3 1 0 0,-3-2 0 0,1-6 0 15,-2-2 32-15,2-2 0 0,0 3 0 0,1-1 0 16,-1-2-64-16,-7-10 0 0,0 3 0 0,0-1 0 0,-1 2 16 0,0-2 0 16,-1-2 0-16,-2-2 0 0,-1 1 0 0,0-7 0 15,-2 0 0-15,-1-1 0 16,-8-7-1936-16,0 0-400 0,5-7-80 0</inkml:trace>
  <inkml:trace contextRef="#ctx0" brushRef="#br0" timeOffset="73564.47">1109 8324 20271 0,'0'0'896'0,"0"0"192"0,-13-4-880 0,13 4-208 0,0 0 0 0,0 0 0 16,0 0 2816-16,0 0 528 0,0 0 112 0,0 0 0 0,0 0-1856 0,0 0-384 16,0 0-80-16,0 0-16 0,0 0-784 0,10 4-144 15,0 0-48-15,4 0 0 0,1-4 128 0,1 3 32 16,4-1 0-16,-6 1 0 0,1-3 80 0,4 5 0 16,1-2 16-16,3 2 0 0,3-2-48 0,11 2-16 15,-6 3 0-15,3 0 0 0,2 0-144 0,-10 0-16 0,1-3-16 0,6 0 0 16,2 3-32-16,4 0-128 0,4 0 192 0,18 7-64 0,-2-5-128 0,-7 1 192 15,-4-1-192-15,-1 1 192 0,-1-3-32 0,-4 2 0 16,4 6 0-16,-1-4 0 0,-1-4 48 0,-15-3 16 16,4 3 0-16,14 5 0 0,-7-5-16 0,-2 0 0 15,-4 0 0-15,-2 5 0 0,-4-1-48 0,-4-1-16 16,-1-1 0-16,-4-2 0 0,-1 0-144 0,-5-5 160 31,-3-1-160-31,4 1 160 0,-2 5-16 0,-2-3 0 0,-10-5 0 0,11 0 0 16,-11 0-1840-16,0 0-368 0,8-2-80 0</inkml:trace>
  <inkml:trace contextRef="#ctx0" brushRef="#br0" timeOffset="74078.2">1221 8337 5519 0,'0'0'240'0,"0"0"64"0,0 0-304 0,0 0 0 16,0 0 0-16,0 0 0 0,0 0 4016 0,8-5 736 0,-8 5 160 0,0 0 16 16,8-8-2400-16,-8 8-480 0,7-4-112 0,-1-1-16 15,-6 5-608-15,12-4-128 16,-12 4-32-16,10-4 0 0,1-1-304 0,5-3-64 0,-1 3-16 0,1-1 0 16,0 1-128-16,2-3-48 0,2 3 0 0,4-3 0 15,0-3-16-15,4 3 0 0,0-2 0 0,6-2 0 0,3 4-112 0,5-1-16 16,4-3-16-16,-14 7 0 0,5-3-48 0,24-6-16 31,-6 1 0-31,0 0 0 0,-3 1-16 0,3 3 0 0,2-4 0 0,0-2 0 0,0 5 48 0,1-1 16 31,2-2 0-31,-1 1 0 0,-3 4-112 0,1 0-32 0,-7-1 0 0,-1-3 0 16,-2 4-32-16,2-2-16 0,0-1 0 0,1 0 0 16,-1 1 0-16,-5 2 0 15,-4 0 0-15,-4 4 0 0,-4-1-64 0,-1 2-16 0,0 2 0 0,-7-3 0 16,-6 1-144-16,-5 6 192 0,-13-3-192 0,0 0-14816 15,0 0-3072-15</inkml:trace>
  <inkml:trace contextRef="#ctx0" brushRef="#br0" timeOffset="75080.48">297 10276 12895 0,'0'0'1152'0,"0"0"-928"0,0 0-224 0,0 0 0 0,0 0 2432 0,0 0 448 0,0 0 96 0,0 0 16 16,0 0-480-16,0 0-80 0,0 0-32 0,0 0 0 0,0 0-720 0,0 0-144 0,0 0-16 0,0 0-16 31,0 0-688-31,4 12-144 0,-4-12-32 0,5 16 0 16,-2-3-256-16,0 0-64 0,0-2-16 0,1 10 0 15,-3 1-144-15,2 2-32 0,1 0 0 0,4 5 0 16,-3-1-128-16,1 3 128 0,2 1-128 0,2 1 128 0,-5 1-128 0,0 2 128 0,-2-2-128 0,3-2 128 16,4 2-128-16,-5-11 0 15,-2 0 0-15,1 1 128 0,0 0-128 0,5 9 0 16,2-9 0-16,-3 1 128 0,-1-8-128 0,-1 0 0 16,1-6 0-16,-7-11 128 0,4 10-128 0,-4-10 0 15,0 0 0-15,0 0 0 0,0 0-160 0,0 0-112 0,0 0-32 0,0-10 0 31,0-5-2128-31,0-14-416 0,-3-5-96 0,-3-3-12480 0</inkml:trace>
  <inkml:trace contextRef="#ctx0" brushRef="#br0" timeOffset="75409.16">353 10218 26431 0,'0'0'1168'0,"0"0"240"0,0 0-1120 0,0 0-288 16,0 0 0-16,0-11 0 0,0 11 1648 0,0 0 272 0,0 0 48 0,0 0 16 15,0 0-432-15,0 0-80 16,0 0 0-16,0 0-16 0,9-7-1024 0,-9 7-208 0,13-3-32 0,0 0-16 0,2 3-32 0,-2 0 0 16,3 0 0-16,7 3 0 15,-5 0 96-15,0-1 16 0,-2 3 0 0,-3-2 0 0,0 0 112 0,3 2 16 16,-5 6 16-16,4-1 0 0,-2-2-176 0,-3 0-32 16,-2 4-16-16,5 4 0 0,-3-3-48 0,-1 5 0 15,0-2 0-15,0 3 0 16,3-1-128-16,-3 7 192 0,1 2-192 0,-7-6 192 0,-1 0-192 0,0 17 192 15,-1-1-192-15,-2-1 192 0,-4-2-64 0,-3 2 0 16,-5-2 0-16,3 3 0 0,0 4 16 0,-4-2 0 16,-8 1 0-16,8-11 0 0,-6 1-144 0,-7 13 0 15,-11-5 0-15,4-9 0 16,5-5-2304-16,10-11-352 0</inkml:trace>
  <inkml:trace contextRef="#ctx0" brushRef="#br0" timeOffset="79424.6">841 10132 22799 0,'0'0'1008'0,"0"0"208"0,0 0-960 0,0 0-256 0,-6-10 0 0,6 10 0 16,0 0 2096-16,0 0 368 0,0 0 80 0,0 0 16 0,0 0-704 0,0 0-144 31,0 0-32-31,0 0 0 0,0 0-720 0,0 0-128 0,0 0-48 0,0 0 0 16,0 0-416-16,0 0-96 16,0 0-16-16,0 0 0 0,0 0-256 0,5 13 0 0,-2 0 128 0,2 3-128 15,0 4 128-15,0-2-128 16,-1 6 192-16,1 2-192 0,3-2 176 0,-1 4-176 15,-1 1 160-15,1 13-160 0,-2 2 144 0,0-5-144 0,0 2 128 0,-2-5-128 16,2-6 0-16,-2 0 128 0,0-3-128 0,-1-2 0 0,-1-4 0 0,1-5 0 16,0 2 128-16,-1-7-128 15,1-3 0-15,0 0 0 0,-2-8 144 0,0 0-144 16,0 0 0-16,0 0 0 0,0 0 0 0,0 0 0 0,0 0-144 16,0 0-112-16,-5-11 0 0,0-7-16 15,0-6-272-15,0 8-48 0,0-6-16 0,0 1 0 16,0-3-464-16,-1 0-80 0,-2-1-32 0,-2 4 0 31,0-3-144-31,1-2-16 0,-3 1-16 0,2 1 0 0,1-2 288 0,-1-1 64 0,2 5 16 0,1-2 0 0,-2 5 608 0,2-2 128 16,2-1 32-16,2 1 0 0,0-3 384 0,1 3 80 15,1 0 16-15,1-4 0 0,0 4 624 0,0-3 128 16,0 0 16-16,3-1 16 0,3 4 368 0,1 2 64 16,-4-2 0-16,0 4 16 0,0 4-384 0,1 5-80 15,1 0 0-15,-1 0-16 0,-4 8-560 0,0 0-128 0,0 0 0 0,0 0-16 16,10 8-96-16,0 3-16 0,0-1 0 0,-1 6 0 15,-5-1-192-15,2 0 128 0,-1 4-128 0,-2 2 0 16,2-1 0-16,-2-2 128 0,1 3-128 0,-1 3 0 16,-1 5 0-16,-1-4 0 0,-1-4 0 0,0-2 0 15,0 6 0-15,0-4 0 16,-1 0 0-16,-1-2 0 0,0-3 0 0,1 1 0 16,-3-3 0-16,1 1 0 0,-2-5 0 0,5-10 0 0,0 0 0 0,0 0 0 15,0 0 0-15,0 0 0 0,0 0 0 0,-3 8 0 16,-2 0 0-16,5-8 0 0,0 0 0 0,0 0 0 0,0 0 0 0,0 0 0 15,0 0-160-15,0 0 160 0,8 5 0 0,5-2-128 16,0 2 128-16,2-2 0 16,1-3 0-16,2 5 128 0,1-2 0 0,4 2 0 15,-2 8 144-15,0-2 48 0,4 2 0 0,-1-1 0 0,2 4 16 16,-3 0 16 0,-5-3 0-16,-4 5 0 0,1-2-144 0,0 1-16 0,-2-1-16 0,-2 0-20176 15</inkml:trace>
  <inkml:trace contextRef="#ctx0" brushRef="#br0" timeOffset="112697.14">1458 9718 12207 0,'0'0'528'0,"0"0"128"0,0 0-528 0,-19 5-128 0,16-8 0 0,3 3 0 16,0 0 1136-16,0 0 192 0,-5-5 32 0,5 5 16 15,0 0 64-15,0 0 16 0,-7-5 0 0,1 2 0 0,6 3 80 0,0 0 0 0,0 0 16 0,0 0 0 32,0 0-304-32,0 0-64 0,0 0-16 0,0 0 0 0,-7-5-144 0,7 5-16 15,0 0-16-15,0 0 0 0,0 0-576 0,0 0-112 0,0 0-32 0,0 0 0 16,0 0-272-16,0 11 0 16,3-1 0-16,2 3 0 0,2 1 0 0,1 3 0 0,0-3 0 0,0 6 0 15,2 1 0-15,-2 3 0 0,2 2 0 0,0 5 0 16,-1-2 128-16,1 0-128 15,-2 1 0-15,0-4 0 0,2 1 160 0,-2-1-160 16,0-1 128-16,0-1-128 0,0-3 0 0,1 0 128 16,0-1-128-16,-1 1 0 0,-1 0 0 0,1-2 0 15,-1-2 128-15,-3-4-128 0,0 0 0 0,-1-5 160 0,2-2-160 0,-5-6 160 0,0 0-160 0,0 0 160 16,0 0-160-16,0 0 160 16,-3-8-448-16,-1-3-96 15,-1 3 0-15,-1-9-16 16,-1 1-1792-16,-1-8-368 0,0-2-64 0,0-3-6592 15,0-4-1312-15</inkml:trace>
  <inkml:trace contextRef="#ctx0" brushRef="#br0" timeOffset="112971.3">1471 9763 20735 0,'-5'-19'912'0,"5"19"192"0,0 0-880 0,-1-10-224 16,-4-1 0-16,2 3 0 0,-1 0 1792 0,4 0 304 0,-3-1 64 0,-2 1 16 16,2 0-336-16,3 8-64 0,0-6-16 0,0 6 0 15,0 0-592-15,0 0-112 0,0 0-32 0,0 0 0 16,-5-8-512-16,5 8-96 0,0 0-32 0,0 0 0 15,0 0-240-15,0 0-144 0,0 0 160 0,10-9-160 16,1 3 0-16,-1-2 0 0,-2 3 0 0,4 0 0 16,-1-1 0-16,3 4 0 0,-2-1 0 0,1-2 0 0,0 0 144 0,0 2-144 15,-2-1 128-15,4 8-128 16,-2-1 192-16,-2 2-64 0,1 5 0 0,-1-2 0 0,-1 3 64 0,-1 2 16 16,-4 3 0-16,-2 5 0 0,1 2 48 0,-6 3 16 0,-3 0 0 0,-1 2 0 15,-1-2-112-15,-1-2-32 0,-2 5 0 0,1 2 0 16,-3-2-128-16,1-3 0 15,0-1 0-15,1-4 0 16,3-2-1456-16,1-6-320 0,-1-8-64 0</inkml:trace>
  <inkml:trace contextRef="#ctx0" brushRef="#br0" timeOffset="113541.61">1824 9999 6447 0,'0'0'576'0,"0"0"-576"0,0 0 0 0,0 0 0 0,0 0 3744 0,0 0 640 0,0 0 128 0,0 0 32 31,0 0-1824-31,0 0-352 0,0 0-80 0,0 0-16 16,0 0-1136-16,0 0-240 0,0 0-32 0,0 0-16 0,4-8-496 0,1-4-96 0,2 4-32 0,-2-2 0 15,0-1-32-15,3-2 0 16,-2 2 0-16,1-2 0 0,-6 0-64 0,3 1 0 15,2 3-128-15,-1-4 192 0,-2-2-192 0,-1-1 176 16,-2 3-176-16,0 5 160 0,0 8-160 0,1-8 192 16,-2 0-192-16,-2-1 192 0,1 1 0 0,2 8 0 15,-5-8 0-15,5 8 0 0,-6 3 0 0,-3-3 16 0,1 4 0 0,-1-3 0 16,-1 3-208-16,0 0 128 0,2 5-128 0,0-1 0 0,-2 5 0 0,2-2 0 16,0 2 0-16,0 2 0 15,1-1 0-15,2 2 0 16,2 4 0-16,2-2 0 0,-3-2 0 0,6 5 0 0,0-1-128 0,1 1 128 0,3-5 0 0,4 0-128 15,0 0 128-15,-1-3 0 16,1-1 0-16,0-3-128 0,1 0 128 0,1-3 0 0,-3 1 0 0,3-4 0 16,1 2 176-16,-2-2-176 0,-3-3 240 0,0-3-64 31,2-2-16-31,2 0 0 0,-1-3 48 0,0-4 16 16,2 0 0-16,0 0 0 15,3-9-2480-15,-1 3-496 0</inkml:trace>
  <inkml:trace contextRef="#ctx0" brushRef="#br0" timeOffset="117416.35">14940 10314 46079 0,'418'37'7776'0,"-183"-21"-2336"0</inkml:trace>
  <inkml:trace contextRef="#ctx0" brushRef="#br0" timeOffset="117971.87">2031 9682 22591 0,'-1'-8'0'0,"1"8"0"0,0 0 1264 0,0 0 256 16,-5-5 48-16,5 5 16 0,0 0 224 0,0 0 48 15,0 0 16-15,0 0 0 0,-7 4-528 0,7-4-128 32,0 0 0-32,0 0-16 0,0 0-752 0,0 0-160 0,0 0-32 0,0 0 0 0,2 9-256 0,3-1-192 15,-2 1 16-15,0 2 16 0,1-1 160 0,-1 4 0 32,-1-1 0-32,1 3-128 0,2-3 128 0,-2 4 0 15,0 2 0-15,0-1 128 0,1-2-128 0,-1 4 0 0,0-6 0 0,0 3 128 16,2 2-128-16,-2-6 0 0,1 3 0 0,-3 0 0 15,1-6 0-15,1 2 0 0,0-4 0 0,-3-8 0 16,0 0 0-16,0 0 0 0,5 8 0 0,-5-8 128 0,0 0 16 0,0 0 16 16,0 0 0-16,2-8 0 0,-2 8 128 0,0-8 32 15,-2-5 0-15,-1 0 0 0,1 1-64 0,-1-7-16 16,-2-10 0-16,0 4 0 0,1 11-112 0,-1-1-128 16,0 2 176-16,0 2-176 0,0-2 0 0,2 0 0 15,1 1 0-15,1-1 0 0,-1-8 0 0,0 8 0 16,1 2 0-16,2 3 0 15,1-5-160-15,1 5-32 0,1 0-16 0,-1-4-11696 16,2-2-2320-16</inkml:trace>
  <inkml:trace contextRef="#ctx0" brushRef="#br0" timeOffset="118525.52">2213 9734 18831 0,'0'0'832'0,"0"0"176"0,0 0-816 0,0 0-192 15,0 0 0-15,0 0 0 0,0 0 624 0,0 0 80 0,0 0 0 16,0 0 16-16,0 0 528 0,0 0 96 0,0 0 32 0,0 0 0 16,0 0-48-16,3-6-16 0,2-4 0 0,-1-6 0 0,-4-4-672 0,1-1-128 15,1 0-16-15,-1 0-16 0,1-7-240 0,-2-1-48 16,-2-3-16-16,1-2 0 0,-1-4-48 0,-1 4 0 15,0-2 0-15,-2 4 0 0,-2 3 144 0,-1 4 32 16,0-1 0-16,-2 2 0 16,-1 0-304-16,1 3 0 0,2 1 0 0,-3-1 0 15,-2 3 0-15,1 4 160 0,3 1-32 0,1 5 0 0,8 8 304 16,0 0 48-16,0 0 16 0,0 0 0 0,-9 3-16 16,9-3 0-16,-6 5 0 0,1 8 0 0,3 1-480 0,1 4 0 15,1 6 0-15,1 1-160 0,3 4 160 0,2 7-192 16,2-2 192-16,4 3-192 0,-1 0 192 0,5 6 0 15,4 1-144-15,4 1 144 0,4 0 0 0,3 1 0 16,4-4 0-16,1 4 0 0,1 10 0 0,-1-5 0 16,0 1 0-16,0-2 0 0,1 5 0 0,-1-1 0 15,1-1 0-15,-1 1 0 0,-4 6 128 0,-6-10 0 0,-5-8 0 0,-1 2 0 16,-2-2 16-16,-1 4 0 0,-4-4 0 0,-3 4 0 0,-2-6 0 0,-3-3 0 16,-2-1 0-16,-1-3 0 15,-7-4 112-15,4 0 0 0,-3-3 16 0,-1-5 0 0,-1-6 0 16,-1-7 0-16,7-8 0 0,0 0 0 15,-9-8 176-15,-1-8 48 16,-1-9 0-16,1-7 0 0,0-10-320 0,0-9-176 16,1-6 192-16,-1-9-192 0,3 9 0 0,4-5 0 0,-2-7 0 0,4-1 0 15,2 3 0-15,2 5 0 0,1 7 0 0,1 7-13008 16,1-6-2480-16</inkml:trace>
  <inkml:trace contextRef="#ctx0" brushRef="#br0" timeOffset="130494.83">2744 9022 20495 0,'0'0'896'0,"0"0"208"0,0 0-880 0,0 0-224 0,0 0 0 0,0 0 0 0,0 0 1904 0,0 0 336 15,0 0 64-15,0 0 0 16,0 0-464-16,0 0-112 0,0 0 0 0,-3 8-16 15,3-8-656-15,0 0-128 0,-10 8-32 0,10-8 0 16,0 0-320-16,-8 5-64 0,8-5 0 0,-5 11-16 16,5-11-256-16,0 0-48 0,0 13-16 0,0-2 0 15,0-2-176-15,2 0 0 0,-1 3 0 0,3 9 0 16,1 3 0-16,-4 0 0 0,1 2 128 0,1-6-128 0,0 1 0 0,1 7 160 16,-1-2-160-16,0 3 160 15,2 0-160-15,1-1 0 0,-4-2 0 0,1-2 0 0,1 0 128 0,-3-3-128 16,4 0 0-16,-3-4 128 15,-1-1-128-15,1-3 128 0,-2-5-128 0,1 3 128 0,1-1-128 0,-2-10 160 0,0 0-160 0,0 0 160 16,0 0-32-16,0 0 0 16,0 0 0-16,0 0 0 15,2-10-496-15,-2-3-96 0,-2-6-32 16,-1-14 0-16,0-1-656 0,-1-3-128 0,1 0-16 0,0 12-16 16,0-7 192-16,-4-14 32 0,1 6 16 0,-2 1 0 0,-2 3 688 0,7 12 144 0,-4 3 32 0,1-4 0 15,-3 4 208-15,-2-8 128 0,1 10 0 0,2 1-128 16,0 5 624-16,3 5 16 0,5 8 0 0,0 0 0 0,-3-8 400 0,3 8 96 31,0 0 16-31,0 0 0 0,0 0-528 0,0 0-112 16,0 0 0-16,0 0-16 0,0 0-496 0,15 0 128 15,-1 1-128-15,1 7 0 0,-2 4 0 0,-3-4 0 0,-2 5 128 0,3 0-128 16,0 3 0-16,10 8 176 16,-3-3-176-16,2 4 160 0,1-1-32 0,-10-4-128 0,1 1 192 0,-1 0-64 15,0-3-128-15,-1 6 128 0,0-3-128 0,0-1 128 16,-2-1 0-16,0-1 0 0,0-2 0 0,-3-3 0 0,-2 0 64 15,0-2 16-15,1-2 0 0,-4-9 0 0,0 0-208 0,0 8 128 16,0-8-128-16,-4 8 0 31,4-8-2944-31,-5 10-704 0</inkml:trace>
  <inkml:trace contextRef="#ctx0" brushRef="#br0" timeOffset="130636.36">2674 9466 5519 0,'0'0'496'0,"0"0"-496"16,-5-4 0-16,2-3 0 0,3-1 6272 0,2 0 1152 15,-2 0 224-15,3-2 48 0,4-3-4800 0,-1-2-960 0,-1-1-192 16,3 1-32-16,0-1-944 0,7-5-192 16,-1 2-48-16,1 2 0 0,-4 4-336 0,-2 2-192 15,0 3 192-15,-1 3-192 16,4 2-1120-16,2-2-336 0</inkml:trace>
  <inkml:trace contextRef="#ctx0" brushRef="#br0" timeOffset="131971.06">2656 8884 39279 0,'0'0'864'0,"9"13"176"0,-3 3 48 0,-3-6 0 0,-3-10-864 0,4 16-224 0,-3 3 0 0,6-1 0 16,-6 2 0-16,4-3 176 0,0 5-176 0,0-6 160 15,0-5-160-15,0 5 0 16,-2 9 0-16,0-1 0 0,2 2 0 0,2 0 0 0,-3-3 0 0,1 3 0 0,-1 6 128 0,-3 1-128 31,1-1 0-31,-1-1 128 0,1-2-128 0,0-9 128 0,-1 1-128 16,-1 0 128-16,-1-2 64 0,1 2 16 0,1 4 0 0,-1-1 0 15,-1-6 0-15,1-2 0 0,0-3 0 16,0-1 0-16,1-4-208 0,1 5 176 16,1 0-176-16,0 1 160 0,1-4-160 0,-4-10 0 0,0 0 0 0,0 0 0 15,0 0 128-15,0 0-128 0,0 0 128 0,0 0-128 16,0 0 0-16,0 0-176 0,0 0 16 0,0 0 0 31,0-10-1568-31,0-1-304 0,0 11-64 0,0-11-14240 0</inkml:trace>
  <inkml:trace contextRef="#ctx0" brushRef="#br0" timeOffset="132482.94">2717 8898 15663 0,'0'0'1392'0,"0"0"-1120"0,-2-13-272 0,-1 5 0 15,-1 0 3568-15,4 8 656 0,0 0 128 0,0 0 16 0,0 0-1904 0,0 0-384 16,-4-5-80-16,2 2-16 16,2 3-864-16,0 0-176 0,0 0-48 0,0 0 0 0,0 0-544 0,0 0-112 15,0 6-32-15,3 2 0 0,0 2-208 0,2 3-192 16,2 7 48-16,4-1 0 0,-1-1 144 0,0-2 0 16,3-3 0-16,0 0-128 0,6 7 128 0,1 1 0 15,-3 6 0-15,3-1 128 0,-4-1-128 0,7-4 0 0,-2-5 128 0,0 0-128 16,-5-3 128-16,2 7-128 15,0-2 160-15,2 3-160 0,-3-5 144 0,3 0-144 0,1 0 128 0,-2 1-128 16,-1-4 128-16,0 3-128 0,2-3 0 0,-4 3 128 16,0-3 0-16,0-2-128 15,-4-2 192-15,-3-1-64 0,0 0 64 0,-1 2 0 16,-3-2 0-16,-2-2 0 0,-3-6-192 0,0 0-176 16,0 0 48-16,0 0 0 15,-12 2-704-15,-2-2-128 0,-6 0-16 0,-1-2-16 16,0-1-2000-16,-3 0-400 0,3 1-64 0,-2-1-32 15,-3 0-1312-15,-42-2-272 0,21 5-48 0,30 0-16 16,3 0 2928-16,-6-2 592 0,4-1 112 0,0 0 32 0,0-2 3328 0,1 1 688 0,0 4 128 0,1-1 16 16,2-2 832-16,1 3 144 0,3-4 48 0,2-1 0 15,-1-3-608-15,2 3-112 0,0 2-32 0,2-2 0 16,-2-3-1200-16,5 0-240 0,2-5-48 0,-1-3-16 0,4 0-592 0,2-1-112 31,-1 8-32-31,7-3 0 0,3 1-384 0,1-2-80 0,-3-3 0 0,1 3-16 16,1 0-240-16,-1 5 176 0,1 4-176 0,0 1 160 0,1-2-160 0,-1 0 0 15,2-3 0-15,-2 0-20608 16</inkml:trace>
  <inkml:trace contextRef="#ctx0" brushRef="#br0" timeOffset="135525.07">3161 8244 5519 0,'-4'2'496'0,"4"-2"-496"31,0 0 4656-31,0 0 832 0,-7-5 160 0,7 5 48 31,0 0-2816-31,0 0-544 0,-6 0-112 0,6 0-32 0,-7 3-720 0,2-1-128 0,5-2-48 0,0 0 0 16,0 0-656-16,-3 8-144 0,1 5-32 0,2 1 0 0,2-1-464 0,3 8 0 16,3 4 0-16,2-9 0 0,-4-11 0 0,6 11 0 15,-3 10 0-15,3 5 0 0,1-5 0 0,0 6 0 16,-2-2 0-16,2 2 0 0,3-3 0 0,0 4 0 15,-1 1 0-15,0-2 0 0,-1 2 0 0,1-4 0 0,-2-3 0 0,-2-1 0 0,1-6 0 16,-3-1 0 0,1-1 0-16,-2-5 0 0,-1-2 192 0,-4-1-48 15,-3-10-16-15,0 0 0 0,0 0 80 0,0 0 16 0,0 0 0 0,0 0 0 32,0 0-688-32,-3-6-144 0,-2-9-32 0,-2 2 0 15,-2-3-832-15,-3-5-192 0,-2-7-16 0,1-1-16 16,0 0 80-16,-2-1 16 0,-3 1 0 0,-1-3 0 15,-1-9 640-15,2 10 128 0,-1 9 16 0,-4-4 16 0,7 1 672 0,1-4 128 0,1 3 0 0,1-2 0 0,1 11 576 0,4 2 64 16,0 7 0-16,2 0 16 16,1 0 368-16,1-2 80 0,1-6 16 0,2 4 0 15,-1-1-32-15,0 4 0 0,4-6 0 0,1-1 0 16,0 0-128-16,4-6-48 0,1-2 0 0,7-5 0 16,-2 6-144-16,1 0-48 0,-1 2 0 0,8 0 0 15,0 2-576-15,-3 4-144 0,-1 4 0 16,-3 3 0-16,4 8 0 0,-3 0 0 0,-2 0 544 0,-2 0 80 15,-1 3 16-15,0-2 0 0,-1 6-304 0,1 1-48 16,0 5-16-16,-2 0 0 0,-2 7 80 0,1-3 16 16,-4 8 0-16,-1 1 0 0,-2 9 0 0,-2 3 0 15,-4-1 0-15,-4 5 0 32,-6 4-1008-32,-9 2-208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0:34:11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3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04T00:39:25.890"/>
    </inkml:context>
  </inkml:definitions>
  <inkml:trace contextRef="#ctx0" brushRef="#br0">929 767 5519 0,'15'-8'496'0,"-11"0"-496"0,1 0 0 0,0-2 0 0,2-1 3280 0,-6 2 560 16,-1-2 128-16,0 11 0 0,0 0-1216 0,-1-5-240 0,-4-3-48 0,5 8-16 15,-8-3-720-15,-5-2-128 0,0 5-48 0,0 0 0 16,6-2-240-16,-2-1-48 0,-1 3-16 0,-2-3 0 0,-1 3-272 0,-4-2-48 16,2 2-16-16,0 2 0 15,-1 4-448-15,5-1-80 0,-1 0-32 0,-4 3 0 0,2 8-352 0,-1 4 144 16,0 3-144-16,-1 8 0 0,-3 3 0 0,1 8 0 15,2 7 0-15,-1 4 0 16,1 4 0-16,0-2 0 0,0 4 0 0,4 1 0 16,1-2 0-16,3 4 0 0,3 1 0 0,5-19 0 15,0-2 0-15,5 23 0 0,-4-11 0 0,6-9-144 16,4-6 144-16,-3-16 0 0,2-2 0 0,3-3 0 16,2-4 0-16,7 2 0 0,-2-9 0 0,-1-4-128 15,-1-3 272-15,-5-3 64 0,2-2 16 0,1-3 0 16,-3-5 864-16,8-11 192 0,0-6 16 0,-1-2 16 31,1-2-1712-31,-8 10-352 0,-2-6-64 0,2-2-16 0,-1-1 832 0,4-17 0 0,-3 1 192 0,1 7-48 16,-2 5-144-16,-6 12 192 0,-1 6-192 0,0-2 192 15,-2 5-192-15,2-5 0 0,-3 8 0 0,-2 13 128 16,0 0-128-16,0 0 0 0,0 0 0 0,0 0 0 16,0 0 0-16,0 0-176 0,0 0 176 0,0 0-192 0,0 0 64 0,6 11 0 15,1 2 0-15,2 8 0 0,-2 5 128 0,1 2 0 0,2 1 0 0,1 8-128 16,-3 7 128-16,-1-13 0 15,-2 1 0-15,1 4-128 0,-1-2 128 0,2 16 0 0,-3-9 0 0,1-9 0 16,0-6 0-16,-2-9 0 16,1-4 128-16,-3-2-128 0,-1-11 144 0,0 0-144 0,0 0 192 0,0 0-192 15,0 0 0-15,0 0 0 16,0 0-192-16,0 0 48 16,-6-8-2048-16,1-3-416 0,2-2-80 0,-10-12-14880 0</inkml:trace>
  <inkml:trace contextRef="#ctx0" brushRef="#br0" timeOffset="192.57">710 1493 13823 0,'0'0'1216'0,"0"0"-960"0,0 0-256 0,0 0 0 15,0 0 5072-15,0 0 976 16,-2-15 192-16,2 2 32 0,3 0-4112 0,4-3-832 16,3 0-176-16,3-2-16 0,1-2-720 0,3 4-144 15,-3 3-16-15,4 2-16 0,5 1-240 0,-1 2 0 16,-4 0 0-16,5 3 0 0,0 2 0 0,-2-1 0 0,0 4 0 0,-2 0 0 15,1 0 144-15,-4 0-144 0,-3-1 128 0,3 2-128 16,2 3 0-16,-1 0 0 0,-1-4 0 0,-2 4-12256 16,-1 1-2528-16</inkml:trace>
  <inkml:trace contextRef="#ctx0" brushRef="#br0" timeOffset="447.36">1273 1424 9215 0,'0'0'816'0,"-13"0"-656"16,13 0-160-16,0 0 0 0,0 0 6560 0,0 0 1280 0,-13-1 256 0,13 1 48 0,0 0-5280 0,0 0-1072 16,0 0-192-16,0 0-64 0,0 0-1056 0,0 0-224 15,-5 13-32-15,2 0-16 0,1-2-208 0,2 5 0 32,4 2 0-32,-1 15-160 0,2 2 160 0,1 0 0 15,-1-3 0-15,2-11-128 0,-1 5 128 0,4-3 0 0,0-2 0 0,4 8-128 16,-1 0 128-16,-3-8 0 15,0-1 0-15,-4-10 128 0,2-4-128 0,2-1 0 16,-10-5 128-16,15 3-128 16,-1-1-2048-16,-1-4-496 0,-5-9-80 0,-1 0-14608 0</inkml:trace>
  <inkml:trace contextRef="#ctx0" brushRef="#br0" timeOffset="621.63">1296 1410 34207 0,'0'0'1520'0,"0"0"304"0,0 0-1456 0,0 0-368 0,0 0 0 0,0 0 0 16,0 0 1344-16,0 0 208 0,0 0 48 0,0 0 0 15,-2-12-1104-15,2 12-224 0,0 0-32 0,0 0-16 32,0 0-1888-32,15-4-368 0,0 0-80 0,-15 4 0 0</inkml:trace>
  <inkml:trace contextRef="#ctx0" brushRef="#br0" timeOffset="1173.23">1617 1493 7359 0,'0'0'320'0,"0"0"80"0,0 0-400 0,0 0 0 0,0 0 0 0,0 0 0 0,0 0 5872 0,0 0 1088 16,0 0 208-16,0 0 64 0,-1-12-4592 0,-2 1-912 16,-4 4-176-16,2 1-32 0,-5-2-1040 0,2 3-208 15,8 5-32-15,-11 0-16 0,-4-3-96 0,4 3 0 16,3 6-128-16,0-1 192 15,-4 3-192-15,1 2 0 0,3 1 0 0,3 2 0 16,-1-1 0-16,-1 5 0 0,2 3-192 0,0 12 192 16,5-6-192-16,2 4 64 0,-2-6 128 15,3-5-208-15,2-1 48 0,5-1 16 16,1-1 0-16,9 5 0 0,-3 0-16 0,5-5 0 0,0-4 0 0,1-4 0 16,3 0 160-16,-2-7 0 0,-4 3 0 0,-2-4 0 15,-2-4 320-15,-1 0-16 0,-2-5 0 0,0 5 0 0,-2-5 96 0,-1 1 32 16,-2 0 0-16,-3 0 0 0,-1-5 80 0,-2-3 32 15,-4 0 0-15,1-2 0 0,-2-2-96 0,-2 4-32 16,-3-2 0-16,-2 2 0 16,-3-3 640-16,2 2 128 0,-1-1 32 0,2-1 0 0,1 3-928 0,-1 3-288 15,5 3 160-15,0 2-160 0,5 8 0 0,0 0 0 16,-3-8 0-16,3 8 0 31,0 0-1024-31,0 0-96 0,0 0-16 0,0 0 0 0,10-12 1552 0,3 4 304 0,0-3 64 0,1 4 16 31,3 1-1616-31,-1 1-320 0,-2 0-64 0,4-1-16 0,2 4 960 0,2-1 256 0,-2 0 0 0,-2 3 0 16,-2 0 0-16,-1 0 0 0,-2 6 0 0,0-1-128 0,0 6 128 0,3 2 0 0,-2 0 0 0,-2 4 0 16,-4 2 0-16,2-1 0 0,-2-2 0 0,0 5 0 0,0 0 0 0,-1 2 0 15,-4 0 0-15,0 1 0 16,0-3 128-16,1 4-128 0,0-1 160 0,0-3-160 0,-1-5 128 0,2 0-128 16,0-3 0-16,3 4 0 0,3-4 0 0,0 1 128 15,-11-14-128-15,15 10 0 0,-4 1 0 0,-2-2 144 31,5-5-144-31,1 1 128 16,-1-5-1168-16,4 0-240 0,3-5-64 0</inkml:trace>
  <inkml:trace contextRef="#ctx0" brushRef="#br0" timeOffset="1376.42">2145 1213 27647 0,'0'0'2448'0,"0"0"-1952"16,0 0-496-16,0 0 0 0,0 0 2800 0,0 0 464 16,0 0 80-16,0 0 32 0,0 0-1968 0,0 0-384 15,0 0-64-15,0 0-32 0,0 0-752 0,11-4-176 16,-11 4 0-16,0 0 0 0,13 0 0 0,-13 0 0 16,0 0 0-16,0 0-12848 15,0 0-2448-15</inkml:trace>
  <inkml:trace contextRef="#ctx0" brushRef="#br0" timeOffset="1602.08">1580 1304 29487 0,'0'0'2624'0,"0"0"-2112"15,3-9-512-15,-3 9 0 0,0 0 1936 0,10-12 288 0,0 4 48 0,1 0 16 16,2 0-848-16,0 0-160 0,2 0-48 0,1 0 0 0,0-1-784 0,0 5-144 15,-1-1-48-15,-2 5 0 16,-2 5-128-16,-11-5-128 16,7 11 192-16,-2 2-192 0,-4 6 160 0,-5-1-160 15,-5 3 128-15,-2 4-128 16,-7 7-576-16,-5 1-208 0,-4 1-48 0,-2-2-17728 0</inkml:trace>
  <inkml:trace contextRef="#ctx0" brushRef="#br0" timeOffset="1803.59">1286 1304 33743 0,'0'0'1488'0,"7"-13"320"0,-4-3-1440 0,3 3-368 0,1-3 0 0,-1 5 0 31,-6 11 1280-31,0 0 192 0,7-13 48 0,-7 13 0 16,0 0-704-16,0 0-144 0,0 0-32 0,6 13 0 15,-1 1-480-15,-1 2-160 0,-3 2 0 0,2 2 0 16,2-2-1792-16,0 1-480 16,2-3-96-16,-2-3 0 0</inkml:trace>
  <inkml:trace contextRef="#ctx0" brushRef="#br0" timeOffset="1977.5">1580 887 21183 0,'3'-21'944'0,"2"10"192"0,2 1-912 0,1-3-224 16,-2-2 0-16,-6 15 0 0,0 0 4400 0,0 0 832 0,0 0 160 0,0 0 48 16,0 0-3440-16,0 0-672 0,-6 12-144 0,-1 1-32 0,-1 8-896 0,-3 6-256 15,-2 7 0-15,-2 4 128 32,-1 2-1904-32,1-2-384 0</inkml:trace>
  <inkml:trace contextRef="#ctx0" brushRef="#br0" timeOffset="2985.07">2551 1791 27583 0,'0'0'1216'0,"0"0"256"0,0 0-1168 0,0 0-304 0,0 0 0 0,0 0 0 16,-3-8 1744-16,4-2 304 0,4-6 48 0,5-11 16 15,1-11-1152-15,2-4-208 0,5-7-48 0,8-4-16 0,3-10-304 0,4-7-48 16,-4 0-16-16,2-2 0 0,-2 8 16 0,4-6 0 16,1-2 0-16,-2-1 0 0,-6 3-96 0,-5 1-32 15,-3 5 0-15,-5 6 0 0,-5 4 80 0,-5 6 16 0,-6 10 0 0,2 14 0 16,-4 5-16-16,-3 1 0 0,-4 1 0 0,-7 1 0 15,3 8-112-15,-6 3-32 0,-2 2 0 0,1 6 0 16,4 5-144-16,-1 5 192 0,2 0-192 0,2 4 192 16,0 7-192-16,1 0 0 15,-1 9-160-15,3 1 160 0,0 8-160 0,7-10 160 0,2 6-160 0,0 23 160 0,-3 1 0 0,7-3 0 16,7-6 0-16,-3 1 0 16,3-2 0-16,1-2 160 0,2 4-160 0,0-4 128 0,1-1-128 0,-1 1 0 15,-1-1 144-15,0-15-144 0,0 1 0 0,-1 0 144 16,-1 0-144-16,4 7 0 0,1-7 256 0,-3-11-64 15,-1-8-16-15,-4-5 0 0,-4-1-176 0,0-10 192 16,0 0-192-16,13 8 192 0,-13-8-48 0,0 0 0 16,13-5 0-16,-7 1 0 0,1-5 16 0,-1-4 0 15,-1-3 0-15,5-13 0 0,-2-2-160 0,2-3 0 16,-2-3 0-16,1-1 128 0,1 3-128 0,2 5 0 0,-3 6-192 0,1 3 192 16,-2 5-192-16,2 3 192 15,-4 0-192-15,-6 13 192 0,0 0-224 0,0 0 80 0,13 5 16 0,-1 3 0 16,-2 0-64-16,-2 5-16 15,-2 8 0-15,-1 7 0 0,0-2 48 0,-2-4 16 16,0 1 0-16,2 10 0 0,0-4 144 0,0-2 0 0,-2-1 0 0,4-9 0 16,-1-1 0-16,2-3 0 0,4-2 0 0,7-3-128 31,-3-3-592-31,2-5-112 0,2-8-32 0,-4-2-11536 16,5-4-2304-16</inkml:trace>
  <inkml:trace contextRef="#ctx0" brushRef="#br0" timeOffset="3756.56">3553 1424 19343 0,'0'0'1728'0,"0"0"-1392"0,0 0-336 0,0 0 0 15,0 0 3200-15,0 0 560 0,0 0 112 0,0 0 32 0,0 0-1264 0,0 0-240 16,-7-13-48-16,-1 4-16 0,0-3-1232 0,0 4-240 16,-5 3-48-16,5-1-16 0,-2-1-416 0,-1 1-96 15,-4 1-16-15,2 2 0 0,13 3-144 0,-15 3-128 16,-1 2 192-16,2 1-192 15,1 4 0-15,0 2 0 16,-4-3 0-16,4 7 0 0,5 9-192 0,3-9 16 0,1 0 0 0,0 2 0 0,3 2 16 0,1 9 0 16,1-5 0-16,4-3 0 15,2-1 0-15,1-7 0 0,-3-3 0 0,4 4 0 0,1-4 160 0,8 4 0 16,-5-9 0-16,2-5 0 0,-2-3 0 0,-4 1 0 16,3-4 0-16,1-2 0 0,0-2 128 0,4-9 0 15,0 2 0-15,-4 1 0 16,-4 0 0-16,-4 6 16 0,-3-1 0 0,1-7 0 15,2 3 32-15,-2-2 0 0,-3 0 0 0,0 1 0 16,0 0-48-16,-1 3-128 0,-1 1 192 0,2 12-64 0,-5-9-128 0,5 9 0 16,0 0 0-16,0 0 0 0,0 0 0 0,0 0-144 15,0 0 144-15,0 0-208 0,0 21-48 0,3 0-16 16,1 0 0-16,1 3 0 0,-1-3 272 0,0-1-128 16,1 1 128-16,-1-1 0 0,3-3 0 0,1 0 0 15,2-4 0-15,3-2 0 0,0-6 0 0,3-2 0 16,2-3 0-16,1-5 0 0,1-6 128 0,1 0-128 15,-2-4 176-15,1-1-176 0,-2-4 0 0,-5 4-256 0,-2 0 32 0,2-5 0 16,-3 4-416-16,-4 1-64 16,-2 0-32-16,-4 3 0 0,-2 0 288 0,0 0 64 15,-1 2 16-15,3 11 0 0,0 0 368 0,0 0 0 16,-3-13 0-16,3 13 0 0,0 0-160 0,0 0 160 16,0 0 0-16,0 0-144 0,0 0 144 0,0 0 0 0,11 8 0 0,-11-8-128 15,0 0 352-15,7 13 80 0,1 3 16 0,-2-3 0 16,1 3 176-16,-1 0 32 0,1 1 16 0,1 0 0 15,-2 0-96-15,1 2-32 16,-1-3 0-16,1 1 0 0,-1-4-96 0,1 0-32 0,-1 0 0 0,-6-13 0 16,8 8-144-16,-8-8-16 15,0 0-128-15,0 0 192 0,0 0 0 0,0 0-16 0,0 0 0 0,12-5 0 16,-2-3 16-16,-6-5 0 0,0-3 0 0,1-4 0 16,1-3-192-16,1 1 0 0,-4 1 0 0,2-1 0 0,-2-4 0 0,2 4 0 15,0 1 0-15,1 3-176 0,-1 3 176 0,2 2-192 16,1 5 192-16,-8 8-192 15,0 0 0-15,14 0 0 0,1 5 0 0,-1 3 0 16,3 8-32-16,1 0-16 0,-2 6 0 0,3 2 0 16,1 5 240-16,-2-1-192 0,-2-2 192 0,-5-7-192 15,4 2 192-15,6 9 0 0,-5-6-160 0,2 0 160 16,2 1 0-16,-3-8 0 0,0-4 0 0,-1-6 0 16,0-7 0-16,-1-3 0 0,-2-1 160 0,1-5-160 15,1-3-1168-15,1-1-352 0,-4-3-64 0</inkml:trace>
  <inkml:trace contextRef="#ctx0" brushRef="#br0" timeOffset="4337.64">3621 1944 22111 0,'0'0'1968'0,"0"0"-1584"16,0 0-384-16,0 0 0 0,0 0 4176 0,0 0 752 0,0 0 160 0,0 0 32 15,0 0-2864-15,0 0-560 0,0 0-112 0,0 0-32 16,0 0-1152-16,0 0-224 0,0 0-48 0,10 8-128 16,-10-8 128-16,9 8-128 0,-9-8 0 0,0 0-13728 31,10-1-2832-31</inkml:trace>
  <inkml:trace contextRef="#ctx0" brushRef="#br0" timeOffset="7983.84">5499 512 29711 0,'-1'-8'1312'0,"-1"0"288"0,0 1-1280 0,2 7-320 0,0 0 0 0,0 0 0 0,0 0 1344 0,0 0 224 15,0 0 32-15,0 0 16 0,0 0-800 0,0 0-176 0,0 0-16 16,-8 10-16-16,0 2-608 0,5-3 0 16,0 8 0-16,1 7-128 0,0 5 128 0,2 0 0 0,0 4-144 0,2 4 144 15,1 7 0-15,1 3 0 16,-1 2-144-16,0-1 144 0,2-1 0 0,0-1 0 15,0 3 0-15,0-7 0 0,-2-2 0 0,0 3 0 16,-1-3 0-16,3 1 0 0,-4-7 0 0,1 2 128 16,-1-6-128-16,-1 1 0 0,-1-5 192 0,1-1-48 0,0-4-16 0,0-2 0 31,-2-6-752-31,2-13-144 0,-1 13-48 0,-9-5-15216 0</inkml:trace>
  <inkml:trace contextRef="#ctx0" brushRef="#br0" timeOffset="8805.23">5220 1230 9215 0,'0'0'816'0,"0"0"-656"15,11-8-160-15,2-2 0 0,2-2 5072 0,0 1 992 16,-1 1 192-16,4 2 32 0,5 0-4288 0,1 0-848 0,-1 0-192 0,1 3-16 16,2-1-688-16,0 1-256 15,0 0 176-15,3-3-176 0,2 4 0 0,2-4 0 16,-2 3 0-16,4-3 0 0,21-3 0 15,-9-2 0-15,-5 0 0 0,-5 5 0 0,-12 0 192 0,1 3-48 0,9-3-16 16,-7 0-128-16,-4 4 128 16,-6 4-128-16,-3 0 128 0,-15 0-128 0,0 0 192 0,0 0-192 0,0 0 192 15,-4 17-64-15,-5-1 0 0,-8 0 0 0,-4 5 0 16,-3 4 0-16,4-9-128 0,-1 0 192 0,-11 10-64 0,3-5-128 0,3 3 0 16,3 1 0-16,5 2 0 0,4-4 0 0,4 1 0 15,2 1 144-15,6-9-144 0,2 4 0 0,3 9 128 16,4-3-128-16,1-2 0 0,2-3 288 0,-4-5-16 15,5-3 0-15,6 8 0 0,1-4 16 0,-1-6 0 16,0-3 0-16,-1-5 0 0,0-3 96 16,2-6 0-16,1-2 16 0,4-2 0 0,-3-5 64 0,1-2 16 0,-2-3 0 0,-1-1 0 15,-3-3-144-15,-2 3-16 0,-5-1-16 0,-2 6 0 0,-1-2 0 0,-5-1 0 16,0 3 0-16,-5-2 0 0,-4-2-112 0,-3 1 0 16,-2-2-16-16,-3 5 0 15,0-2-304-15,-5 5-64 0,0-2-16 0,-1 5 0 16,2-1-288-16,1 6-48 15,3 2-16-15,0 3 0 0,3 3 192 0,1-3 48 0,13 0 0 0,0 0 0 0,0 0 128 0,0 0 16 16,0 0 16-16,0 0 0 16,0 0-64-16,0 0-16 0,19 0 0 0,2 0 0 0,2-3 240 15,1 1 0-15,2-1 0 0,2-2 0 0,1-1 128 0,2 1 32 16,1-3 0-16,-2 3 0 16,-4-3-160-16,3 4 160 0,-1 0-160 0,-11 0 160 0,3 4-160 15,7 4 0-15,-4-1 144 0,-3 2-144 16,-6 4 0-16,-1 0 0 0,-1 5 0 0,-6-4 0 15,-1 1 0-15,0 15 0 0,-3 2 0 0,-4 1 0 16,-3 0 288-16,3-4-16 0,1 1 0 0,-6 11 0 0,-2-6-272 0,2-5 0 16,2-5 128-16,2-5-128 0,3-16 128 0,0 0-128 15,0 0 144-15,0 0-144 0,0 0 192 0,0 0-48 16,0 0-16-16,0 0 0 16,0 0 96-16,8-8 16 0,-5-8 0 0,7-10 0 15,0-2-48-15,1 2-16 0,0-1 0 0,-1 1 0 0,2-4-176 0,-6 11 128 0,1-5-128 0,4-6 128 16,0 4-128-16,-1 2 0 0,-2 5 0 0,2 1 128 15,-2 1-128-15,-1 9 0 0,2 0 0 32,-9 8 0-32,0 0-192 0,0 0 64 0,13 0 128 15,0 8-320-15,-6-3 64 0,-2 7 16 0,1 5 0 16,-1 0 48-16,0 2 16 0,-2 5 0 0,-1 1 0 0,-1 1 176 0,-1-7 0 0,0 2 0 0,4 9-128 16,-1-4 128-16,2-7 0 15,1 1 0-15,4-6 0 0,1-6 0 0,1-5 128 0,1 2-128 0,8-1 0 31,5-4-1216-31,0-4-304 0,0-4-64 0,1 0-10256 0,4 0-2048 16</inkml:trace>
  <inkml:trace contextRef="#ctx0" brushRef="#br0" timeOffset="9307.78">6849 1299 26655 0,'0'0'1184'0,"0"0"240"16,0 0-1136-16,0 0-288 0,0 0 0 0,0 0 0 0,6-11 2064 0,-6 11 368 15,3-5 64-15,-3 5 0 16,7-11-704-16,-7 11-128 15,0 0-48-15,1-13 0 0,1 0-1296 0,-2 0-320 0,2-3 0 0,-2 4 768 16,-2-1 96-16,2 0 16 0,0 13 0 0,0 0-624 0,-8-13-128 16,8 13-128-16,-13-8 176 0,2 2-176 0,11 6 160 15,-17-5-160-15,17 5 160 0,-16 5-160 0,1-2 0 0,4 2 0 0,0 6 0 16,1-1-192-16,2 6 48 16,1 0 0-16,2 4 0 0,2-4-48 0,3 2 0 0,0-2 0 15,3 4 0 1,1-2 192-16,1 1-160 0,1-1 160 0,1-5-160 15,1-2 160-15,0 5-128 0,5-3 128 0,1 4-128 0,-1-4 128 0,0-5 0 16,5-5 128-16,-6-3-128 16,-1-3 224-16,4-2-32 0,1-3 0 0,7-4 0 15,-6-1 0-15,1 0 0 0,-3 1 0 0,1-3 0 0,-3 0-32 0,-3 1-16 16,-4 4 0-16,-6 10 0 16,8-11-144-16,-8 11 160 0,0 0-160 0,0 0 160 0,0 0-160 0,0 0 128 15,0 0-128-15,0 0 128 0,-3 13-128 0,-2 3-176 16,4 5 48-16,-1 2 0 0,2-2 128 0,0 5-192 0,2 3 192 15,3 3-192-15,1-2 192 0,2 0 0 0,2 1 0 0,1 2 0 16,2-1 0-16,-3-11 192 0,0 7-64 0,6 11 0 0,-1 1-128 0,1-2 128 16,-3 4-128-16,-5-14 128 15,0 6-128-15,-3 3 0 16,3 4 128-16,0 17-128 0,2-4 128 0,-4-11-128 16,-1-8 160-16,-3-6-160 0,-2-5 192 0,-2-8-48 15,-1 1-16-15,-3 0 0 0,-3-2 64 0,-2-2 16 0,-5-5 0 0,6-3 0 16,-4-5-32-16,-3-5-16 15,-2 0 0-15,-7-9 0 16,0-3-1552-16,3-9-304 0,2-6-64 0,0-9-17920 0</inkml:trace>
  <inkml:trace contextRef="#ctx0" brushRef="#br0" timeOffset="9645.16">5706 751 29487 0,'0'0'1296'0,"0"0"288"0,0 0-1264 0,0 0-320 0,0 0 0 0,0 0 0 15,0 0 1440-15,11-3 224 0,2-2 64 0,0 1 0 0,-2 0-960 16,1 2-176-16,1-1-32 0,4-2-16 0,0-2-352 0,1-1-192 0,1 0 192 0,-3 3-192 15,2-3 192-15,2 0-64 0,1 0 0 16,11-8-128-16,-4 3 208 0,-4 3-64 16,-4 2-16-16,-7 1 0 0,1 2-128 0,-1 5 0 0,-3-3 144 0,3 3-144 15,-13 0 0-15,10 8 0 0,-10-8 0 0,5 8 0 16,-2 5 0 0,2 4 0-16,-2-1-128 0,3 5 128 0,3-6 0 0,-9-15 0 0,16 8 0 15,2-3-2736-15,-4-5-464 0,2-9-80 0,10-2-10640 0</inkml:trace>
  <inkml:trace contextRef="#ctx0" brushRef="#br0" timeOffset="9822.91">6561 481 17503 0,'18'-3'1552'0,"-5"0"-1232"16,3-2-320-16,-1 2 0 0,1-5 2816 0,4 3 512 16,1-3 112-16,13-1 16 0,-2 1-1008 0,1 4-192 0,-2 0-32 0,-14 8-16 15,5-1-784-15,5 2-144 0,-3 6-48 0,-6-1 0 0,0-2-720 0,-5 5-160 16,-6-2-32-16,-4 2 0 0,-1 0 0 0,-2 10 0 15,-2 0 0-15,-5 1 0 0,-4-3-144 0,-4 3-48 0,-1 1 0 0,3-6-20096 32</inkml:trace>
  <inkml:trace contextRef="#ctx0" brushRef="#br0" timeOffset="11016.57">8152 541 29023 0,'0'0'1280'0,"0"0"272"0,0-13-1232 0,0 5-320 0,-1 0 0 0,1 8 0 0,0 0 2112 0,0 0 352 16,0 0 80-16,0 0 16 0,0 0-1120 0,-10 8-224 16,0 0-32-16,4 5-16 0,-2 4-928 0,-4 13-240 15,2 1 0-15,4 10 0 0,1 4 0 0,2 6 0 16,1 5 0-16,4-13 0 0,-1-3 0 0,4 27 0 0,-1-10 0 0,5-4 0 31,1-2 0-31,-3-16 128 0,-1 4-128 0,1 2 0 0,-3-1 0 0,5 16 128 16,-3-8-128-16,0-10 0 0,1-11 128 0,-1-6 0 15,-1-4-128-15,-5-17 192 0,0 0 0 0,0 0 0 0,0 0 0 0,0 0 0 16,0 0-352-16,0 0-80 0,4-15-16 0,-3 2 0 31,-2-3-544-31,-1-14-112 0,0-2-32 0,1 3 0 16,-4-5-176-16,3 9-32 0,2-4-16 0,2-3 0 16,-1-1 464-16,4-17 80 0,2 9 32 0,1 10 0 0,2 4 352 0,1 7 80 0,0 3 16 0,-1 4 0 15,0 4 144-15,1 3 0 0,4 1 0 0,-2 5 0 16,-13 0 384-16,14 11 48 0,-2-1 16 0,-4 2 0 15,0 1-160-15,3 6-32 0,-1-1 0 0,0 3 0 16,-2-2-64-16,-1-2-32 0,-3 1 0 0,1 1 0 0,0 2 48 0,0 12 16 16,-3-4 0-16,3 0 0 15,-2-5-32-15,-2-7 0 16,3-1 0-16,1 5 0 0,-1-5-64 0,3 0-128 0,-7-16 176 0,11 10-176 16,-11-10 240-16,12 0-64 0,-1 3-16 0,4-6 0 15,2-2-160-15,13-6 128 16,-4-2-128-16,3 0 128 0,2 0-320 0,-12 2-64 15,1-6 0-15,6-4-16 0,-4 5 32 0,-2-5 16 16,-4 1 0-16,-1-1 0 0,3 0 224 0,-5 3 0 0,-5-1 0 0,-2 6 0 16,-3 0 176-16,2-7-176 0,-3 4 160 0,-4 6-160 15,2 10 272-15,-5-6-32 0,-4 4-16 0,1-1 0 0,-4 3 336 0,-7 3 64 16,-2 2 16-16,0 3 0 0,-4 2-320 0,9-2-64 16,-2 0-16-16,0 4 0 0,0 1-240 0,-4 3 0 0,4 0 128 0,5-3-128 15,5 0 0-15,4-2 0 16,1 2 128-16,3-1-128 0,3-2 0 0,6 6 0 0,2-2 0 0,4-4 0 15,1-5 0 1,-3-2 256-16,3-3-64 0,0-3 0 16,7-2 192-16,8-3 16 0,1 0 16 0,-4-5 0 0,-1 0-160 0,-4 0-48 0,-2 2 0 0,-8 2 0 0,0-2-48 0,3-2-16 15,-3-3 0-15,-4 3 0 16,-5 2-16-16,-2 2-128 16,-2 9 192-16,-3-14-64 0,-2-1-128 0,-3 7 0 0,-2 0 0 0,0 3 0 15,-1 0-208-15,1 5-128 16,-1-3-32-16,-5 3 0 15,-1 8-128-15,4-3-16 0,0 3-16 0,13-8 0 0,-11 8 256 0,11-8 48 16,0 0 16-16,0 0 0 0,7 15 208 16,-7-15 0-16,13 10 0 0,1-4-272 0,-2-4-16 0,1-4 0 0,1 0 0 15,2-2 288-15,10 2 0 0,-1-1 0 0,1-1 144 0,1 0-144 16,-9 0 128-16,-3 4-128 0,3 4 128 16,-2-4-128-16,3 8 0 0,-4-3 0 0,0 6 0 15,-4-1 0-15,-6 1-176 0,1 5 176 0,-1 13-128 16,-2 6 128-16,-3 0 0 15,-1 6 160-15,1 4-160 0,-3 2 240 0,1 5-48 0,0-1-16 0,2-14 0 16,0 4-176-16,0 17 128 0,0-4-128 0,0-4 128 0,0-1-128 0,0-15 0 16,-1 3 0-16,-1 4 0 0,-1-4 144 0,-2 16-144 15,0-9 160-15,-1-10-160 0,4-6 256 0,0-13-32 16,1-4-16-16,-4 2 0 0,5-13-208 0,0 0 0 0,0 0 0 0,0 0 0 31,0 0-1712-31,-2-13-384 16,2-8-80-16,0-15-9088 0,2-1-1808 0</inkml:trace>
  <inkml:trace contextRef="#ctx0" brushRef="#br0" timeOffset="11216.57">9016 1139 11967 0,'8'-8'1072'0,"-1"0"-864"0,2-5-208 0,6 1 0 16,3-4 4272-16,13-5 800 0,0 0 176 0,-2 0 16 0,3 8-2368 0,-11 1-464 16,2 4-112-16,5 0-16 0,-7 6-1216 0,-3 2-256 15,-2 2-64-15,-6 3 0 0,-2 3-560 0,0 3-208 16,-3 2 144-16,0 12-144 0,-5 2 176 0,-4 3-48 31,-1-4-128-31,-3 3 192 0,-5-5-48 0,4-8-16 0,-4 4 0 0,-9 6 0 16,-2-5-256-16,-2 0-64 0,0-5-16 0,-1-4-12464 31,-1-4-2480-31</inkml:trace>
  <inkml:trace contextRef="#ctx0" brushRef="#br0" timeOffset="11417.08">8656 718 32255 0,'0'0'1424'0,"0"0"304"0,6-8-1392 0,-6 8-336 0,7-10 0 0,-7 10 0 0,0 0 1792 0,8-6 304 0,3 1 48 0,4 3 16 31,-2 4-1536-31,0 3-304 0,-13-5-64 0,14 11-16 0,2 2-240 0,-6 2 0 16,0 0 0-16,1 12 0 15,-1 2-1184-15,-3 5-128 0,-1-1-32 0</inkml:trace>
  <inkml:trace contextRef="#ctx0" brushRef="#br0" timeOffset="11542.89">8526 1725 21183 0,'0'0'1888'0,"0"0"-1504"15,0 0-384-15,9 5 0 0,0-2 3344 0,-1 2 608 16,-2-5 112-16,6 0 32 0,-12 0-2336 0,16 0-464 0,-2-5-80 0,-2 0-12576 15,-3-1-2512-15</inkml:trace>
  <inkml:trace contextRef="#ctx0" brushRef="#br0" timeOffset="12367.79">10709 673 33455 0,'0'0'1472'0,"0"0"320"0,0 0-1424 0,-8-8-368 0,0 3 0 0,8 5 0 0,0 0 1728 0,0 0 288 16,0 0 48-16,0 0 16 0,-10-5-1008 0,10 5-208 15,0 0-32-15,-6 8-16 16,1 2-816-16,2 11 0 16,0 7 0-16,3 6-192 0,0 6 192 0,1 1 0 15,2 1 0-15,-1-9 0 0,1-1 0 0,1 2 0 0,-1 7 0 0,0 12 0 16,0-2 0-16,1-8 0 0,-3 0 0 0,1-17 0 16,-1 1 0-16,1 10 128 0,-2-7-128 0,0-6 0 15,0-8 240-15,0-16-64 0,-2 13-16 0,2-13 0 16,0 0 96-16,0 0 0 0,0 0 16 0,0 0 0 0,-8-8-272 0,-1-5 0 15,-3-3 128-15,4 0-128 16,0-5-352-16,0-4-128 0,-2-4-32 16,0-16 0-16,-1-1 0 0,1-3-16 0,2-1 0 0,5 13 0 0,0-7 144 0,3-2 48 0,0-4 0 0,6-13 0 15,5 11 176-15,2 13 160 16,2 3-208-16,-4 15 80 0,1 5-48 0,7-8 0 0,-1 6 0 0,2 1 0 16,-3 1 176-16,1 5 0 15,-3 3 0-15,0 3 0 0,-2 5 288 0,-13 0 96 16,9 3 0-16,3 2 16 0,-12-5-144 0,9 13-16 15,-2-2-16-15,-4-1 0 0,-3 1 160 0,0 2 16 0,0 0 16 0,-3 15 0 0,-2-2-32 0,0 6 0 16,-6-2 0-16,3-6 0 0,-2 5-160 0,-8 17-32 31,-1-6-16-31,-1-2 0 0,1-9-16 0,1-2 0 0,2-5 0 16,4-9 0 0,-1-1-752-16,-5 5-160 0,4-9-16 0,2-2-18816 0</inkml:trace>
  <inkml:trace contextRef="#ctx0" brushRef="#br0" timeOffset="12756.5">11005 1225 23039 0,'0'0'2048'0,"0"0"-1648"0,0 0-400 0,0 0 0 0,0 0 2752 0,0 0 448 15,0 0 112-15,0 0 16 16,0 0-1216-16,0 0-256 0,6-8-32 0,-6 8-16 0,8-5-1136 0,7-3-224 15,0 1-64-15,1-3 0 16,0-3-48-16,4-1-16 0,-1-2 0 0,-4 8 0 16,-1-5-128-16,7-5-48 0,-3-2 0 0,-3 2 0 0,-2-1-16 0,-5 3 0 15,-3 3 0-15,-2 0 0 0,-3 13-128 0,-3-12 0 16,-4 1 0-16,-1 4 0 0,-5 1-208 0,-3 1-128 16,-3 5-32-16,2 0 0 15,-2 5-112-15,-14 3-32 0,3 5 0 0,0-2 0 0,4 6 272 16,2-1 48-16,3 0 16 0,8-3 0 0,0 0 176 0,-5 8 0 0,7-1 0 0,1 1 0 0,2-2 176 0,3-1-48 15,3 2 0-15,6-7 0 16,-3 4 256-16,7 8 32 0,2-4 16 0,3-2 0 0,3-2-48 0,2 0-16 31,0-5 0-31,-3-4 0 0,4-3-64 0,15-2-16 16,4-6 0-16,0-5 0 0,3 0-128 0,-12-2-32 16,5-3 0-16,2-2 0 15,1-1-1616-15,15-5-336 0,-6 5-64 0,-12-2-16768 0</inkml:trace>
  <inkml:trace contextRef="#ctx0" brushRef="#br0" timeOffset="13060.98">11558 999 27647 0,'0'0'2448'0,"0"0"-1952"0,0 0-496 0,0 0 0 0,0 0 2528 0,0 0 416 32,0 0 64-32,2 12 32 0,-2-12-1152 0,2 11-224 0,-2-11-64 0,3 13 0 0,0 0-1040 0,0-5-224 15,1 3-32-15,-1-1-16 0,0 1-48 0,5 6-16 0,-1-4 0 0,1 0 0 31,-2 0-64-31,-1-5-16 0,2 3 0 0,-1-3 0 16,1 5-144-16,1-1 128 0,-8-12-128 0,0 0 128 0,0 0 0 0,5 4-128 16,-5-4 192-16,0 0-64 0,0 0 0 0,0 0 0 15,0 0 0-15,0 0 0 0,0 0-128 0,0 0 0 16,5-11 0-16,-2 3 0 0,-3-5-192 0,3 3 16 0,-1-4 16 0,3-3 0 16,0-4 160-16,1 0-128 0,2 0 128 0,-1 5-128 15,1 0 128-15,6-9-208 16,-2 9 80-16,1-2 128 0,-4 7-192 0,3 3 192 0,-2 3-192 0,-2 2 192 15,3-2-800-15,5 1-32 0,1 0-16 0,-1-1-18816 16</inkml:trace>
  <inkml:trace contextRef="#ctx0" brushRef="#br0" timeOffset="13610.74">12216 1291 25791 0,'0'0'2304'0,"0"0"-1856"16,0 0-448-16,0 0 0 0,0 0 1744 0,0 0 256 15,0 0 48-15,5-8 16 16,-2-3-96-16,4-7-32 0,-1-1 0 0,4-3 0 0,0 1-1216 0,-2 3-240 16,1-4-48-16,3-3-16 15,1-4-160-15,8-16-48 0,-3-1 0 0,-2-4 0 16,-1 0-80-16,-6 12 0 0,1-6-128 0,-2-1 192 0,-1 0 0 0,-1-19 0 15,-4 4 0-15,-7 15 0 16,-2 6-192-16,-1 16 0 0,0 0 0 0,-3 4 0 16,-4 1 0-16,-7-5 0 0,0 10 0 0,1 2 0 0,5 6 0 0,3 5 0 15,0 3 0-15,2 2 0 0,-1 3 0 0,-4 9 0 0,5 0 0 0,1 3 0 16,4 4-160-16,2-3-32 0,1 7 0 0,0 1 0 16,1 2 192-16,4 23 128 0,1 2-128 0,2 3 176 0,1 2 320 0,-1-20 64 31,5 1 16-31,0 4 0 0,0 2-256 0,3 22-32 0,1-3-16 0,-1-6 0 0,2 1-112 15,-6-16-32-15,1 4 0 0,2 3 0 0,2 1-128 0,6 24 192 32,-7-11-192-32,0-9 192 0,-2-4-192 0,-4-19 128 15,-3-1-128-15,0 4 128 0,-3-1-128 0,-2 17 0 0,-6-6 0 0,-3-6 0 16,-1-1 0-16,0-12 0 0,-7-4 0 0,0-1 0 16,-5-3-176-16,-9 8 176 0,-1-6-128 0,-1-8 128 0,-3-4 0 15,11-8 0-15,-2-6 0 0,-1 0 0 16,-2-7 0-16,-9-9 0 0,7-3 144 0,9-4-144 0,8-4 224 0,9 7-64 15,5-8-16-15,6-3 0 0,9-3-144 0,11-20-224 16,4 3 48-16,4 4 16 0,4 0-16 0,-12 17 0 16,2 1 0-16,2 2 0 0,-2-2 176 0,11-9-208 15,-1 2 80-15,-1 7 128 32,-5 6-1728-32,-1 3-208 0,-5-1-48 0</inkml:trace>
  <inkml:trace contextRef="#ctx0" brushRef="#br0" timeOffset="13820.19">12830 1350 16575 0,'0'0'1472'0,"6"-8"-1168"15,-1 0-304-15,2-1 0 0,-3 5 5632 0,-4 4 1056 0,0 0 224 0,0 0 32 16,0 0-4352-16,0 0-864 0,0 0-192 0,0 0-16 15,0 0-1008-15,0 0-192 0,0 0-32 0,0 0-16 32,0 0-864-32,0 0-176 0,0 0-48 0,-11 4 0 0</inkml:trace>
  <inkml:trace contextRef="#ctx0" brushRef="#br0" timeOffset="15067.35">898 2418 9215 0,'-31'19'816'0,"15"-22"-656"0,0 3-160 0,-2-3 0 0,2-2 3584 0,3 2 704 0,1-5 128 0,3 3 16 0,1 0-3040 0,8 5-624 0,-9-7-112 0,9 7-16 31,0 0 64-31,0 0 32 0,0 0 0 0,0 0 0 16,0 0-128-16,0 0-32 0,0 0 0 0,0 0 0 15,-9-4 256-15,9 4 64 0,-10 3 0 0,10-3 0 0,0 0-432 0,0 0-80 16,0 0 0-16,0 0-16 16,0 0-96-16,0 0-16 0,0 0 0 0,16 1 0 0,0-2 320 0,7-7 48 15,6 0 16-15,4-1 0 0,3 5-272 0,6-3-48 0,3-3-16 0,4 4 0 16,5 1-304-16,-3 3 0 15,1-4 0-15,2 4 0 0,3-1 0 0,-2 0 0 0,-1 3 0 0,-15 0 0 16,6 0 0-16,7-2 0 0,5-1 0 0,32 0 0 16,-6-2 0-16,-4 0 0 0,-2-6 0 0,-1 2 0 15,4-4 0-15,-24 5 0 0,11 0 0 0,40-8 0 0,-3 0 144 16,-7 0-144-16,-4 1 0 0,0 0 144 0,1 6-144 0,-28 0 128 16,11 3-128-16,41-4 128 0,-9 5-128 0,-4 2 0 31,-4 0 0-31,5-2 0 0,1 2 0 0,3-5 0 15,-1 0 0-15,3 1 0 0,3 1 160 0,5-3 0 16,2-4 0-16,-37 5 0 0,9 0 64 0,8 0 16 16,7-2 0-16,14-1 0 0,2 3-48 0,0 0 0 0,-1 3 0 0,-9 2 0 0,2-6-48 0,0 8-16 15,-2-2 0 1,10 3 0-16,-3-4-128 0,0 4 0 16,-2 0 0-16,-8 0 0 0,1-1 0 0,-1-2 0 0,-1-1 0 0,53-1 0 15,-18 2 0-15,-50 2 0 0,4-3 0 0,-2-1 0 16,2-1 0-16,6-4 0 0,1-1 0 0,8 3 0 0,-4 3 0 0,-2-3 160 15,-4 3-160-15,-4-3 160 0,3 0-160 0,1 3 160 16,1 1-160-16,4 1 160 0,-6-5-160 0,-2 3 128 16,-1-3-128-16,-2 5 128 0,2-2-128 0,-2 5 0 15,-5-2 0-15,5-1 0 0,-2-2 0 0,-3-1 0 16,-1 1 128-16,-4 2-128 0,2 3 0 0,-8-5 0 16,-2 2 144-16,4 1-144 0,-7-5 0 0,0 3 0 15,-4-1 0-15,1 1 0 0,3 4 0 0,-3-1 0 16,-4-2 0-16,2 3 0 0,-5-4 0 0,-1 3 0 15,-2-3 0-15,-4 1 128 0,3-2-128 0,2 5 0 16,1-3 0-16,-1 3 0 0,-4 0 0 0,0 3 0 16,0-3 0-16,-2-3 0 0,0 1 0 0,1-1 0 15,-2-2 0-15,1 2 0 0,-13-2 0 0,2 5 0 0,4-3 0 0,6 3 0 16,-1-2 0-16,-1-1 0 16,-2 3 0-16,-1-3 0 0,-2 3 0 0,1-2 0 0,1 2 0 0,-1-3 128 0,-2 3-128 0,-3 0 0 15,-2 0 0-15,-4 3 128 0,-3-1-128 0,-6-2 128 16,-6 3-128-16,7-3 128 15,2 3-128-15,-7-1 192 0,-6-2-64 0,-8 3 0 0,-15-3 0 0,9 0 0 16,1 0 0-16,-10 0-13888 16,0 0-2752-16</inkml:trace>
  <inkml:trace contextRef="#ctx0" brushRef="#br0" timeOffset="-198060.5">820 3342 24879 0,'0'0'2208'16,"0"0"-1760"-16,0 0-448 0,0 0 0 0,0 0 576 0,0 0 16 0,0 0 16 15,0 0 0-15,5-7-128 0,-5 7-32 16,11-8 0-16,-11 8 0 0,0 0-448 0,0 0 0 15,15 0 0-15,-5 0 0 0,-4 0 128 0,9 0-128 0,-4 3 0 0,2 2 144 16,0 3-144-16,2 0 0 0,-2 0 0 0,0 1 0 31,0 4 0-31,1 1 0 0,3-1 0 0,-3 5 0 16,-1-2 0-16,0 0 0 0,2 1 0 0,0-1 128 0,-1 0-128 0,2 2 0 16,1-7 0-16,0 2 0 0,1-1 0 0,0-3 128 15,0 0-128-15,-7-1 0 0,1-5 0 0,6 5 0 16,-5-3 0-16,-4 1 0 0,-9-6 144 0,13 9-144 15,-3-3 160-15,-10-6-160 0,0 0 160 0,10 8-160 16,-10-8 160-16,0 0-13312 0</inkml:trace>
  <inkml:trace contextRef="#ctx0" brushRef="#br0" timeOffset="-197488.45">1260 3437 7359 0,'0'0'656'0,"0"0"-528"0,-10-11-128 0,2 1 0 0,8 10 4496 0,0 0 880 16,-13-8 160-16,5 5 32 16,-3 1-3424-16,1-1-688 0,10 3-144 0,-11 0-32 0,-2 5-768 0,1 1-144 15,4 3-48-15,2 0 0 0,-4-1-320 0,2 5 0 16,-2 4 0-16,2-1 0 0,-2 0 0 0,-1 0 0 0,1-3 0 0,-1 0 0 31,0 2 0-31,-1-2 0 0,1 0 0 0,-2-2 0 16,-3 2 0-16,1 0 144 0,0-1-144 0,1-3 0 0,1-1 144 0,-2 4-144 15,2-7 0-15,2 3 144 0,-1-5-144 0,3-1 0 16,9-2 0-16,-10-2 0 16,0-1-1920-16,0-2-400 0,10 5-96 0,-6-11-16 15,1 1-768-15,0-2-176 0,0 1-16 0,4-2-16 16,4 3 2064-16,-3-1 432 0,-7-2 80 0,4 2 0 0,3-2 512 0,-1 5 80 16,-3-4 32-16,1 4 0 0,3 8 640 0,-3-8 128 15,-2-2 16-15,5 10 16 0,0 0 1056 0,-3-8 208 16,3 8 32-16,0 0 16 0,-4-11-368 0,4 11-80 0,0 0-16 0,0 0 0 15,4-10-256-15,-4 10-48 0,0 0-16 0,11-7 0 0,0 1-528 0,1 3-96 16,1-1-32-16,0 3 0 0,-13 1-272 0,16 0-64 16,0 0-128-16,-1 0 192 0,1 1-192 0,-1-1 144 31,-2-4-144-31,0 0 128 0,-2-1-128 0,-11 5 160 16,11-11-160-16,-1-2 160 0,-2 0-32 0,-1 5 0 15,-7 8 0-15,5-13 0 0,-2 2-128 0,-3 11 160 0,0 0-160 0,-3-13 160 16,-2 1-32-16,-2 3-128 0,-1 0 192 0,0 3-64 0,-2 0-128 0,1-1 192 15,-3 2-192-15,12 5 192 16,-11-3 0-16,11 3 0 0,0 0 0 0,-10 0 0 16,10 0 224-16,0 0 48 0,0 0 16 0,-6 11 0 0,1 2-224 0,3 7-64 15,2 4 0-15,-1 2 0 16,1 3 16-16,1 7 0 0,-1 3 0 0,0 5 0 0,0 3 0 0,0 2 0 16,0 1 0-16,2-5 0 15,-1 1-16-15,3-2-16 0,-1-2 0 0</inkml:trace>
  <inkml:trace contextRef="#ctx0" brushRef="#br0" timeOffset="-195365.49">2046 2954 15663 0,'0'0'1392'0,"0"0"-1120"0,0 0-272 0,7 9 0 16,-20-1 2096-16,6 4 352 0,7-12 80 0,-8 13 16 16,0-2-832-16,3 2-176 0,3 3-16 0,1-3-16 15,-1 7-976-15,2-2-192 16,3 3-32-16,1 2-16 0,-3-1-128 0,2 3-32 16,2-1 0-16,2 2 0 0,-1-2-128 0,1 6 0 0,1-3 144 0,0 7-144 15,-1-1 0-15,-1-4 144 0,0 0-144 0,-1-13 0 16,2 5 160-16,3 4-160 0,-4-4 128 0,2-5-128 15,2-4 192-15,-10-12-32 0,0 0-16 0,0 0 0 0,11 0 16 0,7-5 0 16,-2-7 0-16,2-4 0 0,-1-2-32 0,-1-6 0 16,-2-5 0-16,3-4 0 0,-3-4-128 0,2-1 128 15,-1-2-128-15,0 3 128 0,-2-1-128 0,-2 3 0 0,0 0 0 16,-1 6 128-16,0 0-128 0,-2 5 0 16,-3 3 0-16,-2 6 0 15,-3 2 0-15,0 13 0 0,0 0 0 0,0 0 0 0,-8 15 192 0,1-1 0 0,-1 6 0 0,0 1 0 16,-1 0-192-16,0 6 0 0,3-1 0 0,3 4 128 15,-1-3-128-15,4 7 0 16,2 2 144-16,1-2-144 0,1-1 304 0,4 4-16 16,0 0 0-16,1 4 0 0,6-4 0 0,-2 1 0 15,5-1 0-15,0 3 0 0,-2-2-128 0,2-1-32 16,0-3 0-16,1 2 0 16,-4-4-128-16,-2-1 0 0,-3 2 144 0,-2-1-144 0,-2-3 160 0,-1 1-32 15,-3-1-128-15,-4-2 192 0,-3-1 64 0,-1-5 0 16,-4-1 0-16,-6 9 0 0,-2-1 0 0,-3-5 16 0,-4 1 0 0,-1-3 0 15,-3-5-80-15,-2 0-32 0,-1-4 0 0,-1-2 0 0,4-2-160 0,2-5 192 16,4-3-192-16,3-3 192 0,6-2-192 0,2-3 160 16,3-2-160-16,4-5 160 15,3-1-160-15,4 1 0 0,-1-1 0 0,4-3-176 0,2 3-16 0,4-2 0 32,4-2 0-32,-1 4 0 15,-1-2-1856-15,4 2-368 0,0 0-80 0</inkml:trace>
  <inkml:trace contextRef="#ctx0" brushRef="#br0" timeOffset="-194589.84">2934 3775 13823 0,'0'0'608'0,"0"0"128"0,-6 10-592 0,6-10-144 16,0 0 0-16,0 0 0 0,0 0 3376 0,0 0 640 16,0 0 128-16,0 0 16 0,0 0-2496 0,13-5-496 0,-2 0-96 0,4-3-32 0,-1-3-208 0,2 1-32 0,-1-5-16 0,1-1 0 15,-1-2-288-15,-2-1-64 0,-2 1-16 0,-1 2 0 32,-2-4-208-32,-1 2-32 0,-6 2-16 0,1 0 0 15,-4 3-16-15,-3 1 0 0,-3-1 0 0,-5 5 0 0,4 0 48 0,-4 5 16 16,-2-2 0-16,-1 5 0 15,1 3-208-15,-3 2 176 0,-1 7-176 0,1 1 160 0,2 3-160 0,-2 2 0 0,2-2-160 0,1 8 160 16,2 1-160-16,3-1 160 16,4-3-160-16,1 3 160 0,2-3 0 0,3 4 0 15,3-4-128-15,3 0 128 0,2-2 0 0,1 3 0 0,0-1 0 0,4 0 160 16,2 3 32-16,1-3 16 0,0 2 0 0,2-5 0 16,5 1-32-16,-2-2-16 15,0-8 0-15,4-1 0 0,-3-3-32 0,7-1 0 0,-4-8 0 0,-1-4 0 16,2-2 64-16,0-3 16 0,0-3 0 0,-2-3 0 0,1-2-16 0,-4 1-16 15,-3-1 0-15,1 0 0 0,-3 1-48 0,-1-1 0 16,-2 5 0-16,-6-2 0 0,-3-1 0 0,0 1-128 16,-4 2 192-16,0-1-64 15,-2 6 0-15,-1-2-128 0,-2 3 192 0,5 10-64 16,0 0-128-16,-7-8 160 0,7 8-160 0,0 0 160 16,0 0-160-16,0 0 128 0,-11 2-128 0,11-2 128 15,-8 11-128-15,3-1 0 0,3 6 0 16,2-1 0-16,0-15 0 0,4 18 0 0,-1-2 0 0,0 0 0 0,5 0 0 0,0 1 0 15,-1 0 0-15,-1 0 0 16,1 2 144-16,1-1-144 0,-1-2 160 0,1 0-160 16,0-3 128-16,0-1-128 0,-8-12 0 0,13 5 0 0,-13-5 144 0,16 3-144 0,-16-3 128 15,18-5-128-15,0-3 176 0,-2 0-48 16,-1-4-128-16,-1 1 192 0,-1-2-64 0,-3 0-128 16,0-3 176-16,-4 3-176 0,-2-3 176 0,0 3-176 15,1 1 160-15,-1 1-160 0,-4-2 160 0,1 8-160 0,1-3 160 0,-2 8-160 16,0 0 128-16,0 0-128 15,0 0 0-15,0 0 0 0,0 0 0 0,0 0 0 0,0 0 0 0,0 0 0 16,10 13-192-16,-2 0 64 0,-2 3 128 16,-1 0-208-16,1 6 208 0,-1-6 0 0,2 3 0 0,4 7-144 15,-1 2 144-15,1-2 0 0,4-2 0 0,0 1-128 0,-1-4 128 0,2-2 0 32,2-1 0-32,2-5-128 0,-2-7 128 0,-1-1 0 0,1-8 0 0,3-2 128 15,2-5-304-15,-8-1-48 0,1-5-16 0,2 4 0 31,0-5-2352-31,4-8-480 0,-7 4-80 0</inkml:trace>
  <inkml:trace contextRef="#ctx0" brushRef="#br0" timeOffset="-194297">2980 3665 23039 0,'0'0'2048'0,"0"0"-1648"0,-9-8-400 0,5-1 0 16,4 9 1920-16,0-16 288 0,1 3 64 0,4-3 16 15,0-2-576-15,3-1-112 0,2 2-32 0,0 1 0 16,-2 2-1136-16,3-1-240 0,0 2-32 0,-2 2-16 16,-1 2-144-16,6-5 0 0,1-1 0 0,-2 7 0 15,-2 3 0-15,-1 2 0 0,-10 3 0 0,13 3 0 0,-2 2 0 0,-1 3 0 16,1 4 0-16,-2 1 0 0,-1 3-192 0,-2-3 192 0,1 1-192 0,6 4 192 15,0 2-160-15,0-7 160 16,3 0 0-16,2-5-144 16,3-5-2192-16,3-6-432 15,10-13-96-15,0-5-16 0</inkml:trace>
  <inkml:trace contextRef="#ctx0" brushRef="#br0" timeOffset="-194128.49">3710 3062 4607 0,'0'0'192'0,"0"0"64"0,0 0-256 0,0 0 0 0,0 0 0 0,0 0 0 0,0 0 6976 0,0 0 1344 16,0 0 256-16,0 0 64 0,0 0-5792 0,-3 17-1168 15,-5-1-224-15,0 0-48 0,1 2-1024 0,-3 1-192 16,1 6-32-16,2-7-16 0,-1 6-144 0,-5 13 128 0,0 4-128 16,2-4 128-1,3-1-832-15,3-5-160 0</inkml:trace>
  <inkml:trace contextRef="#ctx0" brushRef="#br0" timeOffset="-193715.59">4465 2993 2751 0,'0'0'128'0,"0"0"16"0,0 0-144 0,0 0 0 16,0 0 0-16,0 0 0 0,0 0 7056 0,0 0 1392 16,0 0 256-16,0 0 64 0,3 11-5888 0,1 5-1200 15,-4 2-224-15,0 5-48 0,0-1-1136 0,1 3-272 16,1 4 0-16,-1 4 0 0,3 2 0 0,-1 4 0 0,3 7 0 0,1 2 0 0,1 3 0 0,3 2 0 15,2 1 0-15,0-1 0 0,0 1 0 0,0-2 0 16,-1-5 0-16,1-2 0 0,-3-4 0 0,-1 0 128 16,-1-2-128-16,0-12 0 15,-1-1 208-15,1 7-64 0,-1-6-16 0,-3-6 0 16,1 0 0-16,2-4 0 0,-7-17 0 0,0 0 0 16,0 0-128-16,0 0 0 0,0 0 0 0,0 0-176 15,0 0-2192-15,-7-8-448 16,-4-4-96-16,-2-1-7264 0,-5-3-1440 0</inkml:trace>
  <inkml:trace contextRef="#ctx0" brushRef="#br0" timeOffset="-193361.58">4436 3876 3679 0,'-13'-13'320'0,"6"9"-320"16,-2 0 0-16,9 4 0 16,0 0 3648-16,0 0 640 0,0 0 144 0,0 0 32 0,13-9-1888 0,9 1-368 15,1-1-80 1,3 0-16-16,3 3-576 0,2 1-128 0,-2 0-32 0,2 0 0 0,0-1 16 0,0-2 0 16,0 3 0-16,-2 0 0 15,-3-1-624-15,0 4-112 0,-3-1-16 0,-9 3-16 16,3-5-432-16,7 2-192 0,0 1 160 0,-4-1-160 0,-20 3 176 0,14 0-176 15,-14 0 192-15,0 0-192 0,0 0 192 0,0 0-192 16,0 0 192-16,0 0-192 0,8 9 400 0,-8-9-16 0,0 0-16 0,-1 15 0 16,-4 1 0-16,-2 2 0 15,1 3 0-15,-1 2 0 0,-1-5-368 0,4 3 0 0,0 0 0 0,4-2 0 16,2-2 0-16,1 1 0 16,4 1 0-16,4 5 128 0,0-6-128 0,2 2-192 0,0-2 64 15,-1-10 0-15,-1 0 128 0,13 3 0 0,-2-6 0 0,2-2 0 16,0-3 0-16,-1-5 0 0,0-1-144 0,-4-2 144 0,-4 0 0 0,-1 0 0 31,-1-1 0-31,-3-3 0 0,-3-1 256 0,-3 1-16 0,1-1-16 16,-3 5 0-16,-4-5 256 0,-3-3 48 0,-3 0 16 0,-1-1 0 15,-3 0-208-15,-2-3-32 0,-4 4-16 0,5 3 0 16,-3 3-288-16,-2-1 160 0,-2 3-160 0,-9-1 128 31,1 1-432-31,6 5-80 0,4-5-32 0,2 8 0 16,3 0-2096-16,-4 0-432 0</inkml:trace>
  <inkml:trace contextRef="#ctx0" brushRef="#br0" timeOffset="-193077.16">4704 3775 19343 0,'0'0'1728'0,"-10"-3"-1392"15,10 3-336-15,0 0 0 0,0 0 3056 0,0 0 528 0,0-13 128 0,5 0 0 32,3 1-1744-32,5-1-368 0,3-3-64 0,2-3 0 15,-2-2-832-15,4 0-176 0,-2-1-16 0,-2 6-16 0,3 0-240 0,7-8-64 0,-1 7 0 0,-6 4 0 0,-4 2-192 0,-4 1 128 32,1-1-128-32,-12 11 0 0,0 0 128 0,0 0-128 0,9 0 0 0,-9 0 144 15,0 0-144-15,0 0 0 16,0 0 0-16,13 13 0 0,-13-13 128 0,10 16-128 15,-3-1 0-15,-7-15 128 16,9 10-1088-16,-9-10-240 0,0 0-32 0,20 6-15872 0</inkml:trace>
  <inkml:trace contextRef="#ctx0" brushRef="#br0" timeOffset="-192886.63">5451 3119 23951 0,'0'0'2128'0,"0"0"-1696"0,0 0-432 0,0 0 0 0,0 0 3056 0,0 0 528 16,0 0 96-16,0 0 32 0,-5 10-1616 0,-2 1-320 31,-1 6-64-31,0 2-16 0,0 4-1248 0,0-4-240 0,-2 2-48 0,-5 17-13104 32,2-3-2624-32</inkml:trace>
  <inkml:trace contextRef="#ctx0" brushRef="#br0" timeOffset="-192177.72">6527 3119 4607 0,'0'0'400'0,"0"0"-400"0,0 0 0 0,0 0 0 16,0 0 5904-16,0 0 1104 15,-8-5 224-15,8 5 32 0,0 0-4496 0,0 0-896 0,0 0-176 0,-5 10-32 16,2 3-1264-16,0 3-240 16,1 4-160-16,2 4 192 0,0 2-192 0,2 3 0 0,1 9 0 0,0 2 0 15,2 6 0-15,0 2 0 16,0 3 0-16,0-1 0 0,-1-1 0 0,1 1 0 16,-1-4 0-16,-1-6 0 0,0 1 0 0,-3-7 192 15,-2 1-192-15,1-5 192 0,-1-1-64 0,1-5 0 16,-3-6 0-16,1-2 0 0,3-16 64 0,0 0 16 0,0 0 0 0,0 0 0 15,0 0 16-15,0 0 0 0,0 0 0 0,0 0 0 32,-5-21-1792-32,4-3-352 0,2-5-80 0,2-5-8480 15,1-10-1680-15</inkml:trace>
  <inkml:trace contextRef="#ctx0" brushRef="#br0" timeOffset="-191948.56">6542 3036 15663 0,'0'0'1392'0,"5"-11"-1120"0,-5 11-272 0,9-13 0 16,1 2 2720-16,0 3 480 0,-10 8 112 0,13-5 16 0,0 0-912 15,0 2-176-15,-13 3-48 0,11-2 0 0,-1 4-928 0,0 2-192 16,1 0-48-16,-1 4 0 16,-2 0-576-16,0 3-128 0,-2-1-32 0,3 3 0 0,-1 3-128 0,1 4-32 0,-4-4 0 0,0 2 0 15,-2-2 0-15,2 0 0 16,-3 1 0-16,-2-1 0 0,-3 5 0 0,-2 3-128 16,0 2 192-16,-5-1-64 0,-3 2 64 0,-1 2 16 15,-6 1 0-15,-1 2 0 0,-5-3-208 0,-2 4 0 16,-1-2 0-16,-2-7-12608 15,4-3-2400-15</inkml:trace>
  <inkml:trace contextRef="#ctx0" brushRef="#br0" timeOffset="-191488">6891 3726 15663 0,'0'0'1392'0,"0"0"-1120"0,0 0-272 0,0 0 0 16,0 0 2768-16,0 0 496 0,0 0 112 0,0 0 16 0,0 0-1120 0,16-8-224 15,-5 0-32-15,4-5-16 16,-2 0-1136-16,3-3-224 0,2-4-64 0,3 3 0 0,0-5-160 0,2 0-32 15,0-1-16-15,-1-1 0 0,3-4-176 0,-6 4-16 16,-1 3-16-16,-3-4 0 0,-2 4-160 0,-4 5 192 0,-5 0-192 0,-8 1 192 16,-2 0-192-16,-2 7 0 0,-5 3 0 15,0 2 0-15,-5 6 0 0,-3 1 0 0,5 1 0 16,-2 3-256-16,-10 8 64 0,2-3 0 0,4 6 16 16,2-1 176-16,4 3-160 0,-2 0 160 0,2-1-160 15,-1 1 160-15,6 0 0 0,1 4 0 0,5-1 0 0,2-3 0 0,3 3 0 16,3 4 0-16,4-5 0 0,1-4 0 0,3-1 176 31,1-2-16-31,2-1 0 0,4-5 16 0,2-2 0 16,1-3 0-16,-3-2 0 0,3-3 32 0,13-3 16 0,-2-6 0 0,3 0 0 15,-3-4 16-15,5-4 0 0,-3-2 0 0,1-2 0 16,-1 0-448-16,-2 1-96 16,-3-1-16-16,-3 0 0 15,-3 5-2032-15,-5 0-400 0,-4-1-96 0,-2 1-7264 16,-6 0-1472-16</inkml:trace>
  <inkml:trace contextRef="#ctx0" brushRef="#br0" timeOffset="-190813.52">7441 3449 7359 0,'0'0'656'0,"0"0"-528"0,0 0-128 0,0 0 0 16,0 0 4736-16,0 0 928 0,0 0 176 0,0 0 48 0,-5 13-3168 0,5-13-624 15,-3 13-128-15,3-13-32 0,0 16-784 0,3-5-144 16,-1 2-48-16,3 5 0 16,0 2-448-16,-1-3-80 0,3 0-32 0,-1 2 0 15,-1 2-208-15,0-1-64 0,2-2 0 0,-1-2 0 16,1-3-128-16,-1 1 128 0,1-4-128 0,-7-10 128 0,0 0-128 15,8 8 128-15,-8-8-128 0,0 0 128 0,0 0 0 0,0 0 0 16,0 0 0-16,0 0 0 16,13 5 48-16,-13-5 0 0,0 0 0 0,0 0 0 0,10-5 48 0,-1-3 16 15,1-2 0-15,-2-1 0 0,-1-5-240 0,-1 5 128 16,2-2-128-16,0 0 0 0,-1 1 144 0,-1 4-144 16,-6 8 128-16,5-13-128 0,-5 13 0 0,3-8 0 15,-3 8 0-15,0 0 0 0,0 0 0 0,2-10 0 16,-2 10 0-16,0 0 0 0,2-11 0 0,-2 11 0 15,0 0 0-15,0 0 0 0,0 0 128 0,0 0 0 0,0 0 0 0,0 0 0 0,-2-8-128 0,2 8 0 32,0 0 0-32,0 0 0 0,0 0 0 0,0 0 0 15,0 0 0-15,0 0 128 0,0 0-128 0,0 0 0 0,0 0 0 0,0 0 0 16,0 0 0-16,0 0 0 0,0 0 0 0,0 0 0 0,0 0 0 0,0 0 0 16,0 0-144-16,0 0 144 15,0 0 0-15,0 0-160 16,0 0 160-16,3 13-128 0,-3-13 128 0,4 11 0 15,-3 0 128-15,2 4-128 0,-3-15 0 0,7 15 0 0,-2-2 0 0,0 0-192 16,-5-13 192-16,3 11 0 0,3 2 0 0,1 3 0 0,-1-3 0 0,-1 0 0 16,-5-13 0-16,7 16 0 0,-2-1 0 0,-2-5 0 15,-1-2 0-15,1 5 0 0,-3-13 0 0,0 0 0 16,5 14 0-16,-5-14 0 0,0 0 0 0,0 0 0 16,0 0 0-16,3 13 128 15,-3-13-128-15,0 0 0 0,0 0 0 0,0 0 0 0,0 0 0 0,0 0 0 16,0 0 0-16,0 0 0 0,0 0 0 0,10-6 144 15,-10 6-144-15,8-15 0 0,-2-1 176 0,-1 5-176 16,0-2 160-16,1-7-160 0,1-1 144 0,-2 0-144 16,-2 0 128-16,2 2-128 0,-2-3 0 0,0 11 128 0,-1-4-128 0,1-4 0 15,1 3 0-15,0 3 0 0,1 1 0 0,-5 12 0 32,7-9 0-32,-7 9 0 0,8-7 0 0,2-1 0 15,-1 3 0-15,1 2 0 0,2-2-176 0,5 0 176 0,1 0 0 16,-3-1 0-16,-1 1 0 0,4-3-192 0,-1 3 64 15,-1-2 0-15,3 1 0 16,1-1-2288-16,-6 3-448 0,1-5-80 0</inkml:trace>
  <inkml:trace contextRef="#ctx0" brushRef="#br0" timeOffset="-190279.95">8328 3697 15663 0,'0'0'1392'0,"0"0"-1120"16,0 0-272-16,0 0 0 0,0 0 3072 0,0 0 576 15,0 0 96-15,0 0 32 0,0 0-1472 0,0 0-272 16,0 0-64-16,4-11-16 16,-2-2-992-16,6-3-208 0,-1-1-48 0,1 1 0 15,2-5-288-15,-2 5-64 0,1-5-16 0,6-9 0 16,1 1-160-16,-6 5-48 0,-2-2 0 0,7-18 0 15,-4 5-128-15,-4 11 128 0,-1 3-128 0,1-14 128 16,-3 1-128-16,-4 9 192 0,-1 3-192 0,-2 2 192 0,-4 4-192 0,2 10 160 16,-1-1-160-16,-6 1 160 0,3 2-16 0,-1 2 0 15,0-2 0-15,2 6 0 0,-2-1 16 0,10 3 0 16,-11 5 0-16,3 1 0 0,0-1-160 0,-4 8 0 16,4 3 0-16,2 0 128 0,-1 6-128 0,7-6 0 15,0 5 0-15,3 15 0 0,2 3-144 0,3 1 144 0,1 6 0 0,4-3 0 16,0 0 0-16,1 5 0 0,2-1 0 0,1 2 0 0,0-3 0 0,0-4 0 15,-1 2 0-15,-3-5 0 0,-2 4 0 0,-3-13 0 16,2 4 0-16,2 3 0 0,-3-1 128 0,4 14-128 16,-1-6 176-16,-4-5-176 15,-2-7 192-15,-1-2-192 16,0-9 192-16,-5-7-192 0,-2-4 224 0,-3 6-64 0,-1 0-16 0,-2-7 0 16,-2-1 48-16,-3-5 0 15,-1-1 0-15,-1-4 0 0,-1-1-32 0,1-5 0 0,0-1 0 0,4-2 0 0,5-7-160 0,2-1 0 16,4-7 0-16,7-2 0 0,6-9 0 0,6 3 0 15,6-2-224-15,2 2 80 0,2 5 0 0,2 1 0 16,0 7 0-16,-2 5 0 16,1 3 144-16,-3 1-128 0,1-1 128 0,-4 9-19568 15</inkml:trace>
  <inkml:trace contextRef="#ctx0" brushRef="#br0" timeOffset="-189577.6">1949 5634 26431 0,'0'0'1168'0,"0"0"240"0,-9 8-1120 0,9-8-288 0,0 0 0 0,0 0 0 16,0 0 1024-16,0 0 160 0,0 0 32 0,0 0 0 15,0 0-368-15,13 8-64 0,0-2-16 0,4-4 0 16,1-2-48-16,3 0-16 0,0 0 0 0,3-5 0 16,2 2-48-16,2 1-16 0,-2-4 0 0,1 4 0 0,1-1-336 0,-2 0-80 15,-5 3-16-15,2-2 0 0,-1-1-208 0,-2 3 176 16,-5-3-176-16,2 1 160 16,-2-1-16-16,-15 3 0 0,15-2 0 0,-15 2 0 15,0 0-144-15,0 0 128 16,0 0-128-16,0 0 128 15,0 0-752-15,0 0-144 0,0 0-48 0,-7-8-10608 16,-3 2-2128-16</inkml:trace>
  <inkml:trace contextRef="#ctx0" brushRef="#br0" timeOffset="-189333.22">2143 5439 29999 0,'0'0'1328'0,"0"0"272"0,0 0-1280 0,0 0-320 0,0 0 0 0,-6-8 0 0,6 8 1984 0,0 0 336 15,0 0 64-15,0 0 16 0,0 0-880 0,0 0-176 16,0 0-48-16,0 0 0 16,0 0-912-16,0 0-176 0,0 0-32 0,-8 13-16 15,3 1-160-15,3 1 0 0,2 1 0 0,4 4 0 0,-1 1 0 0,0 3 0 0,0 1 0 0,1 1 0 0,4-2 0 0,-3 0 0 16,-2 1 0-16,2-4 0 16,1-3 0-16,1-2 0 15,-7-16 0-15,1 14 0 0,-1-14 0 0,7 10 0 16,-7-10 0-16,0 0 0 15,0 0-3648-15,14 3-592 0</inkml:trace>
  <inkml:trace contextRef="#ctx0" brushRef="#br0" timeOffset="-188859.19">2184 5345 24191 0,'0'0'1072'0,"0"0"208"0,-8-5-1024 0,8 5-256 16,-15-8 0-16,2 3 0 0,2-3 1936 0,11 8 336 0,-13-5 64 0,-2-2 16 16,-1 3-880-16,5 0-192 15,11 4-16-15,-15 0-16 0,-4 0-464 0,-1 4-80 16,1-1-32-16,1 2 0 0,-3 6-224 0,0 4-64 0,0-4 0 0,1 5 0 0,-3 10-256 0,1 2-128 15,-1 1 128-15,3 5-128 16,1 3 0-16,1 2 0 0,2 0 0 0,0 2 0 0,4-4 0 0,4 1 0 16,3-6-128-16,4 2 128 0,1 4 0 0,4-6-144 0,5 0 144 15,2 6 0-15,5-2-144 0,0-2 144 0,4 0 0 0,-4-10-144 32,5 0 144-32,13 10 0 0,0-3 0 0,0-5 0 15,5-1 128-15,2-7-128 0,1-7 160 0,4-3-160 0,2-11 288 0,1-2-32 16,0-6-16-16,1-4 0 0,2-5 160 0,-5-4 48 15,-1-5 0-15,-4 0 0 0,-2-4 0 0,-1 1 16 0,-6-2 0 0,-2 1 0 0,-5-4-128 0,-2 8-16 16,-3 1-16-16,-5 2 0 0,-4-3 16 0,-6 4 16 31,-2-1 0-31,-8-1 0 0,-7-2 128 0,-4-4 32 16,-1 1 0-16,-3 1 0 0,-6 0-240 0,-2 0-64 16,-6 2 0-16,-6 5 0 0,-5 4-192 0,-6 4-288 15,-2 3 64-15,3 5 16 16,4 8-2336-16,-1 0-464 0,4 5-80 0,0-2-32 0</inkml:trace>
  <inkml:trace contextRef="#ctx0" brushRef="#br0" timeOffset="-188329.37">3572 5109 23951 0,'0'0'2128'0,"-13"7"-1696"15,3 3-432-15,1-2 0 0,-4 0 1600 0,1 5 256 16,1 3 32-16,3 0 16 0,0 5-832 0,3 1-176 16,0 5-16-16,0-1-16 0,0 7-608 0,2-1-128 0,1 2-128 0,2-1 176 0,0 2-48 0,4-1 0 31,1 2 0-31,-1-2 0 0,0 0 96 0,0-1 16 16,1-1 0-16,0-6 0 0,0 2-80 0,-3-2-16 0,3-4 0 0,-2 0 0 15,3-5 0-15,-2 5 0 16,0-6 0-16,-2 3 0 0,-2-1 0 0,0-7 0 0,0-11 0 0,0 0-11088 31,-6 12-2208-31</inkml:trace>
  <inkml:trace contextRef="#ctx0" brushRef="#br0" timeOffset="-188072.72">3113 5145 36287 0,'-17'-3'1600'0,"17"3"336"0,-6-3-1552 0,6 3-384 0,0 0 0 0,0 0 0 16,0 0 640-16,0 0 32 0,0 0 16 0,0 0 0 0,0 0-368 0,0 0-64 15,19 0 0-15,1 0-16 0,1 0-240 0,2-2-128 16,3-1 128-16,1 0-208 0,1-2 208 0,3-3 0 16,0 3 0-16,1 0 160 0,1 2-160 0,-4-1 128 15,5 8-128-15,0-4 128 0,2 0-128 0,-1 0 160 16,-2 3-160-16,1-2 160 0,0 3-160 0,-1 1 0 15,-4-2-192-15,-2 7 192 16,-1 4-3584-16,-1-1-576 0</inkml:trace>
  <inkml:trace contextRef="#ctx0" brushRef="#br0" timeOffset="-187571.54">4071 5543 13823 0,'0'0'608'0,"0"0"128"0,0 0-592 0,0 0-144 0,0 0 0 0,-2-8 0 0,-3-5 4048 0,5 13 784 16,-3-10 160-16,0-1 16 16,-1-1-2720-16,4 12-560 0,-6-13-96 0,-1 4-32 15,4-3-784-15,3 12-176 0,0 0-16 0,0 0-16 16,-13-8-160-16,2 3-48 0,-1 2 0 0,12 3 0 0,-14-3 32 0,-1 6 0 16,1 5 0-16,-3 5 0 0,4 0-240 0,-3 7-32 15,-3-1-16-15,2 2 0 16,3-3-144-16,2 3 0 0,4 3 0 0,0 1 0 0,3-1-176 0,2-3 176 15,0 0-128-15,3 2 128 0,1-5 0 0,4 3-160 0,2-5 160 16,-1-3 0-16,2 2-144 0,2-5 144 16,0 1 0-16,6-6-144 0,0 0 144 15,-16-5 0-15,15 0 0 0,0-5 0 0,-1 2 0 16,4-7 0-16,-3 2 0 0,-2-5 0 0,-2-2 176 0,0 0-48 0,-1-1 0 16,-2 0-128-16,0 0 192 0,-1-4-192 0,-2 4 192 15,0-5-192-15,-2 0 192 16,-2 0-192-16,-1 1 192 0,-1 2-192 0,-1 2 160 0,1 0-160 0,1 5 160 0,-2 1-160 0,2 10 0 31,0 0 0-31,0 0 0 0,0 0 0 0,0 0 0 16,0 0 0-16,0 0 0 0,-3 10 0 0,1 6 0 0,4 0 0 0,-1 5 0 15,-1 2-144-15,0 0 144 16,4 1 0-16,0 0 0 0,1 1 0 0,0-4 0 0,0 0 0 0,2-2 0 16,2-1 0-16,1-2 0 0,0 1 0 0,-2-4 0 15,3-5 0-15,2 0 0 0,-13-8 0 0,20 3 0 16,1-3 0-16,0-3 0 0,-2-2 0 0,4-6 0 31,0-4-480-31,3-1-192 0,-2 0-32 0,1-4-11904 0,-1 2-2384 0</inkml:trace>
  <inkml:trace contextRef="#ctx0" brushRef="#br0" timeOffset="-187028.27">4608 5484 24479 0,'0'0'1088'0,"0"0"208"0,0 0-1040 0,0 0-256 0,0 0 0 0,0 0 0 31,0 0 1664-31,0 0 288 0,0 0 48 0,0 0 16 0,-2-8-800 0,2 8-144 16,0 0-48-16,0 0 0 16,-3-13-448-16,3 13-80 0,-3-11-32 0,3 11 0 0,0 0-272 0,0 0-64 15,0 0-128-15,0 0 192 0,0 0 0 0,0 0 0 16,0 0 0-16,0 0 0 0,0 0 0 0,0 0-16 0,0 0 0 0,0 0 0 16,0 0 112-16,0 0 32 15,0 0 0-15,0 0 0 0,0 0 64 0,0 0 0 16,0 0 16-16,0 0 0 0,10 11 16 0,-4 2 0 15,1 4 0-15,-3-1 0 0,0 2-160 0,-1 1-16 16,-1 1-16-16,1 2 0 0,0 1-96 0,2 0-128 0,0-4 176 16,0 2-176-16,0 0 128 0,-1-1-128 0,1-2 0 15,2-2 0-15,-4-1 0 0,4-2 128 0,-3-4-128 0,-4-9 0 16,5 12 128-16,-5-12-128 0,0 0 0 0,0 0 0 16,0 0 192-16,4 13-192 15,-4-13 192-15,0 0-192 0,0 0 192 0,0 0-192 0,0 0 192 0,0 0-192 16,0 0 240-16,0 0-64 0,3-13-16 15,0 0 0-15,-1 1-160 0,1-6 0 0,2-6-160 0,0-3 160 0,0 1-192 0,1-4 192 0,2-1-208 0,0 2 80 16,2 0 128-16,-2 8-192 0,2 1 192 0,0 3-192 31,-2 5 192-31,-8 12-160 0,9-8 160 0,-9 8-160 16,0 0 160-16,0 0-128 0,0 0 128 0,20 12-128 16,-4 0 128-16,-3 5 0 0,-3-1 0 0,-2 5 0 15,-1-1 0-15,-3 1 0 0,5 3 0 0,-1 0-128 0,-2-1 128 0,-1 1 0 16,-3 1 0-16,1-6 0 0,2-6 0 0,-2 3 0 0,-1-3 0 0,-2-13 0 0,0 0 144 0,0 13-144 31,0-13 192-31,0 0-192 0,0 0 0 0,0 0 0 0,0 0 0 0,0 0 0 31,0 0-464-31,17-1 0 0,-2-6 0 0,-2-6-12368 16,0 0-2464-16</inkml:trace>
  <inkml:trace contextRef="#ctx0" brushRef="#br0" timeOffset="-186678.57">3808 5311 9215 0,'0'0'816'0,"0"-12"-656"0,0-1-160 0,1 5 0 16,-1 8 3728-16,7-13 720 0,-2 0 144 0,3 2 16 0,1 0-2928 0,4-2-592 15,5 3-112-15,2-2-16 16,-4-1-608-16,0 2-112 0,0 1-32 0,2-1 0 16,2 0-208-16,-2 3 0 0,0-2 128 0,-2 2-128 0,-3 4 144 0,0 4-16 31,0 4 0-31,-13-4 0 0,0 0 240 0,14 5 32 16,-2 3 16-16,-3 0 0 0,-9-8 80 0,10 16 16 0,-2-3 0 0,0 0 0 15,-8-13-272-15,10 15-48 0,-10-15-16 0,15 9 0 0,-2-2-176 0,1-2 0 0,1 0 0 0,1-5 0 16,2-9 0-16,0 1 0 0,0-5 0 0,3-3 128 47,2 0-1840-47,-4-5-368 0</inkml:trace>
  <inkml:trace contextRef="#ctx0" brushRef="#br0" timeOffset="-186511.36">4369 4989 20271 0,'0'0'896'0,"0"0"192"0,15 5-880 0,-5-2-208 0,-1-3 0 0,8 4 0 15,-1-3 3376-15,2 3 624 16,0-4 128-16,3 0 32 0,-2 0-2176 0,-3 0-448 0,2 0-64 0,10 0-32 16,-4-4-960-16,2-1-192 15,2-3-32-15,1 5-16 0,2 3-240 0,-8 0 0 16,-1-5-192-16,14-3-18080 0</inkml:trace>
  <inkml:trace contextRef="#ctx0" brushRef="#br0" timeOffset="-185754.64">5589 5291 7359 0,'0'0'656'0,"9"0"-528"0,-1 0-128 0,5 0 0 0,-13 0 3376 0,13-5 640 16,-13 5 128-16,0 0 16 0,0 0-1536 0,0 0-320 15,0 0-64-15,0 0-16 0,0 0-512 0,0 0-112 16,0 0 0-16,0 0-16 0,0 0-480 0,0 0-80 16,-9 17-32-16,1-4 0 0,-5-2-672 0,1 2-128 15,-2 0-16-15,-1-2-16 0,2 2-160 0,2 0 0 16,3-1 0-16,3 1 0 0,5 0 0 0,-2-2 0 0,2 2 0 0,3 3 0 15,2 0-224-15,2-3 80 0,-2 2 16 0,6-2 0 16,5 0 128-16,0 0-128 16,-1-2 128-16,1-1-128 0,2 1 128 0,0 2 0 15,0-1 0-15,0 1 0 0,0-5 0 0,-2 5 0 16,0-2 0-16,-1-3 128 0,-6 0-128 0,-9-8 128 16,0 0-128-16,8 10 128 0,-3 2-128 0,-5-12 192 15,-3 13-64-15,-3 0 0 0,-3 1 48 0,-2-4 16 16,-3 1 0-16,-4-3 0 0,-2 0-48 0,2-3 0 0,0 3 0 0,4-3 0 0,1-1-144 0,13-4 0 31,-10 0 144-31,10 0-144 0,0 0 0 0,0 0 0 0,0 0 0 0,0-12 0 16,7-1-336-16,2 5 16 0,1-5 0 0,16-8 0 15,0 0 144-15,5-2 48 0,-2-3 0 0,-1 2 0 16,-1 0 128-16,-7 11 0 0,1-4-144 0,10-7 144 16,-5 0 0-16,-2 2 240 0,2 6-48 15,-5 0 0-15,-6 3 320 0,-2 5 64 0,-3 3 16 0,4 0 0 0,-1-1-240 0,-13 6-48 16,0 0-16-16,0 0 0 0,13 0-144 0,-13 0-16 15,8 8-128-15,0 6 192 0,-3 1-64 0,-2 5 0 0,-3 1-128 0,-1 0 192 16,-2 3-192-16,-1 4 176 0,1-2-176 0,1 1 160 16,1-2-160-16,1-4 0 0,1-3 0 0,3-2 128 31,-1 0-128-31,0-8 0 0,4 0 0 0,1 2 0 0,-8-10 0 0,14 8 0 0,1-5-176 0,1-3 176 0,2 4 0 16,2-8 0-1,-1 1 0-15,2-2-128 0,0 0 128 0,-1-3 0 0,-4 3 0 0,0-3 0 16,-1-3 0-16,-5 6 128 15,-1-1-128-15,4-7 128 0,-3 3-128 0,-3-2 176 16,-7-4-176-16,0 3 192 0,-4 0-16 0,-2-1 0 16,-2-1 0-16,-4 0 0 0,-2-1-48 0,1 2-128 15,0-1 192-15,0 2-64 0,-5 2-400 0,-2 2-96 0,-2 0-16 0,5 1 0 32,1 0-2416-32,-8-4-480 0</inkml:trace>
  <inkml:trace contextRef="#ctx0" brushRef="#br0" timeOffset="-185495.48">5972 5230 23039 0,'0'0'2048'0,"0"0"-1648"0,0 0-400 0,0 0 0 16,10-13 2912-16,-2 3 496 0,3-5 112 0,-4 10 0 0,-7 5-1856 0,16-8-384 15,0 0-80-15,0 0-16 16,2 0-832-16,-5 3-160 0,0 0-48 0,2-1 0 15,-2-2-144-15,8-2 128 0,-5 2-128 0,2 3 128 0,-2 2-128 0,-6 3 0 16,-10 0 0-16,11 0 128 0,2 3-128 0,3 2 0 16,-3 0 144-16,-13-5-144 0,0 0 0 0,12 13 128 15,-2 1-128-15,3-4 0 0,0 1 0 0,-1-3 0 16,3-3 0-16,3 3-192 16,1-3-192-16,3-2-64 0,0-3 0 0,3-3-11392 15,1-2-2304-15</inkml:trace>
  <inkml:trace contextRef="#ctx0" brushRef="#br0" timeOffset="-185342.48">6839 4842 18431 0,'0'0'816'0,"0"0"160"0,0 0-784 16,0 0-192-16,0 0 0 0,0 0 0 0,-3 11 4112 0,-2-3 784 0,-2 5 160 0,1 0 16 16,-2 2-2976-16,-2 9-608 15,-3 2-112-15,0 3-32 0,-2-1-832 0,2-2-160 0,-5 3-32 0,7-5-16 16,1 6-1216-1,1-6-240-15</inkml:trace>
  <inkml:trace contextRef="#ctx0" brushRef="#br0" timeOffset="-184320.82">6857 5988 12895 0,'0'0'1152'0,"0"0"-928"0,-8 11-224 0,8-11 0 31,0 0 2080-31,0 0 368 0,0 0 80 0,0 0 16 16,0 0-880-16,9-20-192 0,6-4-16 0,4 0-16 0,4-7-736 0,6-2-128 15,5-2-48-15,2 1 0 0,1-7-80 0,-1 1 0 16,-2-3-16-16,-1-2 0 0,-2 3-160 0,-4-2-16 16,-4-2-16-16,-4 1 0 15,1-1-96-15,-4 1-16 0,-3 0 0 0,-2-1 0 16,4 6-128-16,-7 2 192 0,-3 7-192 0,-2 1 192 0,-1-1-192 0,-2 1 128 0,-3 3-128 0,1 6 128 0,-1 9-128 0,-2 4 128 15,0-1-128-15,5 9 128 0,0 0 208 0,-15 1 48 32,4 2 0-32,0 2 0 0,11-5-64 0,-15 12 0 15,2 5 0-15,0 0 0 0,0-3-160 0,2 3-32 16,-1 0-128-16,4 5 192 0,2-1-48 0,1 6-16 0,2 2 0 0,4 6 0 16,-1 0-128-16,4 6 128 15,-3 1-128-15,2 3 128 0,1 1 48 0,2-1 0 0,1-2 0 0,-1 2 0 16,1-4-176-16,1-1 192 15,-2 1-192-15,-1-7 192 0,0 0-192 0,0-3 128 16,1 0-128-16,-1-4 128 0,0-1-128 0,-2-1 192 0,1-6-192 0,-1-1 192 16,2-2-64-16,-2-3 0 15,-3-13 0-15,0 0 0 0,0 0 0 0,0 0-128 0,0 0 192 0,0 0-64 16,8-10 64-16,0-6 16 0,0 0 0 0,2-8 0 16,-2-6-80-16,0-2-128 0,0-2 176 0,-1-2-176 15,-1 2 0-15,1-3-144 16,-2-1-16-16,0 9 0 0,-2 2-112 0,0 5-32 0,-1 6 0 0,-1 6 0 0,-1 10 304 0,0 0 0 15,0 0-128-15,0 0 128 0,0 0 0 0,0 0 0 16,0 0 0-16,0 0 0 0,0 0 128 0,0 0-128 16,4 15 176-16,-1 1-176 0,-1 1 0 0,1 2 0 15,-2-1 0-15,4 1 0 16,-1-1 128-16,0 2-128 0,0-2 0 0,1 1 0 16,-1-3 128-16,1 2-128 0,0-2 0 0,0-4 0 15,-5-12 0-15,8 13 128 0,-8-13-128 0,13 13 0 0,0-5 0 0,-13-8 0 16,16 0 0-16,22-13 0 31,-11 0-304-31,12-3-160 0,-10 3-48 0</inkml:trace>
  <inkml:trace contextRef="#ctx0" brushRef="#br0" timeOffset="-183547.28">7876 5613 11967 0,'0'0'528'0,"0"0"112"15,13-10-512-15,-3-1-128 0,-4 2 0 0,-6 9 0 0,0 0 4224 0,4-8 800 0,-4 8 160 16,-2-13 48-16,2 13-2544 0,-6-11-496 0,1 3-96 0,5 8-32 0,-5-8-736 0,5 8-160 31,-8-8-16-31,-4 1-16 0,3 1-512 0,9 6-112 0,-15-2 0 0,5 2-16 0,1 2-192 0,-3 2-48 16,1 3 0-16,1 3 0 0,-1 1-256 0,3 2 0 31,1 3 0-31,1 1 0 0,-1 4 0 0,7-2 0 16,0-1 0-16,5 1 0 0,0-1 0 0,1-1-176 0,2-1 176 0,2 0-160 15,2-3 160-15,1-2 0 0,0-1-144 0,6-2 144 16,2 0 0-16,-5-4 0 0,1 0 0 15,-1-4 0-15,-2 0-144 0,1-4 144 0,0 0 0 16,-2-4 0-16,-2 3 0 0,-4-3 0 0,1 0 144 16,0-2-144-16,-8 10 160 0,3-14-160 0,0 4 160 15,-4-1-160-15,-3-2 0 0,-2 1 144 0,-2-1-144 16,-4 4 0-16,1-3 0 0,-2-1-160 0,-2 2 160 16,-1-1-384-16,0 3 16 0,0 4 16 0,1 2 0 15,2-1-304-15,2 4-64 0,1 0-16 0,10 0 0 16,0 0 80-16,0 0 16 15,0 0 0-15,0 0 0 0,0 0-32 0,0 0 0 0,0 0 0 0,16 9 0 16,2-9-320-16,2 3-64 0,4-3-16 0,0-3 0 16,1-2 592-16,1-3 112 0,-4-1 32 0,1 5 0 0,3-3 336 0,-3 2 0 15,-2-3-144-15,-2 3 144 0,-1 2 0 0,2 1 0 16,-2-4 0-16,-1 4 0 0,-2-1 0 0,-2 3 0 16,3-3 128-16,-16 3-128 0,0 0 368 0,0 0-32 15,0 0 0-15,0 0 0 0,0 0 336 0,0 0 64 16,0 0 16-16,0 0 0 0,0 0 240 0,0 0 48 0,0 0 16 0,0 0 0 0,0 0-384 0,-9 11-80 15,-3 2-16-15,1 0 0 0,-1-2-352 0,1 6-80 32,0 0-16-32,-1 0 0 0,1-1-128 0,1 3 0 0,2-1 0 0,0 2 128 15,3-2-128-15,0 1 0 16,4-6 0-16,1 3 0 0,0-3-160 0,1-1 160 16,-1-12 0-16,5 13-144 0,-5-13 144 0,0 0 0 0,10 8 0 0,3 0 0 15,0-5 0-15,-13-3 0 0,14-6 0 0,1-2 0 0,1-2 288 0,1-2-16 16,-3-1 0-16,2-3 0 15,-3 3-96-15,0-3-32 16,0 0 0-16,-1 0 0 0,-4 3-144 0,2-4 0 16,-4-4 144-16,2 5-144 0,-3-2 144 0,0 2-144 0,-2 0 192 0,-3 1-192 0,0 5 128 0,0 10-128 15,-1-11 0-15,1 11 0 0,0 0 144 0,0 0-144 0,0 0 0 0,0 0 144 32,0 0-144-32,0 0 0 0,-7 11 0 0,2 2 0 0,5 0-192 0,0 2 48 15,5 1 0-15,0-1 0 16,0 1 144-16,-2-5-160 0,2 2 160 0,3 4-160 0,-1-1 160 0,1-3 0 0,-2 0 0 0,2-2 0 15,2-3 0-15,-2-3 0 0,3 2 0 0,9-1 0 16,-1-3-592-16,1-6-192 0,1 3-48 0,3-6-11344 31,6-6-2288-31</inkml:trace>
  <inkml:trace contextRef="#ctx0" brushRef="#br0" timeOffset="-183258.96">8795 4872 9215 0,'0'0'816'0,"0"0"-656"0,0 0-160 0,-13 2 0 16,0 1 5216-16,13-3 1008 0,-13 8 208 0,3 0 32 0,4 2-3808 0,1-2-768 31,5-8-160-31,-6 20-16 0,1 1-1232 0,1 3-240 0,3 2-48 0,1-1-16 16,1-1-176-16,4 17 160 0,0 1 0 0,0-5-32 0,-2-8 0 0,1 4 0 0,0 4 0 15,5 0-128-15,2 24 128 16,-5-6-128-16,3-5 128 0,-1-6 0 0,0-7 0 16,0-3 0-16,-2-5 0 0,1-9 0 0,1-1-128 15,0-4 192-15,0-4-64 16,-8-11-1472-16,0 0-320 0,0 0-48 0,0 0-14832 0</inkml:trace>
  <inkml:trace contextRef="#ctx0" brushRef="#br0" timeOffset="-183062.56">8643 5468 23039 0,'0'0'2048'0,"0"0"-1648"16,0 0-400-16,0 0 0 0,6-13 2240 0,1 5 384 15,1-3 64-15,1 3 0 0,3 1-1008 0,1-4-208 16,-2 3-32-16,4-4-16 16,-1 2-896-16,-2 6-176 0,2-3-32 0,6-6-16 15,-2 2-176-15,-2 1-128 16,-1 2 144-16,-1 3-144 0,-1 2 128 0,-13 3-128 15,8-3 0-15,7 3 144 16,-15 0-2496-16,0 0-496 0,0 0-96 0,13 11-32 0</inkml:trace>
  <inkml:trace contextRef="#ctx0" brushRef="#br0" timeOffset="-182861.52">8272 6148 34383 0,'0'0'1520'0,"0"0"320"0,0 0-1472 0,0 0-368 0,0 0 0 0,0 0 0 15,0 0 1088-15,0 0 160 0,0 0 32 0,0 0 0 0,10 4-496 0,-10-4-80 16,13-4-32-16,0 1 0 0,-2-2-416 0,-11 5-96 16,12-8-16-16,-1-3 0 15,2 3-2144-15,5-5-432 0</inkml:trace>
  <inkml:trace contextRef="#ctx0" brushRef="#br0" timeOffset="-182263.38">9391 5493 23039 0,'0'0'2048'0,"0"0"-1648"0,5-13-400 0,-5 1 0 16,0 12 2320-16,-2-13 384 0,1 2 80 0,1 11 16 15,0 0-880-15,-7-5-160 0,7 5-32 0,-10-5-16 16,1-1-896-16,1 6-176 16,-2 0-48-16,-5 3 0 0,2 2-144 0,0 6-48 15,2 0 0-15,-1 4 0 0,0 1-256 0,0 0-144 0,-1 4 160 0,5-7-160 0,-2 3 0 0,-3 13 0 16,4-1-208-16,0-2 64 0,3-2 144 0,3-6 0 15,1-2 0-15,2-1 0 0,0-2 0 0,2 3-160 16,-2-16 160-16,8 10 0 16,-8-10-144-16,8 3 144 0,-8-3 0 0,11 0-144 15,7-3 144-15,7-10-208 0,-1-3 80 0,0-2 128 16,1-10-656-16,-3-1-16 0,1-3 0 0,-8 11 0 31,-1-5-576-31,9-13-112 0,-7 1-32 0,-3 1 0 16,-5-2 320-16,-3 11 64 0,-2 2 16 0,-1-14 0 0,-4-1 800 0,1-1 192 0,-2-2 0 0,-1 5 0 15,-2-1 0-15,1 2 0 0,-2 1 0 0,1 5 0 0,-1 2 128 0,1 6-128 16,1 3 0-16,0 5 0 0,0 4 576 0,1 4 48 16,-1 0 16-16,5 8 0 0,0 0 592 0,0 0 128 0,0 0 32 0,0 0 0 15,0 0-224-15,0 0-32 16,0 0-16-16,-7 8 0 0,1 3-608 0,2 2-128 16,3 2-32-16,1 0 0 0,0 4-224 0,1-1-128 0,3 2 160 0,1 1-160 15,-2 0 144-15,3 11-144 16,2 1 128-16,2 1-128 0,-2 1 0 0,-1 3 128 0,-1-4-128 0,-1-5 0 15,0 4 128-15,3 15-128 0,0-2 0 0,0-9 128 16,-1-3-128-16,1-3 128 0,-2-8-128 0,3-4 128 0,-1-1-128 0,-2-7 0 16,-6-11 144-16,0 0-144 31,0 0-1504-31,13 9-368 0,-13-9-80 0,0 0-16048 0</inkml:trace>
  <inkml:trace contextRef="#ctx0" brushRef="#br0" timeOffset="-182086.04">9260 5353 26719 0,'0'0'2368'0,"0"0"-1888"0,0 0-480 0,0 0 0 15,9-8 2176-15,-9 8 320 0,12-8 80 0,1 3 16 16,0-3-1376-16,1 0-256 0,1-5-64 0,1 4-16 16,2-2-704-16,3 6-176 15,2 0 0-15,-1 0 0 16,0-1-1328-16,-1 1-288 0,0 2-64 0,2 3-16 15,-1 3-1392-15,-1 5-288 0</inkml:trace>
  <inkml:trace contextRef="#ctx0" brushRef="#br0" timeOffset="-181323.69">9912 5458 11967 0,'0'0'1072'0,"0"0"-864"0,0 0-208 0,0 0 0 0,0 0 4272 16,0 0 800-16,0 0 176 0,0 0 16 0,0 0-2320 0,0 0-480 15,0 0-96-15,0 0 0 0,-6-3-960 0,-6 3-192 31,3-3-48-31,-8 1 0 0,1-1-592 0,2 0-112 16,1 3-16-16,-2 0-16 0,2 0-240 0,2 0-64 0,-2 6 0 0,1-1 0 16,1 3-128-16,-1 2 128 0,-1 1-128 0,5-2 128 15,-1 3-128-15,-4 13 0 16,1-4 144-16,4 3-144 0,0-3 0 0,5-1 0 0,1-2 0 0,4-2 0 16,1 3 0-16,4-6-160 0,-7-13 160 0,13 17 0 15,0-1-128-15,1-6 128 16,1 1 0-16,-4-6 0 0,4-5-128 0,6 3 128 0,-3-3 0 0,0-3 0 15,-1-5 0-15,0 3 0 0,-1-3 0 0,-2 0 144 16,1-2-16-16,-4-1 0 0,-1-1 0 0,-2-1 0 0,-1 0-128 16,-2 2 160-1,-4-5-160-15,1 7 160 0,-2-3-32 0,-2-1-128 0,-3 1 192 0,-3-6-64 16,-1-1-128-16,-1 3 0 0,-2-2 0 0,1 2 0 16,0-1-288-16,3 9 16 0,-4 0 0 0,-2 0 0 15,1 0-128-15,1 3-32 16,3 2 0-16,9 3 0 0,-7-2 160 0,7 2 16 0,0 0 16 0,0 0 0 15,0 0 64-15,0 0 16 0,0 0 0 0,0 0 0 0,0 0 0 0,16 0 0 16,1-3 0-16,-1 3 0 0,0-3 160 0,2-2-128 0,1 0 128 0,-4 0-128 16,0-2 128-16,1 6 0 0,2-6 0 0,4 6 0 15,-2-3 0-15,-4 4 0 0,-1 4 0 0,-1 1 0 0,-1 3 0 0,-5 0 0 16,2-3 0-16,3 11 0 0,0-3 0 0,0 6 0 31,-3-1 0-31,0 2 0 0,-2-2 0 0,-5-2 144 16,5-2-144-16,0 9 0 0,-1 2 128 0,-2-4-128 15,-2-2 0-15,-2-6 0 0,3 0 192 0,-1 7-64 16,-3-7 0-16,0-13-128 0,2 16 160 0,-2-16-160 16,3 13 128-16,-3-13-128 0,0 0 0 0,0 0 128 15,0 0-128-15,0 0 0 0,0 0 176 0,0 0-48 0,0 0-128 0,0 0 192 0,0 0-192 0,10-8 0 16,-4-2 0-16,-1-1 0 0,0-2 0 0,0 0 0 16,0-7 0-16,-2 7 0 15,2 0 0-15,1-6 0 16,-1 1 0-16,8-15 0 0,3 4 0 0,-1 1 0 15,-5 4 0-15,-4 11 0 0,2 0 0 0,4 2-128 0,-4 1 128 0,-8 10-208 0,0 0 208 0,0 0 0 16,0 0 0-16,0 0 0 0,0 0-144 0,3 13 144 16,0 0-128-16,-3 11 128 0,-3 1 0 0,0 1 0 15,-1-2 0-15,1 0 0 0,0 6 0 0,1-14 128 16,-1 3-128-16,1 7 0 0,2-5 0 0,0-4 0 16,2-4 0-16,-2-13 0 0,8 8 0 0,2-5 0 15,5 2-160-15,6-5 160 31,1-2-672-31,-5-1-32 0,4-5 0 0,10-3 0 16,-5 1-2048-16,1-2-400 0,-1 3-96 0,-2 1-16 0,-2-1-304 0,-1 1-64 0,-2 3-16 0,-3-1-5392 0</inkml:trace>
  <inkml:trace contextRef="#ctx0" brushRef="#br0" timeOffset="-180798.61">10724 5645 16239 0,'0'0'704'0,"0"0"176"0,0 0-704 0,0 0-176 16,8-8 0-16,-8 8 0 0,8-3 2368 0,0-5 448 0,2-5 96 0,-3 3 16 15,-3-1-1008-15,1-1-192 0,-1 2-32 0,2-3-16 16,-4-1-592-16,-1 4-112 0,-1-3-16 0,-1-6-16 15,-3-1-240-15,0 6-32 16,-1-1-16-16,0 7 0 0,0 0 48 0,-2 0 0 0,-2-2 0 0,-6 2 0 16,4 4-16-16,-1 3 0 0,-1 2 0 0,2 3 0 0,0 4-336 0,3 0-64 15,-2 2-16-15,-5 9 0 16,-1 6-272-16,6-9 0 0,2 2 0 0,0 3 0 16,0 3 0-16,1 0 0 15,2 1 0-15,1 4-192 0,0-5 192 0,4 1 0 16,2-4 0-16,3-3-144 0,1-4 144 0,2-1 0 0,1-3 0 0,2-4-128 0,2-1 128 0,0-1 0 15,2-4 0-15,-4-4 0 16,4 1 0-16,-1-3 0 0,1-6 0 0,7-1 0 0,1-1 0 16,-2-1 0-16,-4-4 0 0,-8 7 0 15,-1-1 0-15,5-11 0 0,-3 3 0 0,1 0 0 16,-2 0 0-16,-3 1 0 0,-1-1 0 0,-3 10 0 16,-2 1 0-16,1-6 192 0,-1 8-64 0,0 8 0 15,0 0-128-15,0 0 0 0,0 0 0 0,0 0 0 16,0 0 128-16,0 0 0 0,-5 8 0 0,0 5 0 0,2 0-128 0,0 3 0 15,1 0 0-15,2 5 0 0,2-1 0 0,-2-4 144 0,0 0-144 0,3 8 0 16,2-1 144-16,-2 2-144 16,2-1 0-16,-2 0 144 15,1-3-16-15,-1 0-128 0,2 4 192 0,0 12-64 0,-2-1-128 16,2 3 160-16,0 1-160 0,-2-2 160 0,-1-1-160 0,-2 0 0 0,-2-4 0 0,2-1 128 16,0-2-128-16,-2-1 160 15,-1 0-160-15,-2-1 160 0,0-2-160 0,-1-2 160 16,-6-8-160-16,3 2 160 0,-3-7-160 0,-1 1 0 0,-1-4 0 0,-1-3 0 15,-1 0 0-15,0-2 0 0,-1-3 0 0,-2 0 0 32,-1-5-576-32,-2-3 16 0,-4-4 0 0,0-4-12912 15,-3 0-2592-15</inkml:trace>
  <inkml:trace contextRef="#ctx0" brushRef="#br0" timeOffset="-180585.93">10042 6017 14735 0,'0'0'1312'0,"0"0"-1056"16,-11-3-256-16,11 3 0 16,-13 3 3584-16,13-3 640 0,-12 5 144 0,12-5 32 15,-13 6-2448-15,13-6-480 0,-9 8-112 0,9-8-16 16,0 0-1008-16,0 0-208 0,0 0-128 0,0 0 160 15,0 0-1648-15,0 0-336 0,0 0-64 0,17-19-16 0</inkml:trace>
  <inkml:trace contextRef="#ctx0" brushRef="#br0" timeOffset="-180284.04">9665 5204 34095 0,'0'0'3024'0,"0"0"-2416"16,0-12-480-16,0 12-128 0,4-13 1280 0,2 5 256 0,1 0 32 0,6-5 16 0,-4 5-1264 15,6 0-320-15,4 0 0 16,1-2 880-16,1-1 112 16,-3-2 32-16,0 1 0 0,0 7-832 0,-7 2-192 0,0-2 0 0,2 0 0 15,-3-1 0-15,5 1 0 0,-6 2 0 0,-9 3 0 16,0 0 0-16,13 3 0 15,-13-3 128-15,0 0-128 0,10 5 0 0,0 3 0 0,-4 3 0 0,1-1 0 16,-1-2 0-16,3 4 0 16,2 1 0-16,2-2 0 0,1-1 0 0,4 1 0 15,2-6-128-15,4 3 128 0,4-5 0 0,-1 0-160 16,4-6 160-16,0 3-12880 0,2-5-2496 0</inkml:trace>
  <inkml:trace contextRef="#ctx0" brushRef="#br0" timeOffset="-163882.52">11252 6020 11055 0,'0'0'976'0,"0"0"-784"0,0 0-192 0,13-3 0 0,0-5 2176 0,0 0 384 0,1-5 64 0,-1-4 32 15,7 6-688-15,-2-7-144 0,-1-3-32 0,5-3 0 16,-1-4-368-16,-7 10-80 0,1-6 0 0,3-13-16 0,1-1-272 16,-1-2-48-16,2 2-16 0,-4-2 0 15,-2 1-368-15,6-5-80 0,1-2-16 0,-5-1 0 16,0-1-304-16,-1-1-64 16,0-1-16-16,4 1 0 0,-3 2-144 0,-1 1 0 0,0 1 144 0,-2 1-144 15,-2-1 0-15,-3 3 144 0,-1 1-144 0,-4 8 0 0,0 4 160 0,-1 3-160 16,-2 4 128-16,-2 9-128 0,-1 0 384 0,0 8 0 31,3 5 0-31,-9-7 0 0,9 7 256 0,-8 0 64 16,0 3 0-16,-3 2 0 0,-1-1-384 0,4 4-80 15,0 3-16-15,0 4 0 0,0 1-224 0,5 0 0 0,0 0 0 0,-1 12 0 16,1-2 0-16,3 3 0 16,0 4 0-16,3-4-160 0,1 3 160 0,0 6 0 0,1 4 0 0,0 3-128 15,0 12 128-15,1 5 0 0,-1-1 0 0,0 1-128 16,3 1 128-16,0-1 0 0,-3 0 0 0,2-4 0 15,-2-4 0-15,0 6 0 0,-2 0 0 0,2 0 0 0,-5-2 0 16,0-17 0-16,0 1 0 0,0 25 128 0,-4-5-128 0,0-6 144 0,-5-10-144 0,1-1 160 16,-3-7-160-16,1-12 192 15,0-2-192-15,-3 13 192 0,2-4-64 0,0-6 0 16,-2-9 0-16,5-5 0 0,-2-1 0 0,-3 1 0 16,2-2 0-16,11-11 0 0,-10-3 80 0,10 3 16 0,0 0 0 0,-7-13 0 15,2-4 96-15,4 4 32 16,1-6 0-16,5-10 0 0,1-1-96 0,6 1-32 15,1-3 0-15,0-6 0 0,-2 1-224 0,-5 8 0 0,-2-7 128 0,7-14-128 16,-1 1 0-16,1 2 0 16,-1-2 128-16,-4 17-128 0,2-1 0 0,5-14-288 15,0 4 64-15,0 5 16 16,0 4-1280-16,0 5-256 0,0 1-48 0,-1 7-16 16,2 0-1456-16,3 0-304 0</inkml:trace>
  <inkml:trace contextRef="#ctx0" brushRef="#br0" timeOffset="-163560.97">12261 5554 11967 0,'0'0'1072'0,"0"0"-864"0,12 0-208 0,-12 0 0 16,0 0 3792-16,8-3 720 0,0-2 144 0,-8 5 16 0,0 0-1552 0,0 0-320 16,0 0-64-16,0 0-16 0,0 0-1376 0,0 0-256 15,0 0-64-15,0 0-16 0,-16-3-816 16,-2 1-192-16,2 2 0 15,4 2 592-15,3 1 80 0,-4 2 16 0,-7 3 0 0,-1 3-480 0,2 2-80 16,1 0-128-16,0 2 176 0,0-2-176 0,8-3 128 0,-3 1-128 0,-3 9 128 16,3-6-128-16,2 6 0 0,4-2 144 0,2-2-144 15,4-2 0-15,4 1 0 0,2 1 0 0,3-1 0 16,3-2 0-16,1-3 0 0,1-2 0 0,9 8 0 16,4 3 0-16,-6-11 0 15,3-3 192-15,16 0-64 0,1-2 176 0,-3-3 32 16,-2-3 16-16,-11-2 0 0,2 0 112 0,13-6 32 15,-5 3 0-15,-3-5 0 0,-5 2-224 0,-5 3-32 16,-6 3-16-16,-15 5-14816 16,0 0-2944-16</inkml:trace>
  <inkml:trace contextRef="#ctx0" brushRef="#br0" timeOffset="-149275.53">13111 5645 21183 0,'0'0'1888'0,"0"0"-1504"0,0 0-384 0,0 0 0 0,0 0 2432 0,0 0 432 0,0 0 80 0,0 0 0 0,0 0-1792 0,0 0-352 15,0 0-80-15,0 0-16 0,0 0-448 0,0 0-112 16,0 0-16-16,0 0 0 0,0 0-128 0,0 0 0 16,9 5-160-16,-9-5 160 31,0 0-720-31,8 8-48 0,-1 3-16 0,-7-11-13808 0</inkml:trace>
  <inkml:trace contextRef="#ctx0" brushRef="#br0" timeOffset="-149112.8">13150 5819 23951 0,'0'0'2128'0,"0"0"-1696"16,0 0-432-16,0 0 0 0,0 0 1664 0,0 0 256 0,0 0 64 0,0 0 0 31,0 0-560-31,9 5-96 0,-1 1-32 0,-8-6 0 16,9 10-992-16,-9-10-304 0,6 15 128 0</inkml:trace>
  <inkml:trace contextRef="#ctx0" brushRef="#br0" timeOffset="-147988.99">13770 5460 20271 0,'0'0'1792'0,"5"-13"-1424"0,1 0-368 0,7 2 0 0,-6 1 1920 0,-3-1 304 0,-4 11 64 0,5-12 16 0,-5 12-480 0,0 0-96 15,0 0 0-15,0 0-16 0,-5-8-704 0,5 8-144 32,0 0-32-32,-14 3 0 0,-1 1-320 0,1 4-64 15,-3 0 0-15,3 5-16 0,-2 3-272 0,6-6-160 16,0 4 192-16,-3 9-192 0,-3 0 0 0,3 0 0 0,0 1 0 0,6-8 0 15,3 4 0-15,-1-2 0 0,-2 3 0 0,4 3 0 16,6 0 0-16,2-7 0 0,-2-1-160 0,2 0 160 16,3-3 0-16,-1-5-176 0,1 0 176 0,5 0-128 15,1-4 128-15,3-3 0 0,1-1-144 0,1-1 144 16,4-8 0-16,0-2 0 0,-2 0 0 0,8-12 0 0,-3-5 0 16,-5 4 0-16,-2 0 0 15,-1-2-368-15,0-2 48 16,-2 2 16-16,-3-1 0 0,-1-3 112 0,-4 6 0 0,-2-2 16 0,-1 5 0 0,-2 0 176 0,-1 1 0 15,-2-1 0-15,-2 10-128 0,2 11 128 0,0 0 0 16,0 0 0-16,0 0 0 16,-11-8 320-16,11 8-16 0,0 0 0 0,-15 8 0 0,2-2-64 0,5 4-16 15,2 6 0-15,3-3 0 0,-1 4-224 0,1 4 0 0,0-2 0 0,1 15 0 16,-1-3 0-16,1 0 0 0,4-2 0 0,1-1 0 16,2 1 0-16,2-5 0 0,6 17 0 15,1-10 0-15,-2-9 0 0,-1-7 0 16,2 0 128-16,0-6 0 0,0-2-128 0,6-7 192 15,-1-3-192-15,-3 3 0 0,-1-8 0 16,1-4 320-16,0-1 32 0,-2 0 0 0,-2-6 0 0,-1 3-224 0,-2-6-128 16,-2-2 128-16,-1 1-128 15,-1-4 0-15,-3 2 0 0,1 1-160 0,-1-2 160 16,1 2-224-16,-2 3 64 0,-3 0 16 0,1 9 0 0,2 4 144 0,0 8-208 31,0 0 80-31,0 0 128 0,0 0-128 0,0 0 128 0,0 0 0 16,0 0 0-16,0 0 0 0,0 0 0 0,0 0 0 0,-5 20 0 15,2 1 0-15,0 13-176 0,1 1-16 0,1-2 192 0,2-2 0 16,1-4 0-16,1-1 0 0,0-1 0 0,2-1 0 16,0-3 0-16,3-1 0 0,2-4 0 0,0-3 0 15,-10-13 0-15,14 10 128 16,2-2-128-16,2-5 0 0,2-3 0 0,-1-3 0 0,-1-5-304 0,2-2-80 16,2-6 0-16,1-1-16 15,0-1-3136-15,-2-4-624 16</inkml:trace>
  <inkml:trace contextRef="#ctx0" brushRef="#br0" timeOffset="-147516.21">14562 5497 7359 0,'0'0'656'0,"0"0"-528"15,0 0-128-15,0 0 0 0,10-4 4800 0,-10 4 944 16,0 0 176-16,0 0 32 0,0 0-2752 0,0 0-544 16,0 0-112-16,0 0-32 0,0 0-1024 0,0 0-208 15,3-12-32-15,-3 12-16 0,2-10-752 0,-2 10-160 16,0 0-16-16,-4-13-16 0,0 2-288 0,4 11 0 0,0 0 128 0,-12-8-128 15,1 3 128-15,11 5-128 16,-15-3 144-16,2 8-144 0,0-2 0 0,0 5 0 16,4 5 0-16,-3 8 0 0,2 7 0 0,4-7 0 0,1 3 0 15,3 1 0-15,2-1-288 16,0 2 64-16,5-2 16 0,2-3 208 0,1 4 0 16,2-7 0-16,3 1-144 0,0-3 144 0,3-3 0 15,-3-5 0-15,0 0 0 0,-2 1 0 0,1-5 0 0,-1 0 0 0,2-8 0 16,-2 3 0-16,2-2 224 0,-1-6-48 0,2-2-16 0,-1-2-160 15,-3-3 0-15,-2 3 0 0,-3 0 288 0,-2-3 32 16,2 3 0-16,-3-4 0 16,-2-2-192-16,0 1-128 0,0-1 192 0,0 2-192 15,0 4 128-15,0 2-128 0,0 11 0 0,-2-10 0 16,2 10 0-16,0 0 0 0,0 0 0 0,0 0 0 16,0 0 0-16,0 0 0 0,0 0 0 0,0 0 0 15,0 0-160-15,5 17 16 0,-2-4 0 0,0 8 0 16,1 0 144-16,2 3-128 0,1-3 128 0,1 2-128 0,0-5 128 0,0 3 0 0,2-2 0 0,1-2 0 31,2-4 0-31,3 0 0 0,1-5 0 0,0 0 0 0,1-3 0 0,2-5 0 16,-1-2 0-16,4-4 0 15,0-4-1392-15,1-2-240 0,-3-1-48 0,2-3-10368 0,-5-2-2080 0</inkml:trace>
  <inkml:trace contextRef="#ctx0" brushRef="#br0" timeOffset="-147301.12">14465 4944 25791 0,'0'0'2304'0,"0"0"-1856"16,0 0-448-16,0-8 0 0,1 0 3024 0,-1 8 512 15,4-9 112-15,2 0 0 0,-6 9-2544 0,11-7-512 16,-11 7-96-16,13-5-32 0,-13 5-336 0,13 0-128 0,-1 4 0 0,-12-4 0 0,0 0 0 0,9 9 0 15,0 3 0-15,-5 1 0 16,0 0 0-16,-1 1 0 16,-1 3 0-16,-4 0 0 15,-3 8-1280-15,-1-4-160 0,-6 0-32 0</inkml:trace>
  <inkml:trace contextRef="#ctx0" brushRef="#br0" timeOffset="-146459.87">15418 5481 4607 0,'0'0'400'0,"0"0"-400"15,-10-10 0-15,2 2 0 0,8 8 5024 0,-8-8 928 0,8 8 176 0,0 0 32 16,-10-5-2864-16,10 5-576 0,0 0-112 0,0 0-32 15,0 0-1040-15,0 0-224 0,-10 0-32 0,10 0-16 16,-6 13-1008 0,4 4-256-16,0-1 0 0,2 2 240 0,2 1 0 15,0-1 0-15,3 6 0 0,-1-3-240 0,5 12 0 0,0-4 0 16,-1 0 0-16,1-1 0 0,-1-7 0 0,-2 0 0 16,1-5 0-16,-1 1 0 15,-1-4 0-15,-5-13 0 0,5 8 128 0,-5-8-128 0,6 8 0 0,-6-8 0 16,0 0 192-16,0 0-64 0,0 0-128 0,0 0 192 15,10-3 48-15,-2-7 0 0,-1-2 0 0,1-4 0 16,-3-2-240-16,-2-3 0 0,0-1 0 0,-1-4 0 0,-1-4-240 0,1 1-32 0,-2-3-16 0,3-1 0 47,1 1-128-31,-1 2-32-16,3 1 0 0,-1 11 0 15,-5 18 0-15,0 0-16 0,8 18 0 0,-1 7 0 0,-2-1 464 0,-2 0 0 0,-1 2 0 0,1 2 160 16,-2-2 0-16,1-2 0 0,-4 2 0 0,2-1 0 15,4-4 48-15,-3-2 16 16,3-3 0-16,-1-3 0 0,-2 0-80 0,-1-13-16 0,7 15 0 0,-7-15 0 0,0 0-128 0,0 0 0 31,13 8 144-31,-13-8-144 0,0 0 192 0,16-3-48 16,-1-5 0-16,-1 3 0 0,-1-7-144 0,0 1 0 0,-1-2 144 0,-6-3-144 16,-1 3 0-16,2-3-128 0,-1-5 0 0,1-1 0 15,-1-5 0-15,-1 2 0 16,3 0 0-16,-1 3 0 0,-1 1 128 0,-1 5-192 15,0 3 192-15,-4 2-192 0,-1 11 192 0,0 0 0 0,0 0 0 0,0 0 0 16,0 0 0-16,0 0 0 0,0 0 0 0,0 0-128 16,0 0 128-16,10 18 224 0,-3 1-48 0,-2 1-16 0,-2 1-16 0,-2 0 0 15,1 3 0-15,0-3 0 0,1 4-144 16,0-4 128-16,2-3-128 0,0 1 128 16,0-3-128-16,1-3 0 0,1 0 0 0,1-1 0 15,3-4 0-15,2 0 0 0,2-3 0 0,-2-2 0 16,1-3-160-16,4-3-64 0,2 1-16 0,12-9-11920 31,-3-1-2368-31</inkml:trace>
  <inkml:trace contextRef="#ctx0" brushRef="#br0" timeOffset="-145986.74">16202 5530 28959 0,'0'0'1280'0,"0"0"272"0,0 0-1232 0,0 0-320 0,0 0 0 0,0 0 0 16,0 0 2192-16,0 0 384 0,0 0 80 15,0 0 16-15,0 0-1296 0,0 0-256 16,5-12-48-16,-5 12-16 0,3-14-688 0,-3 14-144 0,2-15-32 0,-2 15 0 16,0 0-32-16,0 0-16 15,0 0 0-15,0 0 0 0,0 0 0 0,-17-5 0 0,3 9 0 0,-1 1 0 16,4 7-144-16,-2 5 160 0,0-4-160 0,1 6 160 16,3 6-160-16,-1-1 0 0,5 2 0 0,2-2 0 0,0-3-160 0,1 0 160 15,4 1 0-15,1-3-144 16,0-3 144-16,2 2 0 15,1-3 0-15,1-2 0 0,1-2 0 0,-8-11 0 0,10 5 0 0,1-3 0 0,1 1 0 0,1-3 192 32,-2-3-32-32,0-2-16 0,-1 0 64 0,1-3 16 15,2-4 0-15,0-1 0 0,-1 0-80 0,-3-3-16 0,0 0 0 0,-1 0 0 16,-3-1-128-16,-1 0 0 0,3-8 144 0,-2 4-144 16,-5 0 0-16,0 2 0 0,3 2 0 0,-3 4 0 15,-2 2 0-15,2 11 0 0,-3-8 0 0,3 8 0 16,0 0 0-16,0 0-128 0,0 0 128 0,0 0 0 15,0 0-192-15,-6 11 32 0,-1 7 16 0,4 2 0 16,1 1 0-16,2 0 0 0,2-2 0 0,1-1 0 0,-1-2 144 0,3 4 0 16,3-2-144-16,2-2 144 0,-2-2 0 0,5-1 0 15,1 0 0-15,2-4 0 0,-1-1 0 0,3-3 0 16,1-2 0-16,4-3 0 0,0 0-320 0,3-3 0 16,1-6 0-16,-7 5 0 15,1-5-2368-15,12-7-480 0,1-2-96 0,-5 2-7616 16,-3 2-1520-16</inkml:trace>
  <inkml:trace contextRef="#ctx0" brushRef="#br0" timeOffset="-145710.72">16786 5570 13823 0,'0'0'1216'0,"0"0"-960"0,0 0-256 0,0 0 0 16,0-13 3200-16,0 13 608 15,0-14 112-15,0 14 32 0,0 0-944 0,-5-10-176 0,5 10-32 0,0 0-16 16,-8-11-976-16,0 3-192 16,-3-1-32-16,11 9-16 0,0 0-704 0,-13 0-144 0,-2 0-16 0,2 4-16 15,0 1-368-15,0 3-80 16,0 0-16-16,5 0 0 0,0 0-224 0,-2 5 0 0,1 7 0 0,5-3 0 15,-1 8 0-15,5-4 0 0,0-5 0 0,5-3-160 16,-1 3 160-16,4 4 0 0,0-2-144 0,2 1 144 16,3-6 0-16,1 0 0 0,-1-2 0 0,-1-6 0 15,1 2 0-15,3-6 0 0,0-2 0 0,12-2 0 16,1-2 160-16,-2-3 0 16,-2-4 0-16,-7 4 0 0,0 0 64 0,-1-2 16 15,1-1 0-15,7-2 0 0,-8 0-240 0,0-2-240 0,-3 7 48 0,-14 8 16 31,0 0-784-31,4-10-176 0,-4 10-16 0,0 0-12224 0,-9-3-2448 0</inkml:trace>
  <inkml:trace contextRef="#ctx0" brushRef="#br0" timeOffset="-145484.08">16492 6236 41919 0,'0'0'928'0,"0"0"192"0,0 0 32 0,0 0 16 0,0 0-928 0,0 0-240 0,0 0 0 0,0 0 0 16,0 0 864-16,0 0 128 16,0 0 32-16,0 0 0 0,0 0-832 0,0 0-192 15,0 0 0-15,0 0 0 16,0 0-2256-16,0 0-496 0</inkml:trace>
  <inkml:trace contextRef="#ctx0" brushRef="#br0" timeOffset="-144852.05">17106 4820 34207 0,'0'0'1520'0,"0"0"304"0,0 0-1456 0,0 0-368 0,0 0 0 0,0 0 0 0,0 0 1152 0,2 9 144 16,-2 2 48-16,0 7 0 0,1 1-448 0,3 7-96 0,-1 3-16 0,3 4 0 0,1-1-560 0,-2-7-224 31,0 4 176-31,4 16-176 0,4 1 320 0,-3 4-48 0,3 2 0 0,-1-2 0 16,0-4-96-16,3 3-32 15,-2-4 0-15,0-3 0 0,0-6-144 0,2-2 160 16,-4-5-160-16,-3-8 160 0,2-1-160 0,3 4 192 16,-2-6-192-16,-1-2 192 0,0-8-64 0,-1 1 0 15,-9-9 0-15,0 0 0 0,0 0-384 0,0 0-96 0,0 0-16 0,0 0 0 16,0 0-336-16,0 0-80 0,5-13-16 0,-3-4 0 31,-4 1 240-31,-1-3 48 0,0-2 16 0,0-4 0 0,-1 2 208 16,4-4 32-16,2 1 16 0,6-10 0 0,3 10 240 0,-1 7 0 0,-2 2 0 15,-1 9 0-15,-7 8 0 0,0 0 0 0,0 0 0 16,16 8 576-16,-1 4 16 0,1-2 0 0,-3 6 0 16,-3 8-16-16,-2 1 0 0,-2-1 0 0,1-3 0 0,-1 3-160 0,4 14-32 15,-2-4-16-15,-1-2 0 0,-3-3-128 0,1 1-32 0,0-6 0 0,0 0 0 16,2-3-16-16,-3-4-16 16,3-1 0-16,1-5 0 0,-8-11-176 0,16 5 128 15,-1 0-128-15,0-7 128 16,2-4-1552-16,14-7-320 0,-5-5-64 0</inkml:trace>
  <inkml:trace contextRef="#ctx0" brushRef="#br0" timeOffset="-144361.68">18392 5484 27647 0,'0'0'608'0,"0"0"128"0,0 0 32 0,0 0 0 0,0 0-624 0,0 0-144 0,-5-11 0 0,5 11 0 16,0 0 1600-16,-6-10 304 0,-1 2 48 0,-4 0 16 16,-4 3-912-16,2 2-176 0,0 0-48 0,0 6 0 15,-3 2-128-15,0 1-48 0,0 4 0 0,-4 11 0 0,1-1-528 16,1-1-128-16,-2 12 0 0,2 1 0 0,4-2 0 0,6-3 0 31,1-1 208-31,2 2 16 0,0-2 0 0,7 1 0 16,0-4-224-16,1-7 0 0,3-1 0 15,-1-7 0-15,-5-8 0 0,8 7 0 0,9-7-160 0,-4-5 160 0,1-3 0 16,1-5 0-16,3-7 0 0,3-6 0 0,0-3 0 0,2-8 0 0,-7 9 0 31,2-3-2080-31,9-21-480 0,-4 5-112 0,-5-5-12752 0</inkml:trace>
  <inkml:trace contextRef="#ctx0" brushRef="#br0" timeOffset="-144143.15">18360 4613 11055 0,'-22'-4'480'0,"13"8"112"0,-1-3-464 0,-6 6-128 0,1-2 0 0,2 0 0 16,0 3 5376-16,2 5 1072 16,1-2 208-16,4 2 32 0,-1 0-4352 0,1 10-864 15,1 3-192-15,1 3-16 0,3 0-704 0,4 4-144 0,2-4-32 0,3 3 0 16,5 4-16-16,0-2-16 0,2 3 0 0,1-1 0 0,0-5-32 0,4 6-16 0,1 4 0 0,-8-12 0 31,-4 4-112-31,8 17 0 0,-1 2-16 0,-3-5 0 0,-2-2-32 0,-4-15 0 16,-1-3 0-16,1 2 0 15,-1-4-144-15,4 9 160 0,-2-10-160 0,-1-3 160 32,-3-6-1744-32,-4-15-336 0,0 0-80 0</inkml:trace>
  <inkml:trace contextRef="#ctx0" brushRef="#br0" timeOffset="-143951.5">18225 5335 33279 0,'0'0'1472'0,"0"0"320"0,0 0-1440 0,0 0-352 0,0 0 0 0,0 0 0 16,0 0 432-16,18 0 16 15,1-3 0-15,1 3 0 0,-1-3-224 0,4 1-32 16,0-6-16-16,1 5 0 0,2-2-176 0,6 1 0 0,-2 0 144 0,-9 4-144 31,0 3-1072-31,8 2-272 0,-3-2-64 0</inkml:trace>
  <inkml:trace contextRef="#ctx0" brushRef="#br0" timeOffset="-143536.75">18757 5473 35007 0,'0'0'768'0,"0"0"176"0,0 0 16 0,0 0 16 0,0 0-784 0,0 0-192 0,0 0 0 0,0 0 0 16,0 0 1664-16,0 0 272 16,-8 8 64-16,3-1 16 0,1 2-1392 0,-1 3-288 0,0 1-48 0,5 3-16 15,0-3-272-15,0 2 0 0,0-1 0 0,1 2 0 16,-1 1 0-16,7 7 0 0,-1-3 0 0,6 8 0 0,-3-4 0 16,0-9 0-16,-3-8 0 0,-1 0 0 0,8 0 0 15,-13-8 0-15,13 8 0 0,-2-4 0 0,1-4 192 0,-12 0-48 0,16-7 0 16,-3 2-144-16,0-3 0 15,0-3 0-15,-3-5 0 16,-2-2-192-16,1-2-80 0,0 2-16 0,-1-26 0 31,-5-3-96-31,-1 20-32 0,-1 4 0 0,-2-4 0 16,-4 5 144-16,1 9 16 0,1 2 16 0,3 11 0 0,0 0 240 0,0 0 0 16,0 0 0-16,0 0 160 0,-5 13-32 0,0 3-128 15,1 4 192-15,2-2-64 0,2 3-128 0,2-7 0 16,-1 4 0-16,2 7 0 0,1-1 0 0,1-3 0 15,3-2 0-15,0-4 0 0,-2 1 160 0,4-4-160 0,-10-12 192 0,11 8-192 16,2-3 128-16,10 0-128 0,2-5 0 0,-3-2 0 16,-4-3-2176-16,-2-1-528 15,2-3-112-15,2 0-12736 0</inkml:trace>
  <inkml:trace contextRef="#ctx0" brushRef="#br0" timeOffset="-142911.98">19389 5514 28799 0,'0'0'1280'0,"0"0"256"0,0 0-1232 0,0 0-304 0,0 0 0 0,0 0 0 0,0 0 2416 0,0 0 416 16,0 0 96-16,-8-10 16 0,-2 2-1216 0,10 8-224 15,-8-8-48-15,0 1-16 0,8 7-768 0,-8-5-160 0,-2 0-16 0,0 2-16 16,0 2-320-16,-4 1-160 0,1 0 160 0,0 4-160 16,-2 1 176-16,6 3-176 0,-3 1 192 0,1-1-192 15,-1 3 0-15,-2 7 0 0,-1 1 0 0,4-1 0 31,3 3 192-31,5-6 48 0,-1 1 0 0,3 2 0 16,1-5-464-16,1 8-96 0,3-5 0 0,2-1-16 0,2 0-32 0,0-4 0 16,5 0 0-16,0-6 0 0,2 0 544 0,1-2 96 15,-1 2 32-15,-1-5 0 0,3-5-176 0,-1 2-128 0,2-5 144 0,-7 3-144 16,-1 0 144-16,4-6-144 0,1 3 128 0,-4-5-128 16,-3 0 128-1,-1-2-128-15,-4 2 0 0,0 0 128 0,-1-3-128 0,-2-5 0 16,0 1 0-16,-3 4 0 0,0-2 0 0,-1 7-224 15,-1 1 32-15,-3-1 0 0,2 3-32 0,-6-1 0 0,1 5 0 0,1 0 0 0,10 4-48 16,-11 7-16-16,1-2 0 16,10-5 0-16,-6 8-64 0,-1 2-16 15,7-10 0-15,0 14 0 0,0-14 176 0,3 13 48 0,7 0 0 0,-2-8 0 16,2 3 16-16,6-1 0 0,1-2 0 0,-1-1 0 0,0 0 256 0,4-4 48 31,1 0 16-31,-5-4 0 0,3 4 112 0,9-4 16 0,-4-1 16 0,2 1 0 16,0 1-16-16,-1 2-16 0,-3-3 0 0,-1 4 0 0,-3 0-304 0,-1 0 0 15,-1 0 0-15,-3 4 0 0,-13-4-272 0,0 0-16 16,0 0 0-16,8 4 0 0,-8-4 528 0,10 13 96 16,-10-13 32-16,3 17 0 0,-5-4 80 0,1-2 0 15,-3 2 16-15,0 2 0 16,-3-1-608-16,-4 6-128 0,3 1-32 0,1 0 0 0,2-2 544 0,2-6 96 16,0-1 32-16,-1-3 0 0,6 3 192 0,1 4 32 15,-3-16 16-15,7 13 0 0,-7-13-608 0,10 8 0 0,3 0 0 0,-13-8 0 16,11 0 0-16,5 0 0 15,2 0-128-15,-2-5 128 16,-1-1-1184-16,-5 1-160 0,-2 0-16 0,6-1-16 0,-14 6-736 0,12-10-128 0,-4-1-48 16,-3-2-9408-1,-4 1-1872-15</inkml:trace>
  <inkml:trace contextRef="#ctx0" brushRef="#br0" timeOffset="-142676.78">19181 5281 27647 0,'0'0'2448'0,"0"0"-1952"0,18-3-496 0,-2-5 0 16,0 0 1856-16,2 0 256 0,2-2 64 0,3-1 16 16,2 3-336-16,0-2-64 15,-4-1 0-15,-2 7-16 0,-1 4-976 0,-5 0-192 0,-3 0-32 0,0 0-16 16,0 7-368-16,-1 1-64 15,-1 2 0-15,-3 1-128 0,-5-11 160 0,2 10-160 0,-2-10 128 0,0 11-128 32,-5-3-1376-32,0 8-352 0,-5-3-80 0,-3 0-16176 0</inkml:trace>
  <inkml:trace contextRef="#ctx0" brushRef="#br0" timeOffset="-142471.97">18827 5184 34095 0,'0'0'3024'0,"0"0"-2416"15,0 0-480-15,0 0-128 16,0 0 848-16,0 0 160 0,15 8 16 0,-15-8 16 0,0 0-592 0,13 12-128 16,-3 4-32-16,-2 0 0 0,-5 0-288 0,3 2 0 0,-4 6 0 0,1 4 0 31,-1-2-1616-31,-1 6-384 0,1-2-80 15</inkml:trace>
  <inkml:trace contextRef="#ctx0" brushRef="#br0" timeOffset="-142340.18">19118 6199 23039 0,'0'0'1024'0,"0"0"192"0,0 0-960 0,14 3-256 16,-14-3 0-16,0 0 0 0,0 0 2544 0,0 0 464 0,0 0 80 0,0 0-11792 15,0 0-2352-15</inkml:trace>
  <inkml:trace contextRef="#ctx0" brushRef="#br0" timeOffset="-141594.55">20386 5455 25855 0,'0'0'1152'0,"3"-11"224"0,4 1-1104 0,-7 10-272 16,1-11 0-16,1 6 0 0,-2 5 2208 0,0-12 384 0,0 12 80 0,0 0 16 15,-3-13-1008-15,3 13-192 0,0 0-32 0,0 0-16 16,-10-4-608-16,10 4-128 16,-15-4-32-16,2 4 0 0,13 0-320 0,-14 5-64 0,1 3-16 0,0 4 0 15,0 1-112-15,0 3-32 16,5 5 0-16,-2 0 0 0,0 3-128 0,2 1 0 0,-2-1-160 0,5 5 160 16,-1 1-128-16,1-6 128 0,0-3 0 0,2 0-144 15,1-1 144-15,4-2 0 0,-2-4 0 0,1-1 0 16,-1-13 0-16,0 0 0 0,7 8 0 0,-7-8-128 15,0 0 128-15,0 0 0 0,13-3 0 0,2-5-128 16,-6 0-16-16,3-5 0 0,-1-3 0 0,-1-2 0 16,1-3 0-16,-3-2 0 0,-3 0 0 0,3 0 0 0,0-1 144 0,0 1 0 15,-1-4 0-15,-1 2 0 0,-1 1 0 0,-1 6 0 16,-6 2 0-16,2 3 0 16,0 13 0-16,0 0 0 0,0 0 0 0,0 0 0 0,0 0 144 0,0 0-144 15,0 0 192-15,0 0-192 16,-5 13 192-16,3 3-64 0,2 5 0 0,0 4-128 0,-1 7 0 0,1 2 0 15,3 4 0-15,2 2 0 0,0-3 128 0,0 4-128 16,-4 0 192-16,3 4-192 0,-1 5 272 0,2 4-48 0,1 4-16 0,1-17 0 0,-2 1-64 0,4 25-16 16,-1-6 0-16,2-4 0 15,1 0-128-15,-2-23 0 16,-1 0 144-16,1-1-144 0,1-1 128 0,3 14-128 0,-3-14 128 0,-2-8-128 16,-1-6-880-16,-3-5-240 0,-4-13-48 0,0 0-11632 31,0 0-2336-31</inkml:trace>
  <inkml:trace contextRef="#ctx0" brushRef="#br0" timeOffset="-140469.92">20724 5345 12895 0,'0'0'576'0,"0"0"112"0,1-8-560 0,-1 8-128 0,0 0 0 0,0 0 0 16,0 0 5584-16,0 0 1088 0,0 0 224 0,0 0 32 15,0 0-4528-15,0 0-912 0,0 0-176 0,0 0-32 16,0 0-928-16,0 0-176 0,-5 11-48 0,0 5 0 16,2 0-128-16,0 14 128 0,1-1-128 0,2 5 128 0,0-2-128 0,4 1 0 15,0-4 0-15,0-8 0 16,-1-1 0-16,2 6 0 0,1-2 0 0,2-8 0 16,-1-3 0-16,-7-13 0 0,8 12 0 0,2-7 0 0,-10-5 0 0,11-2 0 15,-11 2 176-15,15-8-176 0,-1-4 0 0,-6 4 0 16,1-1 0-16,0-8 0 0,4-2 0 0,-5 1-160 15,-1-1 32-15,-2-3 0 0,-2 1 128 0,-1 5 0 0,-2-3 0 0,0-6 0 16,-4 3 0-16,1-1 0 16,0 2 0-16,0 4 0 0,-1 1 0 0,0 6 0 15,4 10 0-15,0 0 0 0,0 0 0 0,0 0 0 0,0 0 0 0,0 0 0 16,0 0 0-16,-9 9-128 0,1 4 128 0,3-2 0 16,4-1 0-16,-1 11 0 0,4 3 0 0,-1 1 0 15,3-4 0-15,1 0 0 16,-1-2 0-16,3 2-128 0,1-4 128 0,2-4 0 15,-2 1 0-15,2-4 0 0,-10-10 0 0,13 8 0 16,-13-8 0-16,11 3 0 0,2-6 0 0,5-2 0 16,0-6 128-16,0 1-128 15,-1-5-400-15,-5 2-160 0,2 2-16 0,4-10-16 16,-5 3-864-16,-5-1-160 0,-1 2-48 0,-1-4 0 16,-2 5 64-16,-4 3 16 0,1-3 0 0,1-5 0 15,-2-4 768-15,0 9 160 0,0 0 16 0,0 3 16 0,-3 2 240 0,3 11 64 0,0 0 0 0,0 0 0 0,0 0 1088 0,0 0 208 16,0 0 48-16,-7 16 16 0,1 0 128 0,1 0 32 15,0 4 0-15,0 1 0 16,2 0-240-16,1 0-32 0,0 0-16 0,2-1 0 0,4-3 48 0,-1 0 0 16,0-1 0-16,2 0 0 15,2-3-448-15,-7-13-64 0,0 0-32 0,0 0 0 0,13 8-144 0,-13-8-16 16,13 4-16-16,1-4 0 0,2-4-48 0,9-1-16 16,-3-6 0-16,-2-2 0 0,-4-3-176 0,0 0 0 15,-3 1 0-15,2-1 0 0,-5-4 0 0,-2 4 0 16,-2-2-192-16,-2-1 192 0,-3-2-176 0,1 1 176 15,-4 2-128-15,-1 2 128 0,-2 3-128 0,2 0 128 0,-2 2-128 0,5 11 128 16,0 0 0-16,0 0-160 0,0 0 160 0,0 0 0 0,-11 0-144 16,11 0 144-16,-8 11 0 0,3 4-144 15,0 4 144-15,3 2 0 16,2 7-144-16,2-2 144 0,-1 6 0 0,6-2 128 0,-2 2 0 0,1 2 0 0,2-1 256 0,-1-8 32 16,-1 0 16-16,1 4 0 15,4 4-160-15,2 15-16 0,2 1-16 0,-4-2 0 16,1 2-112-16,-6-15 0 15,-1 3-128-15,1 20 192 0,1-7-64 0,-4-4-128 16,-4-9 176-16,-1-1-176 0,-5-2 224 0,-1-5-64 16,-3-5-16-16,1-7 0 0,-1-4-144 0,-10 3 192 0,0 0-192 0,0-3 192 15,-2-6-400-15,7-6-80 0,-4-1-16 0,-9-1 0 32,3-6-288-32,3-3-64 0,7-3-16 0,1-3 0 15,4-3-480-15,3-6-112 0,3-1-16 0,5-1 0 0,3-2 352 16,5-4 64-16,4-1 16 0,2 0 0 0,3-3 464 0,0 1 112 0,6 2 16 0,-7 9 0 0,2-2 256 0,11-15-160 15,1 1 160-15,-1 2-128 0,5 0 128 0,-11 10 0 16,1 0 160-16,12-17-160 0,-9 6 480 0,3-3 0 16,-6 3 0-16,-1 2 0 0,-2 1-64 0,-8 16-16 15,-2-3 0-15,4-6 0 16,-7 6-32-16,0 6-16 0,-3 2 0 0,-3 5 0 0,-2 11 144 0,0 0 16 0,-4-8 16 0,-4-1 0 16,-3 8 32-16,-1 1 0 0,-2 1 0 0,-1 3 0 15,1-1-336-15,1 2-64 16,-2 8-16-16,4-2 0 0,-1-1-144 0,4 1 0 15,2 7 0-15,1 2 0 0,0-4 0 0,3-6 0 16,2 6-128-16,0 0 128 0,2 0 0 0,3 9 0 0,1-4 0 16,2-5 0-16,0 0 0 0,-1-8 192 15,1 2-32-15,7 5 0 0,-1-6 48 0,1 0 16 16,1-6 0-16,0 2 0 0,1-5-64 0,-4-5-16 0,1 2 0 0,7-7 0 16,-1-2-144-16,1-4-192 0,2 0 32 0,-2-5 16 31,-7 0-1744-31,1 8-352 0,-2-3-64 0,6-12-9504 0,-4-1-1904 15</inkml:trace>
  <inkml:trace contextRef="#ctx0" brushRef="#br0" timeOffset="-140225.93">21756 4738 30287 0,'0'0'1344'0,"0"0"272"15,0 0-1296-15,0 0-320 0,0 0 0 0,0 0 0 16,0 0 1872-16,0 0 304 0,0 0 64 0,3 16 16 15,-1-3-1040-15,3-2-192 0,0-1-64 0,3 6 0 16,0 7-464-16,3 3-112 0,-3 2 0 0,5 2-16 16,0 3-96-16,-4-9-16 0,2 5 0 0,2 14 0 0,-3 2-256 0,-2 1 160 15,0 2-160-15,-3-2 128 0,-2 4-128 0,2-3 192 16,-4-1-192-16,6-8 192 16,-2-5-64-16,1-4-128 0,-1-4 192 0,0-4-64 15,0-5-128-15,-2-8 0 0,-3-8 0 0,0 0 0 16,0 0-2048-16,0 0-432 0,0 0-80 0</inkml:trace>
  <inkml:trace contextRef="#ctx0" brushRef="#br0" timeOffset="-140060.83">21782 5345 35711 0,'0'0'784'0,"0"0"176"0,7-5 16 0,10-8 16 0,6 0-800 0,-3-2-192 0,-1 2 0 0,1 2 0 16,1-2 992-16,-7 5 160 15,3-2 16-15,7-4 16 0,2 4-928 0,-5-2-256 16,-3-4 0-16,-2 6 128 16,-3 7-1984-16,-3 2-416 0,-10 1-80 0</inkml:trace>
  <inkml:trace contextRef="#ctx0" brushRef="#br0" timeOffset="-139768.89">21298 5233 32767 0,'0'0'1456'0,"0"0"288"0,15-5-1392 0,-5 0-352 0,-1-1 0 0,6-7 0 0,0 1 1200 0,-1-1 160 16,1 5 48-16,1-5 0 16,-1 2-736-16,-4 1-144 0,2-3-16 0,5-2-16 15,-4 2-352-15,1 2-144 0,0-7 128 0,-7 10-128 0,0 5 0 0,0-2 128 16,-1 0-128-16,-7 5 0 0,6-11 144 0,-6 11-144 0,0 0 160 0,0 0-160 15,0 0 144-15,0 0-144 16,0 0 128-16,0 0-128 0,0 0 0 0,2 13 0 0,-1 3 0 0,1-8-176 16,-2-8 16-16,5 8 0 15,-5-8 0-15,8 12 0 16,-8-12-608-16,16 4-128 0,-1-4-32 0,-6-3-10256 16,3-2-2048-16</inkml:trace>
  <inkml:trace contextRef="#ctx0" brushRef="#br0" timeOffset="-139604.71">21756 4431 25791 0,'0'0'1152'0,"0"0"224"0,0 0-1104 0,0 0-272 0,0 0 0 0,0 0 0 16,-11 8 2736-16,-1 0 480 0,-1 2 112 0,0 3 0 15,2 3-2240-15,3-5-464 0,0 2-96 0,-4 12-12048 16,3 1-2400-16</inkml:trace>
  <inkml:trace contextRef="#ctx0" brushRef="#br0" timeOffset="-138882.97">22878 5275 23327 0,'0'0'512'0,"0"0"96"0,-5 2 32 0,-3-1 16 0,-2-1-528 0,-1 5-128 16,-2-2 0-16,0 2 0 0,-2-2 1264 0,1 2 208 0,-3-1 64 0,1 0 0 15,-5 5-320-15,2-3-64 16,-7 1-16-16,5 4 0 0,-4 2-48 0,-11 14-16 15,-19 11 0-15,26-17 0 0,6 0-80 0,-6 16-16 32,6 9 0-32,14-19 0 15,2-5-800-15,4-6-176 0,3-5 0 0,0-11 0 16,11 13 0-16,4-8 0 0,3-5 144 0,-5-8-144 0,5 0 256 0,3-5-64 0,1-3 0 0,12-14 0 16,-1-2-192-16,1-5 0 15,0-1 0-15,0 1 0 0,-1-4-256 0,-12 9-80 0,2-2-32 0,11-20 0 31,-4 1-512-31,-4-1-96 0,-3 0-32 0,-10 17 0 16,-1-4-288-16,-3-1-64 0,-1-6-16 0,-1-19 0 16,-7 9 592-16,-2 9 112 0,-3 8 32 0,-1 19 0 0,-4 2 768 15,-3 1 144-15,-5 1 48 0,-9-2 0 0,-1 4 704 0,4 6 160 0,3 2 32 0,1 5 0 16,2-2-64-16,7 2-16 16,1 3 0-16,-3 3 0 0,3-3-240 15,10 0-32-15,-8 8-16 0,8-8 0 0,-1 13-400 0,1 3-96 0,1 6-16 0,7 10 0 16,4 5-80-16,-1 6 0 0,1 2-16 0,2 2 0 15,1-1 144-15,-4-16 48 0,4 8 0 16,1 19 0-16,-3-4-128 0,-2-3-32 0,-3 4 0 0,-3-18 0 0,0 3-128 0,2 1-16 31,-2 1-128-31,3 16 192 0,1-15-64 0,0-5 0 0,-1-11-128 0,-3-10 192 32,1-4-1280-32,1-3-272 0,-7-9-48 0,0 0-11680 0,0 0-2336 0</inkml:trace>
  <inkml:trace contextRef="#ctx0" brushRef="#br0" timeOffset="-138707.97">22695 5072 29487 0,'0'0'2624'0,"0"0"-2112"0,0 0-512 0,0 0 0 0,0 0 1232 0,11 0 144 15,-1-2 32-15,7-4 0 0,3 1-784 0,-1 2-160 16,3 1-16-16,-5-1-16 15,5 3-1296-15,8-3-256 0,-2 3-48 16</inkml:trace>
  <inkml:trace contextRef="#ctx0" brushRef="#br0" timeOffset="-138480.03">23112 5270 21183 0,'0'0'1888'0,"0"0"-1504"0,0 0-384 0,0 0 0 0,0 0 2720 0,0 0 480 16,0 0 80-16,0 0 32 0,6 13-784 0,-6-13-160 15,4 20-16-15,-3-9-16 16,-1 2-1680-16,3 0-336 0,-1 3-64 0,1 5 0 16,2 4-48-16,0-4 0 0,0 3 0 0,-4-11 0 15,4 7 32-15,2-3 0 0,-1 0 0 0,2 4 0 16,-1-5-240-16,-1-5 0 0,-6-11 128 0,5 8-128 16,-5-8 176-16,0 0-16 0,0 0 0 0,0 0 0 31,13 0-1216-31,-13 0-240 0,10-8-48 0,-5 0-11088 0,-2-3-2224 0</inkml:trace>
  <inkml:trace contextRef="#ctx0" brushRef="#br0" timeOffset="-138326.41">23160 5134 7359 0,'0'0'656'0,"0"0"-528"0,0 0-128 0,0 0 0 0,0 0 5024 0,9-3 976 16,-9 3 192-16,8-5 32 15,-8 5-5824-15,14-5-1168 0,-14 5-224 0,10 0-48 0</inkml:trace>
  <inkml:trace contextRef="#ctx0" brushRef="#br0" timeOffset="-137547.33">23373 5257 9215 0,'0'0'816'0,"0"0"-656"16,0 0-160-16,5 13 0 0,0 0 4272 0,-5-13 816 0,3 15 160 0,0-2 48 15,-4-5-2512-15,1 8-496 0,0 0-112 16,-2 10 0-16,1-1-1216 0,1 1-224 0,0 1-48 0,0-9-16 16,0 2-128-16,0-4-32 0,1 2 0 0,2 6 0 15,1-5-176-15,2-2-32 0,-3-4-16 0,-3-13 0 16,0 0 16-16,0 0 0 0,0 0 0 0,0 0 0 16,13 3 112-16,-13-3 32 0,13-8 0 0,-1-4 0 15,-1-1-304-15,-3 2-144 0,-1-5 160 0,4-9-160 31,-1 0-240-31,0-1-144 0,-2-2-16 0,-2 7-16 0,1 0-128 0,2-12-32 0,0 4 0 0,-1 1 0 16,3 4 80-16,-3 3 16 0,-3 5 0 0,-2 6 0 16,-3 10 320-16,0 0 160 0,0 0-160 0,0 0 160 15,0 0 0-15,0 0 0 0,0 0 0 0,0 0 0 16,0 0 240-16,3 16-64 0,1-3-16 0,-1 5 0 16,-1 2 64-16,-1 1 16 0,-1 3 0 0,2-4 0 15,-1 1 64-15,1 0 16 0,0 5 0 0,3 6 0 0,-2-7-32 0,2-1 0 16,0-6 0-16,-1-10 0 0,1 0-96 0,8 0-32 15,-13-8 0-15,17 7 0 0,-3-7 32 0,2-4 16 0,2-4 0 0,-6 3 0 16,2-1-32-16,7-10-16 0,-3-2 0 0,0-2 0 16,-2-1-160-16,-3 0 0 0,0-3 0 0,0-6 0 15,-3 1 0-15,1-3 0 0,-1-6 0 0,-2 1 0 16,-1-8-128-16,1-1 128 0,-2 1-160 0,-1 12 160 16,-2-9-256-16,-3-20 32 0,-3 4 16 0,0 4 0 15,-2 1 208-15,-1 4 0 0,-4 0 0 0,3 23-144 16,-1-3 144-16,-5-3-160 15,0 7 160-15,2 9-160 0,1 6 288 0,-1 4 64 0,1 4 16 0,10 2 0 16,-11 5-32-16,4 5-16 0,2 1 0 0,2 10 0 16,0 4-160-16,3 7 0 0,0 2 0 0,5 2-176 15,0 3 176-15,-1-11 0 0,3 6 0 0,4 19 0 0,1-4 0 0,1-4 224 16,0 1-48-16,0-4-16 0,-2 7-160 0,-1-17 0 16,-2 2 0-16,5 15 0 0,-2-7 144 0,1-6-144 31,-1-7 160-31,2-3-160 0,0-6 176 0,-3-7-176 0,-2 0 192 0,5-2-192 15,-2-3 160-15,-1-3-160 0,-10-5 128 0,11 0-128 0,-11 0 0 0,0 0-304 16,10-5 48-16,-2-3 16 0,0-3 240 0,-3-2-176 16,0 0 176-16,0 1-160 15,1-1 160-15,2-3 0 16,2 3 0-16,6-11 0 0,-3 3 0 0,0 9 0 16,0 4-192-16,2 0 64 0,-2 1 128 0,-2 4-128 0,-1 3 128 0,0 5-128 0,-2 0 128 0,3 1-208 0,-3 3 80 15,2 0 128-15,-3 8 0 0,1 4 128 0,-3-2 32 16,-2 2 0-16,0 4 144 0,0-4 16 0,-1 3 16 15,0-3 0-15,-1 0-96 0,1-1-32 0,-1 1 0 0,1-5 0 16,0 0-208 0,-1 1-128-16,1-8 128 0,-2 3-13664 15,0-1-2608-15</inkml:trace>
  <inkml:trace contextRef="#ctx0" brushRef="#br0" timeOffset="-137375.18">23290 6083 35935 0,'0'0'3200'0,"0"0"-2560"15,0 0-512-15,0 0-128 0,0 0 1808 0,0 0 352 0,0 0 64 0,0 0 16 16,0 0-1136-16,0 0-208 16,0 0-64-16,0 0 0 15,-1-9-2528-15,1 9-512 0</inkml:trace>
  <inkml:trace contextRef="#ctx0" brushRef="#br0" timeOffset="-136670.08">24661 4794 13823 0,'0'0'1216'0,"0"0"-960"0,0 0-256 0,0 0 0 0,0 0 4160 0,0 0 800 15,0 0 160-15,0 0 16 0,0 0-2720 0,-7 13-560 16,2 4-96-16,4-4-32 0,-1 0-1088 0,2 14-240 15,-2 2-32-15,2 4-16 0,0-1-352 0,2 3 144 0,3-1-144 0,-2-10 0 16,2 5 320-16,2 20-64 0,-1 0 0 0,1-2 0 16,-1-2-64-16,0 4-32 0,1-1 0 0,-4-15 0 15,0 1-160-15,1 15 192 0,-3-10-192 0,3-4 192 0,-3-5-48 0,1-6 0 0,-2-6 0 0,0-4 0 16,0-14 0-16,0 0 0 0,0 0 0 16,0 0 0-16,0 0-16 15,0 0-128-15,0 0 192 0,3-11-64 16,-1-2-368-16,1-14-80 0,0-3 0 0,4-2-16 15,1-6-112-15,2-4 0 0,-1 0-16 16,-1 3 0-16,1 5 144 0,-1 2 16 0,1 7 16 0,0 4 0 0,-3 0 288 0,-1 5 0 16,0 0-128-16,0 6 128 15,-5 10 0-15,6-12 0 0,-6 12 0 0,0 0 0 0,0 0 240 0,13 0 0 16,-2 4 0-16,-2 1 0 0,-3-1-16 0,4 11 0 16,-2-2 0-16,0 0 0 0,-1 3-48 0,-4 2-16 0,-3 2 0 0,1-7 0 15,1 3 128-15,-4 13 32 0,-2 0 0 0,-3 4 0 16,-3 2-48-16,1 0 0 0,-3-6 0 0,-1 3 0 15,-3-3-32-15,1-1-16 0,-4-5 0 0,-1 1 0 16,-1-4-224-16,7-11-240 0,-1 3 48 0,2-1 16 31,2-4-2864-31,-2 1-576 0</inkml:trace>
  <inkml:trace contextRef="#ctx0" brushRef="#br0" timeOffset="-136127.74">25317 5281 27647 0,'0'0'1216'16,"0"0"256"-16,0 0-1168 0,0 0-304 0,0 0 0 0,0 0 0 0,0 0 2240 0,-7 2 384 15,-3 1 64-15,-4 5 32 16,-1 1-1408-16,-1-1-288 0,-2 3-48 0,0 2-16 16,-1 0-608-16,-2 3-128 0,3-3-32 0,5 0 0 15,-2-1-192-15,5 1 0 0,-1 0 0 0,-4 9 0 16,2-4 0-16,4 2 0 0,1-3 0 0,4 0 0 15,3-4 0-15,1 3 0 16,1 3 0-16,4-6-160 0,2 0 160 0,-2-1-160 0,-1-3 160 0,3 0-160 16,-1 2 160-16,3-3 0 0,0-3-144 0,7 1 144 0,1-1-144 0,1-5 144 0,-1 0-192 0,-2-3 192 31,1-2-224-31,7-6 64 0,-2-2 16 0,-1 0 0 16,-1 0 144-16,-8 5 0 0,1 0 0 0,-2-4 0 0,-2 4 0 0,0-8 0 15,-3 3 0-15,-5-3 0 0,-4-1 128 0,1 5 0 16,-2-5 0-16,-1 4 0 0,-4 2-272 0,-1-7-48 15,-2 2-16-15,0 4 0 16,0 8-240-16,5 0-32 0,-1 3-16 0,1 1 0 0,0 1 304 0,8-1 192 16,-9 7-208-16,9-7 80 0,0 0 128 0,0 0-160 0,0 0 160 15,0 0-160-15,8 10 160 0,5-2-192 16,1-3 192-16,4-2-192 0,5-3 448 0,-7-3 96 0,7 3 16 0,0-2 0 16,-1 2 16-16,9-3 0 15,-2 3 0-15,-4 0 0 0,-3 0-80 0,-2 0-16 0,-4 5 0 0,0-2 0 16,1 5-288-16,-3 0 160 0,-2 5-160 0,-1 0 128 0,0 2-128 15,-1-2 0-15,0 3 0 0,-2-3 128 16,-2 3-128-16,-1-3 192 0,0 3-192 0,2 1 192 16,-4-1-192-16,-1-3 160 0,-1-2-160 0,1-1 160 0,-1 1-160 0,1 2 192 15,0-5-192-15,-2-8 192 16,0 0-192-16,0 0 0 0,6 8 0 0,4-4 0 31,1-8-2208-31,2 0-320 0,2-8-64 0</inkml:trace>
  <inkml:trace contextRef="#ctx0" brushRef="#br0" timeOffset="-135946.02">25943 5166 23951 0,'0'0'2128'0,"0"0"-1696"0,0 0-432 0,0 0 0 0,0 0 2896 0,0 0 496 15,0 0 112-15,0 0 16 0,0 0-1728 0,0 0-320 0,0 0-80 0,0 0-16 16,0 0-1072-16,0 0-304 0,0 0 0 0,0 0 128 15,0 0-2768-15,0 0-560 0,-14-11-128 16,14 11 0-16</inkml:trace>
  <inkml:trace contextRef="#ctx0" brushRef="#br0" timeOffset="-135727.22">25054 5048 38063 0,'0'0'1680'0,"0"0"368"0,19-2-1648 0,1-1-400 0,-3-2 0 0,-2 0 0 16,9-1 1440-16,14 1 208 0,-1-3 32 0,-3 4 16 15,-1 0-848-15,-12 0-160 0,0 4-48 0,-2 0 0 0,-2 4-400 0,2-1-96 32,-4 2-16-32,-4-1 0 0,-3 5-128 0,-8-9 0 0,0 0 0 0,3 16 0 31,-6-3-1296-31,-5-2-304 0,-5 2-48 0,-2-1-17552 0</inkml:trace>
  <inkml:trace contextRef="#ctx0" brushRef="#br0" timeOffset="-135541.25">26075 4507 19343 0,'14'-13'1728'0,"-14"13"-1392"31,10-5-336-31,-2 5 0 0,2-3 5152 0,-10 3 960 15,0 0 192-15,0 0 32 0,8 7-4928 0,-1-1-976 0,-4 5-208 0,0 6-32 16,-5 0-192-16,-2 6 128 0,-8 3-128 0,-6 2 128 31,-3 6-1536-31,-3 2-320 0,-5 3-64 0</inkml:trace>
  <inkml:trace contextRef="#ctx0" brushRef="#br0" timeOffset="-135272.86">26565 5340 39679 0,'0'0'1760'16,"0"0"352"-16,0 0-1680 0,0 0-432 0,0 0 0 0,0 0 0 0,0 0 208 0,-3 16-32 15,0-3-16-15,3-13 0 0,-2 13-160 0,0-5 0 0,1 4 144 0,-4 1-144 16,5 0-208-16,0-13-112 0,0 11-32 0,6 5 0 31,-6-16-96-31,5 13 0 0,-5-13-16 0,8 12 0 0,-8-12-32 0,0 0 0 0,5 8 0 0,-5-8-15680 16</inkml:trace>
  <inkml:trace contextRef="#ctx1" brushRef="#br0">14796 13533 0,'0'0'0,"0"0"31,-80-120-31,14 24 16</inkml:trace>
  <inkml:trace contextRef="#ctx0" brushRef="#br0" timeOffset="-113655.31">3691 7544 19631 0,'0'0'864'0,"-8"-13"192"16,8 13-848-16,1-13-208 0,2-3 0 0,-3 5 0 15,0 11 1920-15,0 0 320 0,0-10 80 0,0 10 16 0,0 0-480 0,0 0-112 16,0 0-16-16,0 0 0 0,0 0-640 0,0 0-128 31,0 0-16-31,0 0-16 0,0 0-480 0,0 0-112 0,0 0-16 0,-3 13 0 0,2 3-320 0,1 1 0 16,-2 0 0-16,4 3 0 15,1 4 0-15,0 2 0 16,-1-1 0-16,3 4 0 0,-2-2 0 0,-3 4 0 0,0 2 0 0,0-1 0 0,0 1 0 0,0-1 0 0,0 2 0 16,3 0 0-16,-6 4 0 0,1-3 0 0,1-1 0 0,-1-11 0 15,0-2 0-15,1 0 128 16,1 4-128-16,-2 9 0 0,0-7 0 0,1-4 128 0,-2-7-128 0,1-4 0 15,0 4 0-15,1-3 144 16,-1-2-144-16,2 2 0 0,0-13 128 0,0 0-128 16,-2 13 0-16,2-13 0 0,0 0 0 0,5 12 0 15,-5-12 0-15,0 0 0 0,0 0 0 0,10 8 0 16,-10-8 0-16,0 0 0 0,7 5 0 0,1-1 0 16,0 0 0-16,5 1 0 0,-13-5 0 0,14 0 0 15,-1 0-128-15,-1 0 128 0,-3 0 0 0,3 0 0 16,-1-2 0-16,7-1 0 0,-2 3 0 0,-3 0 0 0,0 3 0 0,0-3 0 15,2-3 0-15,-2 3 0 0,-13 0 0 0,14 0 0 16,-2 5 0-16,-1-2 0 0,2 0 0 0,-13-3 0 0,0 0 0 0,10 10 0 31,-2-2 128-31,-8-8-128 16,0 0-272-16,15 3-112 0,-2 2-32 0,-13-5-10960 0,0 0-2192 0</inkml:trace>
  <inkml:trace contextRef="#ctx0" brushRef="#br0" timeOffset="-113261">4166 8108 11967 0,'0'0'528'0,"0"0"112"0,9-15-512 0,-5-1-128 0,-2 0 0 0,0 3 0 0,-1-4 4128 0,-1 17 800 16,0 0 144-16,0-16 48 15,0 3-2960-15,0 13-592 0,-3-13-112 0,3 13-32 0,0 0-784 0,0 0-144 0,-13-3-48 16,2 6 0-1,-1 2-64-15,-1 6 0 0,0-1-16 0,0 6 0 16,-1-1-368-16,1 0 128 0,1 4-128 0,-1 2 0 0,0-1 0 0,2-2 0 16,3-4 0-16,5 4 0 15,-2-2 0-15,3 0 0 0,2-3 0 0,2 0 0 0,-1-1 0 0,4 1-128 0,3 0 128 0,2-5-128 16,-10-8 128-16,15 8-128 0,-2 0 128 0,3-1-128 16,3-3 128-16,-1-2 0 0,-3-4 0 0,0-1-128 15,-1-2 128-15,2 0 0 16,-1-6 160-16,-2 0-160 0,-2 3 256 0,1 1-64 0,-3-4 0 15,-2-1 0-15,-7 12 160 0,3-13 32 16,-3 2 0-16,-1-2 0 0,-3 0-32 0,-2 2 0 16,-2 1 0-16,-2 2 0 0,-1 0-352 0,-2 0 0 0,0 0 0 15,0-1 128 1,-2 5-1776-16,0-1-336 0,4 1-80 0,1 4-16 0,10 0-1360 0,0 0-272 0</inkml:trace>
  <inkml:trace contextRef="#ctx0" brushRef="#br0" timeOffset="-112562.39">4587 8061 21823 0,'18'0'960'0,"-18"0"208"0,0 0-928 0,13 0-240 0,-13 0 0 0,0 0 0 16,0 0 1632-16,0 0 288 16,0 0 48-16,0 0 16 0,0 0-608 0,0 0-112 15,0 0-32-15,0 0 0 0,0 0-160 0,-12 6-48 0,12-6 0 0,-11 5 0 16,-4 0-448-16,1 1-80 0,-2-1-32 0,-1 0 0 15,1-2-272-15,1 2-64 0,2 0-128 0,-1 2 192 0,-2 2-192 0,-2 6 0 16,3-5 0-16,2 6 0 16,2-3 0-16,4 3-192 0,4 0 192 0,1 1-160 15,-1-4 32-15,3 0 0 0,2-2 0 0,3 8 0 16,3-6 128-16,2-3-208 0,-10-10 80 0,16 8 128 16,0 0-160-16,0-1 160 0,-1-7 0 0,-1-3-144 15,1-1 144-15,1-1 192 0,4-3-32 0,-4 0-16 0,-1 0 288 0,-4-8 48 16,4 0 16-16,-1-2 0 0,-1 5-176 0,-3-2-16 15,-2-3-16-15,-3 5 0 0,-3 2-112 0,-1 0-32 16,-1-2 0-16,0 13 0 0,-1-13 0 0,1 13 0 0,-7-8 0 0,7 8 0 0,0 0 0 0,0 0 0 16,0 0 0-1,0 0 0-15,-11 0-144 0,11 0 128 16,0 0-128-16,-8 13 128 0,-1 1-128 0,5 1-176 16,2 4 48-16,2 2 0 0,2-1 128 0,2 3-192 0,1-1 192 0,2-1-192 15,3 0 192-15,-1 4 0 16,-1-1 0-16,1 2 0 0,0-2 0 0,-1 6 0 0,-1 2 0 0,-2 5 0 15,-4 1 128-15,4 4-128 16,0-1 128-16,-2-14-128 0,1-1 128 0,-1 15-128 0,-3-9 128 0,-2-6-128 16,-1-1 192-16,1-12-16 15,-1 1-16-15,0-4 0 0,-2 1 32 0,-1 2 0 0,6-13 0 0,0 0 0 0,-12 5-48 0,4-7 0 32,-2-4 0-32,2-2 0 0,2-2-336 0,1-14-80 0,3-4-16 0,5-1 0 31,2-8-208-31,3-1-32 0,4-7-16 0,-1-1 0 0,1-4 224 0,1 1 32 0,3 4 16 0,-2-1 0 0,-1 1 80 0,-1 3 32 15,2 1 0-15,1 7 0 0,0-2 160 0,-2 7 0 32,-2 5 0-32,-1 3 0 0,-4 1 160 0,2 7 112 0,4 5 32 0,-12 8 0 0,0 0 64 0,0 0 16 15,0 0 0-15,0 0 0 0,0 0-160 0,11 5-32 16,-11-5 0-16,11 11 0 16,-11-11-64-16,9 17 0 0,-3 4-128 0,0-2 192 15,-1-1-192-15,-1 2 0 0,-3-4 128 0,2 0-128 0,1-1 0 0,-1 1 0 16,-1 0 0-16,-2-16 0 0,0 0 0 0,0 0 0 15,0 0 0-15,0 0 0 0,0 0 0 0,0 0-256 16,0 0 48-16,16-2-12576 16,-3-9-2512-16</inkml:trace>
  <inkml:trace contextRef="#ctx0" brushRef="#br0" timeOffset="-112390.38">4832 7906 34671 0,'0'0'1536'0,"0"0"320"0,0 0-1488 0,0 0-368 16,0 0 0-16,0 0 0 0,0 0 688 0,13 0 64 0,-2 5 16 0,-1-5 0 15,-10 0-400-15,15 0-80 16,-2 0-16-16,-5 0 0 16,-8 0-976-16,11 0-192 0,1 3-32 0</inkml:trace>
  <inkml:trace contextRef="#ctx0" brushRef="#br0" timeOffset="-112077.7">5384 8056 16575 0,'0'0'1472'0,"0"0"-1168"0,0 0-304 0,0 0 0 0,0 0 2272 0,0 0 400 16,0 0 80-16,0 0 0 0,2-8-656 0,-2 8-144 15,-4-17-32-15,1 8 0 16,0-3-1216-16,-2 3-240 0,-1-3-48 0,6 12-16 0,0 0-16 15,-15-8-16-15,-5 0 0 0,3 5 0 0,5 3-96 0,-2 3-16 16,-3 2 0-16,0 1 0 0,-3 2-128 0,4 2-128 16,1 3 144-16,2 2-144 0,2-2 0 0,4 5 128 15,4-2-128-15,-2 3 0 0,2-1 0 0,6-2 0 16,2 4 0-16,5-2 0 0,1-2 208 0,4 0 48 0,3-3 16 0,1 2 0 16,-1-5 352-16,5-2 64 0,4-3 16 0,1-4 0 15,-2-1-32-15,2-3 0 0,1-2 0 0,2-6 0 16,-1-1-192-16,0-4-32 15,-4 1-16-15,-4-1 0 0,-4 2-928 16,-5 4-176-16,2-1-32 0</inkml:trace>
  <inkml:trace contextRef="#ctx0" brushRef="#br0" timeOffset="-111177.06">5824 7475 22111 0,'0'0'1968'0,"-11"-7"-1584"16,-2-4-384-16,3 6 0 16,10 5 3984-16,0 0 720 15,0 0 144-15,0 0 16 0,0 0-3344 0,0 0-688 0,0 0-128 0,-8 10-16 16,0 3-560-16,3 6-128 0,2 2 0 0,1 4 0 0,4 4 0 0,-1 0 0 31,1 0 0-31,-1 7 0 0,3 1 0 0,1 5 0 0,-1-1 0 0,3 1 0 16,-2-1 0-16,0-1 0 0,0 6 0 0,1-4 0 15,1-1 0-15,-4-4 0 0,0-3 0 0,2-6 0 16,0-2 0-16,-2-7 0 0,0-3 128 0,-1-3-128 16,-2-13 160-16,0 0-160 0,2 13 192 0,-2-13-192 15,0 0 0-15,0 0 0 0,0 0 0 0,0 0 0 32,-12-5-432-32,1-3-32 0,-1-1-16 0,1-6 0 0,0-1-608 0,-1-2-112 0,3 2-16 0,0-4-16 15,3 2 48-15,1 2 16 0,3-3 0 0,2-3 0 0,-1 5 720 0,2-3 128 16,1 2 48-16,5 2 0 0,1 0 272 0,1 4 0 0,1-1-128 0,2 2 128 15,-1 1 352-15,2 2 128 16,0 0 32-16,3 0 0 0,10 3 320 0,-5-1 64 16,-1 1 0-16,-2 3 16 0,-4 4-368 0,6-2-80 15,-1 3-16-15,1-1 0 0,-4 1-288 0,-2 2-160 0,-14-5 160 0,17 6-160 16,-3 2 144-16,-1 1-144 16,-1-5 128-16,-12-4-128 0,11 13 128 0,-1-1-128 0,-2-3 128 0,-2 6-128 15,-1 0 192-15,0 1-32 16,-2 0-16-16,1 5 0 0,-4-1 32 0,0 1 0 0,-2 3 0 0,2-3 0 0,0 0-176 15,2-1 128-15,-1-2-128 0,6-2 128 16,-1-5-128-16,1 2 0 16,1 0 0-16,3-5 0 0,4-4-208 0,-1-4 80 0,1 0 128 0,0-4-208 15,1 0 208-15,-1-5-176 16,-6 1 176-16,-2 3-160 0,4-6 160 0,10-7 0 0,-5-1 0 16,-6 9 0-16,-3 2 128 0,-2-3-128 0,-2 2 128 15,-2-2 128-15,-1-2 16 0,-3 0 16 0,-3-6 0 0,-2 1 80 0,-4 2 16 16,-1-2 0-16,-1 1 0 0,-1 1-64 0,-6 2-16 0,-7 4 0 0,6-2 0 47,-3 4-752-47,1 3-128 0,0 5-48 0,1 0 0 15,2 5-2704-15,0-5-528 0</inkml:trace>
  <inkml:trace contextRef="#ctx0" brushRef="#br0" timeOffset="-110848.02">5931 7783 27647 0,'0'0'1216'0,"0"0"256"0,0 0-1168 0,0 0-304 16,0 0 0-16,7-11 0 0,-1-2 928 0,4 3 128 0,1-5 32 0,4 2 0 0,1 0 0 0,0 2 16 15,1 3 0-15,-3-5 0 0,4 0-288 0,-2 0-64 16,1-2-16-16,-3 7 0 0,-1 3-352 0,-13 5-64 16,16-1 0-16,-1-1-16 0,-15 2-176 0,13 2-128 31,-13-2 192-31,15 6-192 0,-15-6 160 0,8 16-160 16,1-4 128-16,-9-12-128 0,10 18 128 0,0-7-128 0,-10-11 128 0,11 11-128 31,2-3-1392-31,-13-8-352 0,0 0-80 0,13 0-14160 0</inkml:trace>
  <inkml:trace contextRef="#ctx0" brushRef="#br0" timeOffset="-110664.22">6550 7346 24991 0,'16'-8'1104'0,"-6"3"240"15,3-3-1088-15,0 0-256 0,0 3 0 0,-5 2 0 0,-2 3 2528 0,4 0 448 0,0 0 96 0,-4 0 0 16,-6 0-1488-16,10 11-304 15,-2-1-64-15,-3 1-16 0,2 6-688 0,-4 1-128 0,-3 1-16 0,-2 15-16 16,-1-1-128-16,-5 2-32 0,0-1 0 0,1-9 0 31,-3 1-2384-31,-4 1-496 0</inkml:trace>
  <inkml:trace contextRef="#ctx0" brushRef="#br0" timeOffset="-109956.64">6996 7299 27583 0,'-14'5'608'15,"9"-2"128"-15,-2 2 32 0,-1 0 0 0,8-5-624 0,-10 13-144 0,-1 3 0 0,0 4 0 0,-1-2 432 0,-1 6 48 0,4 0 16 0,2 4 0 16,2-2-144-16,2 6-32 0,1 2 0 0,6 2 0 0,0-2 80 0,1 7 16 16,2 4 0-16,3-2 0 0,-1-3 128 0,4 6 32 31,-3 4 0-31,-3 2 0 0,-4 1-224 0,2-2-32 0,0-3-16 0,-1-5 0 15,1-1-176-15,0-10-128 0,0-2 192 0,0-9-192 16,-2-2 224-16,0-3-64 0,-1-6-16 0,-2-10 0 16,0 0 48-16,0 0 16 15,0 11 0-15,0-11 0 0,0 0 112 0,0 0 32 16,0 0 0-16,0 0 0 0,0 0-32 0,-3-13 0 0,0-3 0 0,1-5 0 16,2-3-320-16,0-4 0 0,2-3 0 0,2-1 0 0,1-4-128 0,2-1-64 15,1-1 0-15,2 0 0 0,3-1 32 16,0 4 0-1,0 6 0-15,-2 5 0 0,-3 8 160 0,0 3 0 0,0 5-144 0,-8 8 144 16,15-5 0-16,-4 1 0 0,-11 4 0 0,13 0 0 16,0 9 0-16,-1 2 0 0,-3-1 224 0,1 6-64 15,-3 0 48-15,-3 4 16 0,1 2 0 0,0 6 0 16,-2-2-80-16,2 3-16 0,2-1 0 0,-2 1 0 16,-4-1-128-16,3-2 0 0,2-2 144 0,1 0-144 15,-1-6 0-15,2-2 0 0,2-3 0 0,1 2 128 16,-1-5-128-16,1-2-192 0,1-3 64 0,1-5 0 15,1-5-1904-15,1 3-368 16,-2 1-80-16,0-4-16 0,2 5-752 0,-2-5-144 0</inkml:trace>
  <inkml:trace contextRef="#ctx0" brushRef="#br0" timeOffset="-109375.73">7483 8130 5519 0,'0'0'496'0,"4"-13"-496"0,-4 0 0 0,0 2 0 16,-2-2 3984-16,0 2 704 16,7 1 144-16,-3-1 32 0,-4-2-2064 0,-1 5-416 0,-2-4-80 0,5 12 0 15,-3-13-480-15,3 13-96 0,-7-10 0 0,7 10-16 0,-11-11-624 0,3 8-128 16,-3 1-32-1,-1 2 0-15,12 0-384 0,-14 5-80 0,4 3-16 0,-3 4 0 16,-2 1-256-16,4 0-64 0,1 3-128 0,2 2 192 16,1 1-192-16,4 2 0 15,0 4 0-15,5-4 0 0,2 0 0 0,5-2-160 16,0-1 160-16,3 2-128 0,-3 1 128 0,4-2 0 0,0-6 0 0,5 0-128 16,0-6 128-16,0-3-128 15,0-2 128-15,1-4-128 0,-2-1 128 0,4-5 0 16,-3 0 0-16,1-2 0 0,-1-4 0 0,-7 6 0 0,-1-5 144 0,6-5-144 15,0-2 176-15,-3-1-176 0,-6 10 224 0,-4-2-224 16,0 0 128-16,-1 1-128 0,-2-5 0 16,-2-3 0-16,-1 7 0 0,-2 0 0 0,0-3 0 0,-3 3-176 0,-1-7-80 15,-3 4 0-15,1 8-16 16,-2 0-80-16,0 3-16 0,-2 2 0 0,4 1 0 0,11 2 160 0,0 0 16 16,0 0 16-16,0 0 0 15,0 0 48-15,0 0 0 0,0 0 0 0,0 0 0 0,0 0-64 0,0 0-16 16,15 5 0-16,-1-5 0 0,-14 0 32 0,21-3 16 15,2-2 0-15,-7 2 0 16,2-5 160-16,2 1 0 0,1 1 0 0,8-3 0 16,-3 1 0-16,-12 7 224 0,1-3-48 0,-2 1-16 0,-2-2-160 0,2 5 192 15,-3 5-192-15,3 2 192 0,-13-7-64 0,10 9 0 16,-2 0 0-16,-3 2 0 0,-2 2 96 0,0 3 16 16,1 4 0-16,-1 10 0 0,0 3-32 0,0-1 0 15,4 1 0-15,-4-10 0 0,0 7-208 0,2 1 0 0,0 7 128 0,3 10-128 16,-1-4 0-16,-2-13 0 15,1 1 128-15,2 22-128 0,-6-4 0 0,-2 2 0 16,0-5 128-16,0 2-128 0,0-3 0 0,0-4 176 16,-3-2-176-16,-1 1 160 0,1-4-160 0,1-3 128 0,-2-6-128 0,0-7 128 15,4-8-128-15,0-13 0 0,0 0-192 16,-1 15 192 0,-4-6-816-16,5-9-32 0,-10 0-16 0,5-8-10944 15,2-8-2192-15</inkml:trace>
  <inkml:trace contextRef="#ctx0" brushRef="#br0" timeOffset="-109149.79">7946 8114 14735 0,'0'0'640'0,"7"-13"160"0,-4-3-640 0,3 3-160 0,6 5 0 0,-3-5 0 0,0 1 3712 0,-1 4 720 16,3 0 144-16,-1 0 32 0,-1 2-2112 0,6-6-432 0,1 4-80 0,-1 5 0 16,-2-2-768-16,-5 5-160 31,-8 0-32-31,11 3 0 0,-1 2-400 0,5 11-96 0,-5 1-16 0,-2 0 0 15,-4 3-192-15,-2-7-32 0,0 3-16 0,-1 5 0 16,-2 0-96-16,-1-1-32 0,-3 1 0 0,-4 8 0 16,2-8-144-16,2-4 0 0,-5 4 0 0,-3-5 0 0,-4-5-272 0,0-3 64 0,1-4-13152 15,0-3-2624-15</inkml:trace>
  <inkml:trace contextRef="#ctx0" brushRef="#br0" timeOffset="-108820.95">7539 7713 9215 0,'0'0'400'0,"0"0"96"0,0 0-496 0,0 0 0 0,0 0 0 0,0 0 0 0,0 0 4800 0,0 0 880 15,-7-8 160-15,7 8 48 16,0 0-2928-16,0 0-576 0,-5-8-112 0,5 8-32 16,0 0-1152-16,0 0-224 0,0 0-48 0,0 0-16 0,0 0-480 0,0 0-112 15,13 0-16 1,-13 0 0-16,0 0-192 0,13 8 0 0,-3 0 128 0,0 8-128 15,-2 1 0-15,-3 7 176 0,-4 5-176 0,-1 12 160 16,-3 1-160-16,-5 12 0 0,-7 4 0 0,-3 4-12576 0,1 4-2512 0</inkml:trace>
  <inkml:trace contextRef="#ctx0" brushRef="#br0" timeOffset="-108671.4">7410 8757 31615 0,'0'0'1408'0,"0"0"272"0,0 0-1344 0,0 0-336 15,0 0 0-15,0 0 0 0,0 0 1552 0,8-5 240 0,-1-1 64 0,-7 6 0 16,0 0-896-16,11-7-192 16,-3 1-16-16,-8 6-16 15,0 0-1824-15,8-8-352 0</inkml:trace>
  <inkml:trace contextRef="#ctx0" brushRef="#br0" timeOffset="-107353.63">3265 7119 17503 0,'-5'-21'1552'0,"5"21"-1232"15,0 0-320-15,0 0 0 16,0 0 2368-16,0 0 400 0,-3-11 96 0,3 11 16 16,0 0-496-16,0 0-80 0,0 0-32 0,0 0 0 15,-10 11-1152-15,2 5-224 0,0 2-64 0,0 5 0 0,-3 1-624 0,3 5-208 16,0 2 128-16,-1 8-128 16,3 0 0-16,-1 10 0 0,-1 0 0 0,7 1 0 15,-1 5 0-15,0 2 0 0,2 1 0 0,0 2 0 16,-3-1 0-16,3 7 0 0,3 4 0 0,1 5 0 0,1 6 144 0,-1-26-144 15,5 4 0-15,-1 2 144 0,-3 1-144 0,3 29 128 16,0-8-128-16,1-5 128 0,-4 0-128 0,0-28 160 16,2 7-160-16,-2-1 160 0,-1 3-160 0,1 19 0 15,-1-15 0-15,-3-3 128 0,4-1-128 0,-5-20 128 0,-2 6-128 0,2-1 128 16,2 1-128-16,0 17 192 16,-4-7-192-16,0-6 192 0,-1-7-192 0,3-14 160 0,-1 1-160 0,-1-5 160 15,0-3-160-15,2 7 0 0,4-5 144 0,-3-9-144 0,-1-14 0 16,5 10 144-16,-3-2-144 0,-1 0 0 0,-1-8 128 0,0 0-128 15,0 0 0-15,15 12 0 0,-15-12 160 0,8 5-160 16,3-1 128-16,1 0-128 16,-1-4 0-16,4 3 0 15,1-3 0-15,-5 2 0 0,2-2 128 0,2 3-128 0,1-3 0 0,2 0 128 16,3 0-128-16,12 0 0 0,-4-3 0 0,5 3 0 16,0-2 0-16,-8 2 0 0,6 0 0 0,4-3 128 15,2-1-128-15,1 3 0 0,1-2 144 0,20-1-144 16,-3-1 0-16,-20 2 0 0,2 3 0 0,4-5 128 15,2 2-128-15,23-3 0 0,0-1 0 0,1 2 0 16,-5-3 0-16,-18 5 0 0,6-2 0 0,0 2 128 16,1-2-128-16,27 2 0 0,-10-2 0 0,-2 0 0 15,-1 2 0-15,-19-2 0 0,6 1 0 0,4 4 0 16,6-1 0-16,25-2 0 0,-14-1 0 0,-6 0 0 16,0 0 128-16,-22 4-128 0,5 0 128 0,3 0-128 0,3 0 0 0,30 7 128 15,-5-2-128-15,-9-1 0 16,-4-4 0-16,-23 4 0 0,2-1 0 0,5-1 0 0,6-2 0 0,29 0 0 15,-5-2 0-15,-2-1 0 0,-3-1 0 0,-25 4 128 0,-1-1-128 0,9-2 0 0,-4-5 144 16,33-1-144 0,-8 0 192-16,-2 1-192 0,-1 1 224 0,-27 5-64 15,3-1-16-15,-1 3 0 0,0-3-144 0,0 1 0 16,0-1 0-16,27 0 128 0,-9 1-128 0,-26-1 0 0,2 3 0 0,2 0 128 16,5 3-128-16,23-3 0 0,-11-3 0 0,-6 3 0 15,-7 0 0-15,-17 0 0 16,2 0 0-16,4-3 0 0,0 1 0 0,24-3 0 0,-5-1 128 0,-1 4-128 0,-2-1 0 0,-1 0 0 15,-3 1 0-15,-4-1 0 0,-4 3 0 0,-3 3 0 16,-4-1 128-16,-4 1-128 0,-3 0 0 0,2-1 0 16,-5 3 0-16,-1-2 128 0,-4 2-128 0,-1 1 0 31,-1-4 0-31,-4 1 128 0,-6 2-128 0,-14-5 160 0,0 0-160 0,15 3 160 16,-15-3-32-16,0 0-128 0,0 0 192 0,0 0-64 15,0 0-128-15,1-11 0 0,-5-5 0 0,-8-6-19968 16</inkml:trace>
  <inkml:trace contextRef="#ctx0" brushRef="#br0" timeOffset="-105951.6">3374 7202 11967 0,'0'0'528'0,"0"0"112"0,0 0-512 0,0 0-128 0,-2-10 0 0,2 10 0 15,-1-13 3008-15,1 13 560 0,1-14 112 0,-1 14 32 16,0 0-1584-16,0 0-304 16,7-10-64-16,-7 10-16 0,8-12-1024 0,-8 12-208 15,11-11-32-15,1 6-16 0,2 0-16 0,1 0 0 16,0 2 0-16,3 0 0 0,-2-2-128 0,5 2-48 0,6-2 0 0,1 2 0 15,0-2-128-15,3 2-16 16,-2-2-128-16,5 3 192 0,3-1-48 0,2 3-16 0,3 0 0 0,-3 0 0 16,2 0 0-16,-1 0-128 15,3 0 192-15,1 0-64 0,3-3 16 0,1 3 0 16,3-2 0-16,2-1 0 0,2 3 32 0,4 0 0 0,1 0 0 0,0 3 0 16,0-1-16-16,-1 4 0 15,-1-1 0-15,2 0 0 0,2-2-160 0,3 2 0 0,1-2 144 0,4-1-144 0,2 4 0 0,2-4 128 31,-4 1-128-31,0 0 0 0,-2-1 0 0,2-2 0 0,1 0 0 0,1 0 128 16,4-2-128-16,-1-1 0 16,-1 3 128-16,-1 3-128 0,-3-1 192 0,0-2-16 0,0 0-16 0,0-2 0 15,3-1-16-15,1 3 0 0,3-3 0 0,-1 3 0 16,-3 0 32-16,-1 0 0 16,-8 0 0-16,0-2 0 0,-1-1-176 0,-17 3 160 0,2 0-160 0,9 0 160 15,2 0-160-15,23-3 0 0,-5 3 0 0,-11 0 128 0,-4 3-128 16,-4 2 0-16,-2-2 0 0,-3 0 0 0,-1-1 0 0,-2 1 0 15,1-3 0-15,1 4 0 0,1-4 0 0,-15 1 0 0,2 4 128 16,20-2-128 0,-4-3 0-16,-6 0 0 0,-6 0 0 0,0-3 0 0,-1 1 0 0,1-2 0 15,-2-3 144-15,4 2-144 0,1-3 128 16,-2 5-128-16,-2-5 128 0,2 3-128 0,4 2 128 16,-4-2-128-16,-3-3 128 0,1 6-128 0,-1 2 0 0,-3-3 0 15,-3 3 0-15,-2 0 128 0,-3 0-128 0,-9 0 0 16,1 3 0-16,11-1 0 0,-3 1 0 0,-3 0 0 0,-3-1 0 0,-2-2 0 0,-3 5 0 15,-2-2 0-15,-2 2 0 0,-3-2 0 0,-13-3 128 0,0 0-128 16,16 5 128-16,-3-2-128 0,-13-3 0 0,13 8 144 16,-13-8-144-16,13 8 0 15,-13-8 144-15,13 8-144 16,-13-8 0-16,15 5 144 0,-1 0-144 0,-14-5 0 16,15 8 0-16,-2-4 128 0,-2 0-128 0,-11-4 0 0,13 4 0 0,-13-4 0 15,0 0 0-15,10 5 0 0,-2-5 0 0,-8 0 0 0,8 8 0 0,2 0 0 31,-10-8 0-31,0 0 0 0,8 13 160 0,-5-5-160 16,0 0 192-16,-1 0-192 0,-2 3 176 0,2 6-176 0,-1 1 160 0,1-2-160 16,-2 5 128-16,2-2-128 0,-1 6 0 0,2-1 144 0,1-1-144 0,-1 4 0 31,-1 3 0-31,1-1 0 0,0 3 0 0,0 6 0 0,1-1 0 0,-3-13 0 0,1 2 0 16,1 15 0-1,0-4 0-15,1 4 0 0,-1 1 0 0,2 3 0 16,-2-1 0-16,0 2 0 0,2 1 0 0,-2-2 0 0,2 1 0 0,0-6 0 0,0 4 0 0,0-2 0 15,0-1 0-15,0-2 0 0,-1-3 0 0,0-4 0 16,-1-3 0-16,-1 5 0 16,1-1 0-16,0 1 0 0,0 2 0 0,-1-2 0 0,-2 3 0 0,0 0 0 15,2 1 0-15,-1-3 0 0,1 3 0 0,-1-4 128 0,-1 3-128 16,0-4 0-16,2-1 128 0,0 1-128 0,-1-7 0 0,1 1 128 16,-2-6-128-16,1 4 0 15,1-4 0-15,0 0 128 0,-2-2-128 0,0-1 128 16,0-2-128-16,0 4 128 0,-2-4-128 0,0-1 0 15,1 1 0-15,1 0 128 0,0-3 16 0,0-1 0 16,0 1 0-16,-2-2 0 0,2 7 96 0,-1-4 16 0,-4-1 0 0,0 5 0 16,0-2-80-16,0 4-16 0,0 1 0 0,-1-2 0 15,-4-1-160-15,4 2 160 16,1-2-160-16,1-5 160 0,0 3-160 0,-1-1 0 0,0-1 0 0,0 6 0 16,-2-4 0-16,3-3 128 15,-3-2-128-15,7-11 0 0,0 0 0 0,0 0 128 16,0 0-128-16,0 0 0 15,0 0-448-15,0 0-160 0,-8-6-32 0,8 6-19760 0</inkml:trace>
  <inkml:trace contextRef="#ctx0" brushRef="#br0" timeOffset="-104806.15">9276 8843 11055 0,'0'0'976'0,"0"0"-784"15,0 0-192-15,0 0 0 0,0 0 2992 0,0 0 544 0,0 0 112 0,0 0 32 16,0 0-2000-16,9-5-400 0,-9 5-64 0,0 0-32 16,10-6-176-16,-10 6-48 0,10-5 0 0,0 2 0 0,3 1-208 0,0-1-48 15,0-1-16-15,1 0 0 16,1 0-48-16,3-1-16 0,3 2 0 0,0-2 0 16,2 2-160-16,-1-2-16 0,4 4-16 0,0-3 0 0,0 4-160 0,2-3-16 0,0 3-16 0,1 0 0 15,0 3-240-15,0-3 0 0,0 5 128 16,-9-2-128-16,4 2 0 0,10 3 0 0,-1 1 128 0,-2-5-128 0,0 3 0 0,-10-5 0 31,1 1 0-31,3 0 0 0,1-1 0 0,13-2 0 16,-5-2 0-16,-2-1 0 0,-1 0 0 0,0 1 0 15,0-1 0-15,-4-1 0 0,-2 0 144 0,-1 0-144 16,-4 3 128-16,-3-3-128 0,0 4 144 0,-6 0-144 0,-1 4 160 0,3-3-160 16,-13-1 144-16,13 0-144 15,-13 0 128-15,14 0-128 0,-14 0 128 0,13 4-128 16,-13-4 128-16,8 0-128 0,-8 0 0 0,15 0 128 0,-15 0-128 0,13 0 0 0,-13 0 0 0,0 0 128 31,0 0-128-31,10-4 0 0,-10 4 0 0,0 0 0 16,0 0 128-16,0 0-128 0,0 0 0 0,0 0 0 0,0 0 144 0,0 0-144 0,0 0 128 0,0 0-128 15,0 0 128-15,0 0-128 0,0 0 224 0,0 0-32 16,13 8 0-16,-13-8 0 0,0 0 32 0,0 0 0 31,0 0 0-31,8 15 0 0,-2 0-80 0,-2-7-16 16,-3 0 0-16,1 3 0 0,0 2-128 0,-2 8 128 0,0-4-128 0,3 2 128 15,-2-1-128-15,-1-2 0 16,0 0 144-16,-1 14-144 0,1-6 0 0,0 4 144 16,-3 2-144-16,3 3 0 0,0 3 160 0,0 3-160 15,0 1 128-15,3 6-128 0,0-4 0 0,0 2 0 0,-1-2 128 0,0 2-128 16,1-5 0-16,0 1 0 0,0-2 0 0,1-4 0 0,-3 1 0 0,1-2 0 16,-1-2 128-16,3 1-128 0,-1 1 0 0,0-1 0 15,-1-3 0-15,-1 5 0 0,-1-1 0 0,2-1 128 16,-2 1-128-16,3-2 0 0,-1-1 0 0,-2 1 128 15,-2 2-128-15,-1-9 0 0,3 4 128 0,-2 9-128 16,-1-3 0-16,0-5 128 0,0 1-128 0,-1-6 0 16,0 0 0-16,0 2 128 0,3-3-128 0,1 0 0 0,0-4 0 0,0 5 0 15,0-6 0-15,0 2 0 0,1-2 0 0,3 1 0 16,0 2 0-16,1-1 0 0,-1-2 0 16,-1 1 0-16,0-3 0 0,0 1 0 15,1-3 0-15,-3-2 0 0,1 1 0 0,1 3 0 0,0 3 0 0,0-6 0 16,-1 3 0-16,0-3 0 0,-1 4 0 0,1-4 0 15,1 3-416-15,-1-3-112 0,-2 1-32 0,0-4 0 16,0-10-2368-16,3 20-464 0</inkml:trace>
  <inkml:trace contextRef="#ctx0" brushRef="#br0" timeOffset="-103819.92">5530 10486 22911 0,'0'0'1024'0,"0"0"192"0,-8-12-960 0,2 4-256 0,6 8 0 0,-7-8 0 16,7 8 1456-16,0 0 240 16,0 0 48-16,0 0 16 0,0 0-288 0,0 0-64 0,0 0-16 0,0 0 0 15,0 0-896-15,2 12-176 16,-2 1-48-16,3 3 0 0,0 0 16 0,0 4 0 0,1 2 0 0,-3 6 0 16,-1 1 64-16,0-5 16 0,0 6 0 0,2 15 0 15,-4 1-160-15,2 2-16 0,-1-2-16 0,-1-1 0 0,-1-3-176 0,1-12 192 16,2-1-192-16,-1 16 192 0,-1-1-192 0,-1-2 0 15,3-1 144-15,0 1-144 0,8-1 0 0,-5-12 0 16,-1 0 0-16,1 15 0 16,2-5 0-16,0 1 0 0,-2-7 0 0,-1 1 128 0,1-5-128 0,-2-6 0 15,-1 0 128-15,-1 8-128 0,-2-5 0 0,3-5 0 16,3-2 0-16,-2-1 128 0,-1-2-128 0,-1 5 0 31,-1 7 0-31,2-4 128 0,2-11-128 0,1 0 0 31,-3-13 0-31,3 13 128 0,-3-13-128 0,0 0 0 16,4 7 0-16,-4-7 0 0,6 9 0 0,-6-9 0 16,0 0 0-16,8 9 0 0,-8-9 0 0,0 0-128 0,0 0 128 0,12 8 0 15,-12-8 0-15,16 3 0 0,-2 0 0 0,1-1-128 0,0-2 128 0,-1 0 0 16,-1 0-144-16,2 0 144 16,-1 0 0-16,1 0 0 0,0 0 0 0,2-2 0 15,0-1 128-15,-4 3-128 0,1-3 0 0,11 1 128 16,-1-1-128-16,4-2 128 0,-1-2-128 0,1 3 128 0,-4-1-128 0,-3 1 160 15,2 1-160-15,-2-2 160 16,2 4-160-16,9-6 0 0,-2 6 144 0,-4-3-144 0,-4 4 0 16,4 0 0-1,3 0 0-15,-9 0 0 0,1 0 0 0,10 0 0 0,0 0 0 0,-2 0 0 16,-1 0 0-16,-9-3 128 0,2 3-128 0,0 0 0 0,-1 0 0 0,6 0 0 16,-5 0 0-16,-2 0 0 0,-2 3 128 0,-8-3-128 31,-9 0 128-31,7 5-128 0,-7-5-192 0,0 0-96 0,0 0-32 0,-7 13-11392 0,-4-5-2304 0</inkml:trace>
  <inkml:trace contextRef="#ctx0" brushRef="#br0" timeOffset="-103152.49">5511 10353 17503 0,'0'0'1552'0,"0"0"-1232"16,0 0-320-16,0 0 0 0,0 0 2640 0,0 0 480 16,0 0 80-16,0 0 32 0,0 0-1744 0,0 0-336 15,0 0-80-15,13 0-16 0,-2-2-624 0,7-3-128 16,0 5-32-16,5-1 0 0,4-6-80 0,4 2 0 16,1 2-16-16,4-2 0 0,3-3 272 0,2 3 48 15,1-1 16-15,0 1 0 0,-3-3-16 0,-2 3 0 16,1-3 0-16,-12 3 0 0,0 2-304 0,13-2-48 15,-5-2-16-15,-3 2 0 16,-4 0-128-16,-1 2 128 0,-3 3-128 0,-2 0 128 0,-1 3-128 0,-4 1 0 16,2-3 0-16,-2 4 128 0,-2 3-128 0,-1-1 128 15,-1-2-128-15,-12-5 128 0,11 8-128 0,-11-8 192 16,10 11-192-16,-10-11 192 0,8 10-64 0,-8-10 0 16,5 11 0-16,-3-1 0 0,-2-10 16 0,-4 16 0 0,1 0 0 0,0-3 0 15,-4 4-16-15,1-1-128 16,1 3 192-16,0-1-64 0,2 3-128 0,1 4 0 0,1-1 0 0,-1 0 128 15,0 6-128-15,2-1 0 0,2 7 0 0,0-14 0 0,1 6 0 0,2 14 0 16,0 4 0-16,3-3 0 16,0 0 0-16,2-1 0 15,-2-2 0-15,3 1 0 0,-1-7 0 0,-4-6 0 16,1 1 0-16,4 20 0 0,-1-7 0 0,-2 0 0 0,0 2 0 0,-3-15 0 16,0 3 128-16,1 3-128 15,-2 2 0-15,0 13 128 0,0-1-128 0,1-7 128 16,-4-6-128-16,1-2 128 0,-2-5-128 0,-2-4 0 0,-1-1 0 0,0 0 128 0,-1-4-128 0,1-2 128 15,2-2-128-15,-4 2 128 16,-2-2-128-16,2 0 0 0,0-5 144 0,2-1-144 0,3-10 128 0,-3 8-128 31,3-8 128-31,0 0-128 16,0 0-624-16,0 0-192 0,0 0-32 0,0 0-11168 0,0 0-2224 0</inkml:trace>
  <inkml:trace contextRef="#ctx0" brushRef="#br0" timeOffset="-102306.72">5443 11802 11055 0,'0'0'976'0,"0"0"-784"0,0 0-192 0,0 0 0 0,0 0 3360 0,0 0 624 16,0 0 128-16,0 0 32 0,8-11-2544 0,1 3-512 15,1 0-112-15,1-2-16 16,1-1-272-16,2 3-64 15,4-2-16-15,-5 3 0 0,-3-1-384 0,8-2-80 0,0-1-16 0,-2-2 0 0,0 0 0 0,-4 2-128 32,1 1 192-32,0-5-64 0,0 2 80 0,8-11 16 15,-2 0 0-15,1 3 0 0,-4-4-16 0,-5 7 0 16,1-1 0-16,7-7 0 0,-1-2-208 0,0 7 0 0,0 5 0 0,0 0 0 16,-5 3 128-16,-5 5-128 0,0 0 0 0,1-5 0 15,-2 4 0-15,-7 9 128 16,0 0-128-16,0 0 0 0,0 0 0 0,0 0 144 0,0 0-144 0,0 0 128 0,0 0 32 0,0 0 0 15,0 0 0-15,0 0 0 0,8 12 432 0,-8-12 96 16,7 10 16-16,-1 1 0 0,2 2-320 0,2 3-48 16,0-3-16-16,3 3 0 0,1-3-192 0,3 2-128 15,2-2 160-15,-3-3-160 0,2-2 256 0,13 8-32 16,1-5-16-16,3 2 0 0,-1 0 176 0,-4 4 48 16,1-3 0-16,-10-1 0 0,4 0-192 0,9 8-48 15,-3-1 0-15,-4-2 0 0,-2-2-192 0,-4 0 176 16,-3-3-176-16,-7-5 160 0,0 0-160 0,4 5 128 15,0-1-128-15,-4-4 128 0,-1 0-128 0,-10-8 0 0,9 5 0 0,-9-5-12624 32,10 3-2480-32</inkml:trace>
  <inkml:trace contextRef="#ctx0" brushRef="#br0" timeOffset="-101261.77">6360 11168 11967 0,'0'0'1072'0,"0"0"-864"0,0 0-208 0,11-10 0 0,-1-1 3040 0,0 2 560 31,-1 1 112-31,0 3 32 0,-1-3-1888 0,6 0-384 0,-1 3-80 0,2-1-16 15,1 6-640-15,-1-2-128 0,-2-1-32 0,-2 3 0 0,2 0-192 0,7 0-32 16,-1 3-16-16,-1-3 0 16,5 0 64-16,-1 0 16 0,1 0 0 0,-3 0 0 15,1 0-176-15,1 0-48 0,1 0 0 0,13-3 0 16,-2 3-64-16,0-3 0 0,2 3-128 0,-1 0 192 16,1 0-192-16,-10 0 176 0,2 0-176 0,14 3 160 0,-3-3-160 0,-2 0 128 15,-1 0-128-15,-10 3 128 0,-2-1-128 0,2-2 0 0,0 3 0 0,15-3 128 0,-2 0-128 16,-2-3 0-1,-4 3 0-15,1-2 0 0,0-1 0 0,-8 3 0 16,1-3 0-16,17-2 0 0,0 0 272 0,0 2-16 16,0-2-16-16,-2 5 0 0,2-3 16 0,-2 3 16 15,-1 0 0-15,-2 3 0 0,1-6-128 0,-2 3-16 0,0-2-128 0,0 2 192 16,-2 0-192-16,3 0 144 16,3-3-144-16,2 3 128 0,-1-4-128 0,3 4 0 0,4 0 144 0,-1 0-144 0,0-4 176 0,-2 4-48 15,-2-4 0-15,1 4 0 16,-4-5 0-16,0 2 0 0,-1 2 0 0,-1-3 0 0,-1 4-128 0,2 0 0 15,-2 0 144-15,-4-3-144 0,0 3 0 0,-1-1 144 16,0-3-144-16,1 4 0 0,0 0 128 0,-3-1-128 16,0-3 0-16,-1 1 0 0,0 2 0 0,-2-3 128 15,-3 4-128-15,0-3 0 0,0 3 176 0,0-5-176 16,0 2 160-16,0 1-160 0,0-1 128 0,0 0-128 16,0 1 0-16,0-1 0 0,3 3 0 0,-1-3 128 15,-2-2-128-15,2 0 0 16,-1 2 0-16,2 1 0 0,-3-1 0 0,2 0 0 0,-2-2 0 0,-2 1 0 15,1 3 0-15,-6-2 0 16,-3 3 128-16,2-4-128 0,-2 3 0 0,1-3 144 16,-3 1-144-16,1 3 0 0,-2-5 0 0,0 4 128 15,0-1-128-15,0-3 0 0,-2 4 144 0,2-3-144 0,-1 1 0 0,1 2 0 16,-2-3 0-16,2 4 0 0,0-3 0 0,2 3 0 16,-1 0 0-16,-1 3 0 0,0 1 0 0,0-3 0 15,-13-1 0-15,16 3 0 0,1 2 0 0,-3-2 0 16,-14-3 0-16,15 5 128 0,-15-5-128 0,18 5 0 0,-4 2 0 0,1-2 0 15,-15-5 0-15,18 3 0 0,-2 2 0 0,-16-5 128 16,0 0-128-16,15 5 0 0,-15-5 0 16,13 6 0-16,-13-6 0 0,14 5 0 15,-14-5 0-15,0 0 128 0,15 8-128 0,-15-8 0 16,0 0 128-16,14 5-128 0,-14-5 0 0,15 8 128 0,-15-8-128 0,13 8 0 16,-13-8 0-16,0 0 0 0,0 0 0 0,13 5 0 15,-13-5 0-15,0 0 0 0,13 3 0 0,-13-3 0 16,0 0 0-16,15 4 128 15,-15-4-128-15,0 0 0 0,13-4 0 0,-13 4 128 0,9-8-128 0,-1 0 0 16,-8 8 224-16,7-13-32 0,-4-3 0 0,-1 0 0 16,-2-1 112-16,0-4 16 15,-2-3 0-15,1-5 0 0,-4-4-320 0,0-4 128 16,-2-4-128-16,6-9 0 16,2 0-2688-16,12-7-640 0</inkml:trace>
  <inkml:trace contextRef="#ctx0" brushRef="#br0" timeOffset="-99258.2">5412 11013 3679 0,'-15'0'160'0,"4"2"32"0,11-2-192 0,-13 0 0 0,-2 3 0 0,4-3 0 15,-2 0 3776-15,1 4 720 16,1-3 144-16,1-1 32 0,-1 0-1920 0,1 0-368 0,-1 0-80 0,-1 0 0 16,-1 0-320-16,0 0-64 0,-1 3-16 0,1 1 0 0,1-3-800 0,-5 3-144 31,-1-3-48-31,0 6 0 0,-6-6-512 0,4 2-96 0,-1 2-32 0,0-1 0 0,-5 0-80 0,0 0 0 0,0-1-16 0,-2-1 0 15,-3 1 96-15,4 2 32 32,-1-2 0-32,-1 0 0 0,0-1 16 0,-2-2 16 0,2 3 0 0,-5-1 0 15,-4 1-80-15,-2-3 0 0,-2 0-16 0,-2 3 0 0,0-1-240 0,-2-2 176 0,-4 0-176 0,3 0 160 32,3 0-160-32,-1 0 0 0,-2 0 0 0,14 0 0 0,2 3 0 0,-21 0 0 15,2-3 128-15,1-3-128 0,-1 3 0 0,1-3 0 16,1 1 0-16,15-1 0 0,-3 3 0 0,-19-3 0 15,2 3 0-15,4 0 0 16,3-5 0-16,4 5 0 0,2 0 0 0,1 3 0 0,1-3 0 0,1 0 0 16,-2 0 0-16,0 0 0 0,-2-3 0 0,-1 3 0 15,0 3 0-15,1-3 0 0,2 0 0 0,13 0 0 16,-4 0 0-16,-11 2 0 0,5-2 0 0,2 0 0 0,-1 0 0 0,7 0 0 16,5 0 0-16,0 0-192 0,1 0 64 0,2 0 128 0,2 0-224 15,2 0 80-15,2 0 16 0,-4 3 0 0,0-3 128 16,0 0-128-1,0 0 128-15,5 0-128 0,0 0 128 0,-1 3 0 0,-3-3 0 0,3 2 0 0,-1-2-192 0,0 0 64 32,-2 0 0-32,0 3 0 0,1-3-272 0,0 0-48 0,0 3-16 0,-1-3 0 31,0 0 16-31,-1 2 16 0,1-2 0 0,1 3 0 0,2-3 96 0,-1 0 16 16,-1 0 0-16,0 0 0 0,-2-3 320 0,8 1 0 0,0-1 0 0,-4 3 0 15,-1-3 0-15,2-2 0 0,-2 2 128 16,2 3-128-16,-1-5 192 0,6 5-32 15,-2-2-16-15,-3-1 0 0,2 0-144 0,1 3 0 16,10 0 144-16,-12-2-144 0,12 2 0 0,-13-3 0 0,0 3 0 0,2 0 0 16,11 0 0-16,-11 0 0 0,11 0 0 0,-15 0 0 15,5 0 0-15,10 0 0 0,0 0 0 0,-13-3 0 16,0 3 0-16,13 0 0 0,0 0 0 0,-13 3 0 0,13-3 0 0,0 0 0 0,0 0 0 16,-9 0 0-16,1-3 0 0,8 3 0 15,0 0 0-15,-13 0 0 16,13 0 0-16,0 0 0 0,0 0 0 0,0 0 0 0,0 0 0 0,0 0 0 15,0 0 0-15,0 0 0 0,0 0 0 0,0 0 0 0,0 0 0 16,0 0 0-16,0 0 0 0,0 0 192 0,0 0-32 0,0 0-16 16,0 0-144-16,0 0 128 15,0 0-128-15,0 0 128 0,0 0-128 0,0 0 0 16,0 0 0-16,0 0 0 0,0 0 0 0,-7-10 0 0,4-2 0 0,3 12 0 16,0-16 0-16,3 0 128 15,-1 0-128-15,3 1 0 0,-1-4 0 0,0 7 0 16,-1-6 0-16,0-3 0 0,2-1 0 0,2-12 0 0,-3 1 0 0,0 1 0 0,-1 1 0 15,0 11 0-15,-1-1 0 0,-1-3 0 0,1-2 0 0,1-15 0 16,1 7 0-16,-3-1 0 0,-1 2 0 16,2 12 0-1,-1-3-144-15,1-1 144 0,-2-4-256 0,0-16 64 16,0-1 16-16,-2 4 0 0,2 0 16 0,-1-2 0 0,-2 3 0 0,1 2 0 0,0-1 160 0,1 2 0 16,-1 3-144-16,0-3 144 0,-1 4 0 0,2 0 0 15,-3-2 0-15,1 7 0 0,-3 5 0 0,2-2 0 16,1 2 0-16,-2-1 0 0,-3-2 0 0,2 4 0 15,2 0-160-15,1 5 160 0,0-3-192 0,0-11 192 16,-1 4-208-16,1-1 80 0,3 3-32 0,0-2 0 16,0-1 0-16,3 3 0 0,-1 2-16 0,-2-4 0 15,0-1 0-15,2 5 0 0,-1 3 176 0,-1-1 0 16,-1 1-144-16,1 2 144 16,0 3 0-16,0 3 0 0,-2-4 0 0,0 4 0 15,-1 0 0-15,3 0 0 0,3 2 0 0,-3 11 0 16,0-13 0-16,0 2 0 0,2-2 0 0,0 1 0 15,1-1 0-15,2 0 0 0,1 0 0 0,1-1 0 0,-2 1 0 0,1 0 0 16,-1 1 0-16,1-1 0 0,1 2 0 0,-1 1 0 16,-1-1 128-16,-5 11-128 0,0 0 0 0,5-8 0 15,-5 8 128-15,0 0-128 0,0 0 128 0,0 0 0 16,0 0 0-16,0 0 0 0,0 0-128 0,0 0 192 16,0 0-192-16,0 0 192 0,3-10-192 0,-3 10 0 15,0 0 0-15,4-8 0 0,-4 8 0 0,0 0 0 0,0 0 0 0,8-8 0 16,-8 8 0-16,8-8 0 0,-8 8 0 0,13-3 0 15,-13 3 0-15,14-5 0 16,-14 5 0-16,18 0 0 0,0-4 0 0,0 3 0 0,-2 1 0 0,2 0 0 0,-2 1 0 16,4-1 0-16,1 0 0 0,3 0 0 0,4-4 0 15,3 0 0-15,1-1 0 0,2 1 0 16,0-5 144-16,1 1-144 0,-1 0 160 0,0-3-160 0,-2 1 192 0,2-1-48 16,-1-2-16-16,-11 5 0 15,4 0 160-15,15-1 32 0,-7 1 0 0,2 0 0 0,-5 3-160 0,-2 2-32 16,-3 1 0-16,-10 2 0 15,-1 0-128-15,9 2 160 0,-3 1-160 0,0 2 160 0,-4 0-160 0,-3-2 160 16,1 5-160-16,-1-3 160 16,-2 3-160-16,-12-8 0 0,13 4 144 0,-13-4-144 0,0 0 0 0,0 0 0 15,0 0 0-15,8 3 128 0,-8-3-432 0,0 0-80 16,0 0 0-16,13-7-17216 16</inkml:trace>
  <inkml:trace contextRef="#ctx0" brushRef="#br0" timeOffset="-98909.56">2968 8588 30863 0,'0'0'1360'0,"0"0"304"0,0 0-1344 0,0-8-320 15,0 8 0-15,0 0 0 0,0 0 1392 0,0 0 208 16,0 0 32-16,0 0 16 0,0 0-496 0,0 0-112 15,0 0-16-15,0 0 0 0,0 0-768 0,0 0-256 16,13 8 128-16,-3 4-128 0,0-3 0 0,-1-1 0 16,1 4 128-16,2-4-128 0,2 2 0 0,1-2 0 0,3 0 128 0,-2 0-128 15,-2-2 0-15,1-1 160 16,0 0-160-16,-2 2 128 0,1-2 16 0,1-1 0 0,-2 5 0 0,1-5 0 16,-4 0-16-16,0 1-128 15,-2 1 192-15,2 2-64 0,-10-8-128 0,6 10 160 16,-1 3-160-16,-5-13 160 0,0 0-16 0,0 14 0 15,0 1 0-15,-3 0 0 0,-2 1 96 0,-6 2 16 0,-4 1 0 0,-3 6 0 0,-3 1-64 0,3-5-16 16,0 0 0-16,-14 11 0 0,-4 1-176 0,4 1 160 31,1-7-160-31,5-1 160 16,2 2-1120-16,4-7-208 0,4-1-48 0</inkml:trace>
  <inkml:trace contextRef="#ctx0" brushRef="#br0" timeOffset="-98132.14">1526 7890 17967 0,'0'0'784'0,"0"0"176"0,0 0-768 0,0 0-192 0,-9 8 0 0,9-8 0 0,0 0 1376 0,0 0 224 16,0 0 64-16,0 0 0 0,0 0-768 0,0 0-128 16,0 0-48-16,0 0 0 0,0 0 96 0,0 0 16 15,9 4 0-15,3-3 0 0,-12-1 112 0,14 0 16 0,4 0 16 0,0 0 0 16,3 0-288-16,2 0-64 0,1 0-16 0,1 0 0 0,2-1-176 0,1-3-48 31,1 1 0-31,2-2 0 0,1 2-64 0,3 3 0 16,-6-5-16-16,2 2 0 0,3-5 48 0,-2 3 16 15,-1-3 0-15,0 3 0 0,0 2-48 0,1 3 0 16,2-2 0-16,0-1 0 0,-1-1-64 0,1 4 0 16,0-1-16-16,2-2 0 0,3 3-112 0,-4 0-128 0,0-4 176 0,-3 4-176 15,1-1 160-15,-4-3-160 0,-3 4 128 0,-2 0-128 0,-1 0 128 0,-4 0-128 16,-2 0 128-16,-1 0-128 0,0 0 128 15,-3 4-128-15,0-3 128 0,-13-1-128 0,15 4 144 0,-1 0-144 16,-14-4 160-16,16 4-160 0,-3-1 0 0,-13-3 128 16,17 5-128-16,-4 0 0 0,-13-5-208 0,0 0-96 15,14 3-16-15,-14-3 0 32,15 5-1824-32,-15-5-368 0,0 0-80 0</inkml:trace>
  <inkml:trace contextRef="#ctx0" brushRef="#br0" timeOffset="-97785.29">2809 7780 14735 0,'0'0'640'0,"0"0"160"0,0 0-640 0,-6-5-160 16,6 5 0-16,0 0 0 0,-9-8 4288 0,3 0 816 16,6 8 160-16,0 0 48 0,-7-8-2720 0,7 8-544 0,0 0-96 0,0 0-32 15,0 0-816-15,0 0-160 0,0 0-48 0,0 0 0 16,0 0-512-16,0 0-128 0,0 0 0 0,0 0-16 15,0 0-240-15,13-5 128 16,-13 5-128-16,17 0 0 0,-1 5 0 0,-1-2 128 16,2 2-128-16,0 0 0 0,-3-2 0 0,3 5 0 15,-1 0 0-15,2 0 0 0,1 0 0 0,1 0 0 16,-1 2 0-16,1-2 0 0,1 0 0 0,1-1 0 0,1-2 0 0,0 0 0 16,-5-2 0-16,0 2 0 0,-1 1 128 0,1-4-128 15,-3 3 0-15,-2-2 0 16,-2 0 0-16,1 2 0 0,-12-5 128 0,0 0-128 0,0 0 0 0,0 0 0 15,0 0 256-15,0 0-64 0,-5 16 0 0,-5 0 0 16,-6 2 64-16,-7 2 16 16,-6 4 0-16,-5 2 0 0,-5 3-272 0,-2 1-272 15,1-6 48-15,10-5-13600 0,-2-1-2704 16</inkml:trace>
  <inkml:trace contextRef="#ctx0" brushRef="#br0" timeOffset="-96952.68">1215 7304 12895 0,'0'0'1152'15,"0"0"-928"-15,0 0-224 0,0 0 0 16,0 0 4304-16,-5-8 816 0,5 8 176 0,0 0 16 0,0 0-2880 0,0 0-576 0,0 0-112 16,0 0-16-16,0 0-1184 0,0 0-224 15,11-3-64-15,-11 3 0 0,16 0-96 0,-3 3-32 0,-13-3 0 0,13 5 0 16,2 1 112-16,-2 4 16 0,-2-2 0 0,-1 5 0 16,-2 2-48-16,0-2 0 15,1 5 0-15,-5-2 0 0,-4 0 0 0,2 4 0 16,1-3 0-16,-3 3 0 0,-3-2-16 0,0-2-16 0,0 4 0 0,-1-3 0 15,-1 0-48 1,1-1 0-16,-3 0 0 0,2-3 0 0,5-13-128 0,-5 13 0 16,5-13-160-16,0 0 160 0,0 0-384 0,0 0 0 15,0 0 16-15,0 0 0 16,0 0-480-16,0 0-112 0,10-15 0 0,0-4-16 16,0-2 80-16,3-3 32 0,1-1 0 0,1-1 0 0,-4-1 480 0,0 1 80 0,-1-7 32 0,0 4 0 0,-4 0 272 0,3 1 0 15,-1 4 0-15,-3 1 0 0,-1 4 0 0,1 2 224 16,-1 1-32-16,-1 6-16 0,-3 10 240 0,0 0 48 15,0 0 16-15,0 0 0 16,0 0 352-16,0 0 64 0,-8 5 0 0,-4 8 16 16,1 3-464-16,1 6-112 0,0 2-16 0,1 3 0 0,-3-1-320 0,4-1 0 15,5 1 0-15,0 3 0 0,1-1 0 0,5-2 0 16,4-2 0-16,-1 0 0 0,6 1 0 0,-3-9 144 16,4-3-144-16,12 11 0 15,1-3 288-15,0-4-48 0,1-4-16 0,6-5 0 0,1-5-32 0,7-3 0 16,-1-3 0-16,4-5-12656 15,3-5-2528 1</inkml:trace>
  <inkml:trace contextRef="#ctx0" brushRef="#br0" timeOffset="-96095.63">9263 7833 22111 0,'0'0'1968'0,"0"0"-1584"0,21-13-384 0,-21 13 0 0,0 0 1600 0,10-8 256 16,-10 8 32-16,13-8 16 0,-4-2-256 0,1 2-48 16,0 2-16-16,0-2 0 15,-10 8-624-15,11-5-112 0,-11 5-16 0,13-2-16 16,-13 2-352-16,15-1-64 0,-2 1-16 0,0 1 0 15,-1-1-160-15,1 2-32 0,2-2-16 0,1 0 0 0,2 0-16 0,3 0 0 16,4 0 0-16,-7 0 0 16,4 0 0-16,19-3 0 0,1-2 0 15,2 3 0-15,-2-1 16 0,-3 3 0 0,-3-3 0 0,-13 3 0 16,-1 0-48-16,11-2-128 0,-6 2 192 0,-2 2-64 16,-4-2-128-16,0 0 128 0,-7 0-128 0,-1 0 128 0,-3 3-128 0,6 0 0 15,-1-1 0-15,0-2 128 16,-2 0-1008-16,-13 0-208 0,14 0-32 0,-6 0-10688 15,2 0-2144-15</inkml:trace>
  <inkml:trace contextRef="#ctx0" brushRef="#br0" timeOffset="-95503.4">10279 7507 13823 0,'0'0'1216'0,"0"0"-960"16,0 0-256-16,-5-8 0 0,0 0 3424 0,5 8 640 15,-3-13 128-15,3 13 32 0,-1-8-1664 0,1 8-336 0,0 0-64 0,0 0-16 16,-2-8-928-16,2 8-176 16,0 0-32-16,0 0-16 0,0 0-528 0,0 0-96 0,0 0-32 0,0 0 0 15,2 16-144-15,-1-5-16 0,1 2-16 0,3 7 0 16,1-2-160-16,2 3 0 16,2 0 144-16,-2 1-144 0,-3-4 0 0,1-5 0 0,4-1 0 0,6 7 0 0,2-4 0 0,0-1 0 15,-2-9 0-15,1 3 0 16,0-3 0-16,1 0 0 0,0-5 0 0,2-2 0 0,-6-6 0 0,1 0 176 15,0 0-48-15,-4 0 0 0,0 0 32 0,4-5 0 16,-4 0 0-16,1-2 0 0,-1-3-32 0,-5-1 0 16,-2 3 0-16,-3 1 0 0,-1 0-128 0,0 3 160 15,0 0-160-15,-1-2 160 0,-3-1-160 0,3 2 0 0,1 13 0 0,0-11 128 16,0 11-128-16,0 0 0 16,0 0 0-16,0 0 0 0,0 0 0 0,0 0 0 0,0 0 0 0,0 0 0 15,0 0-192-15,1 11 48 16,1 0 0-16,3 7 0 15,3 3 144-15,-1-1-128 0,-1-2 128 0,4 4-128 16,0-1 128-16,-2-3 0 0,1-1 0 0,4 12 128 0,0-5-128 0,0 4 128 16,2-2-128-16,-7-5 128 0,-1 3-128 0,4 13 144 15,-3-1-144-15,0-7 160 0,0 1-160 0,-1-4 0 16,-2-2 144-16,-2-9-144 0,-1-2 128 0,-1-4-128 16,1-1 128-16,1 4-128 0,-3-12 160 0,0 13-32 0,0-13-128 15,0 0 192-15,0 0-32 0,-11 5-16 16,-6-2 0-16,1-3 0 0,0-3-144 0,-2-2-192 15,-1 0 32-15,1-3 16 0,3-4-176 0,4-1-16 16,1 2-16-16,4-7 0 0,2-1 144 0,8-2 16 0,2-5 16 0,2 6 0 16,7-1 48-16,12-11 0 0,6-1 0 0,1 2 0 15,3-1-16-15,5 4 0 16,4-1 0-16,3 3 0 0,1-2 144 0,0-1 0 16,2 8-144-16,0 0-18416 0</inkml:trace>
  <inkml:trace contextRef="#ctx0" brushRef="#br0" timeOffset="-94970">10097 7655 10127 0,'-13'0'896'0,"7"0"-704"16,-2 3-192-16,-7-1 0 0,0 1 3520 0,2 2 688 31,0 0 128-31,-1-2 16 0,-1-3-1904 0,4 0-384 0,1 0-80 0,10 0 0 0,-8 8-384 0,8-8-64 16,0 0 0-16,0 0-16 0,0 0-704 0,0 0-144 16,0 0-32-16,0 0 0 15,10 8-64-15,3-3-32 0,0 1 0 0,3-4 0 16,3-2 128-16,-4 0 32 0,-2-2 0 0,13-1 0 0,0 6-256 0,-2-1-64 15,-1 1 0-15,-3 1 0 16,-3-3-192-16,-4-1-64 0,0 5 0 0,0-2 0 0,-1-3-128 0,6 5 0 31,-2-5 0-31,-16 0 128 0,0 0-128 0,13 7 0 0,-13-7 144 0,0 0-144 0,0 0 144 0,0 0-144 16,11 5 192-16,-11-5-192 0,0 0 272 0,0 0-48 0,0 0-16 0,0 0 0 16,-13 13 144-16,-3 1 32 0,-7-1 0 0,-3 5 0 0,-5 3-192 0,-6 7-48 15,-3 1 0-15,-6 3 0 31,-3 2-1552-31,2 4-304 0</inkml:trace>
  <inkml:trace contextRef="#ctx0" brushRef="#br0" timeOffset="-92707.7">6892 10367 15663 0,'0'0'1392'0,"0"0"-1120"0,0 0-272 0,0 0 0 0,-3-18 2496 0,3 18 448 15,-11 2 96-15,11-2 16 0,0 0-848 0,-12 3-160 16,12-3-48-16,0 0 0 15,0 0-720-15,-9 8-128 16,9-8-48-16,0 0 0 0,0 0-592 0,-5 17-112 0,2-1-16 0,1 2-16 16,0-2-368-16,4 5 0 0,3 2 0 0,0 1 0 0,-2 2 0 0,2 3 128 15,0 4-128-15,-2-4 0 0,0 4 0 0,-1-12 128 16,-1 0-128-16,1 11 0 0,-2-3 128 0,0-1-128 16,-3-5 128-16,1-4-128 0,2-3 160 0,0-16-32 15,0 0-128-15,0 0 192 0,0 0-192 0,0 0 144 16,0 0-144-16,0 0 128 15,0 0-2048 1,0 0-432-16,10-16-80 0,-4-3-13008 0</inkml:trace>
  <inkml:trace contextRef="#ctx0" brushRef="#br0" timeOffset="-92507.29">6887 10366 13823 0,'0'0'608'0,"0"0"128"0,0 0-592 0,0 0-144 0,0 0 0 0,4-12 0 0,-4 12 3920 0,0 0 752 16,6-9 160-16,-6 9 32 0,0 0-2544 0,10-9-496 15,0 3-96-15,-10 6-32 0,13-5-1056 0,-2 2-192 16,2-2-64-16,0 5 0 0,0-3-256 0,0 3-128 31,0 0 128-31,-2 0-128 0,-11 0 128 0,15 0-128 0,0-5 0 0,-2 5 128 0,-13 0-128 0,11 0-176 16,-11 0 48-16,0 0-11424 16,0 0-2272-16</inkml:trace>
  <inkml:trace contextRef="#ctx0" brushRef="#br0" timeOffset="-92318.9">6899 10543 27647 0,'0'0'1216'0,"0"0"256"0,0 0-1168 0,0 0-304 16,14-4 0-16,-1 0 0 0,0-3 1296 0,0 2 208 16,0-3 32-16,2 0 16 15,3 5-240-15,0-2-48 0,0 0-16 0,-1 0 0 16,1-1-896-16,0 4-176 0,0-1-48 0,0 3 0 15,-2-4-128-15,-1 4 0 0,-1-1 0 0,-1 2 128 32,0-1-1792-32,0 4-352 0,0-1-80 0</inkml:trace>
  <inkml:trace contextRef="#ctx0" brushRef="#br0" timeOffset="-92038.09">7493 10314 34271 0,'0'0'1520'0,"0"0"304"0,0 0-1456 0,0 0-368 15,0 0 0-15,0 0 0 0,0 0 1088 0,0 0 128 0,0 0 48 0,0 0 0 0,0 0-496 0,-6 11-80 16,6-11-32-16,-7 13 0 0,2-2-528 0,5-11-128 16,-3 13 0-16,1 4 0 0,2 2 0 0,0-1 0 15,0 3 0-15,2 3 128 16,0-2-128-16,1 2 0 0,-3 5 0 0,0 0 128 0,0-4-128 0,-2 2 0 15,1-6 144-15,-1 1-144 16,0-6 128-16,2 2-128 0,0-4 160 0,2-4-160 16,-2-10 0-16,0 0-160 0,0 0 0 15,0 0 0 1,0 0-2464-16,0 0-480 0,0 0-96 0</inkml:trace>
  <inkml:trace contextRef="#ctx0" brushRef="#br0" timeOffset="-91821.24">7431 10276 28847 0,'0'0'1280'0,"0"0"256"0,0 0-1216 16,0 0-320-16,5-8 0 0,-5 8 0 0,8-9 1808 0,2 0 304 0,1 1 64 0,2 0 16 15,2 5-624-15,1-2-128 0,2-3-32 0,0 3 0 16,3 2-928-16,-1 0-192 0,-3 1-32 0,3-1-16 16,-1 1-240-16,1-1 0 0,-2 3 128 0,-7 0-128 0,1 0 0 0,4 0 0 15,-16 0 128-15,13 0-128 16,-13 0 0-16,0 0-288 0,0 0 64 0,0 0 16 31,0 0-2288-31,0 0-464 0,-5 8-96 0</inkml:trace>
  <inkml:trace contextRef="#ctx0" brushRef="#br0" timeOffset="-91691.01">7534 10400 28047 0,'0'0'1232'0,"14"-5"272"0,1 2-1200 0,1 1-304 16,2-1 0-16,1 0 0 0,4-2 1888 0,0 0 320 0,1 2 64 0,-1-1 16 15,-2-1-1072-15,-6 2-224 16,1 2-32-16,7-3-12288 0,-5 3-2432 0</inkml:trace>
  <inkml:trace contextRef="#ctx0" brushRef="#br0" timeOffset="-90688.44">4280 12695 6447 0,'0'0'576'0,"-8"8"-576"16,8-8 0-16,0 0 0 0,0 0 4864 0,0 0 880 16,0 0 160-16,0 0 48 15,0 0-4416-15,13 12-896 0,3-4-160 0,2-3-32 16,1-5 224-16,9-2 48 0,3-4 16 0,1 1 0 15,3-7 208-15,-1 4 32 0,1-2 16 0,3-1 0 16,-1 3-224-16,-11 0-32 0,3 3-16 0,15-5 0 0,-2-1-352 0,0 3-80 0,-1 0-16 0,-13 4 0 31,1 0-32-31,3-1-16 0,4 0 0 0,18-3 0 0,-4 1-32 0,-1 2-16 16,-5 2 0-16,-15 3 0 16,2-2-176-16,3 2 128 0,-2 2-128 0,14 1 128 0,-7 2-128 0,-5 3 128 0,-3-1-128 0,-4-1 128 0,-1 2-128 31,-10-1 160-31,2-2-160 0,8 3 160 0,-5-3-160 0,0-2 128 0,-1 2-128 0,-2-5 128 0,-2-2 0 0,0-1-128 31,4 3 192-31,-1-3-64 0,-1-2 208 0,0 2 48 16,-2 1 0-16,2-1 0 0,0-1-192 0,-8 3-16 15,1 1-16-15,5 0 0 0,-1 0-160 0,1 0 0 16,-3-3 0-16,0 3 128 0,-2 3-128 0,-1-2 0 16,-10-1 0-16,8 0 128 0,-8 0-128 0,13 4 0 0,-3-1 0 0,-10-3 128 15,0 0-128-15,0 0 128 16,0 0-128-16,11 2 128 0,-1 1-128 0,-10-3 0 15,0 0 0-15,0 0 128 0,0 0-128 0,11 5 0 16,-1-2 0-16,-10-3 0 0,0 0 0 0,13 5 128 16,-1 0-128-16,-12-5 0 0,13 3 0 0,-4 0 0 15,1-1 0-15,0 1 0 0,-4 2 0 0,9-2 0 0,-15-3 0 0,13 0 0 16,-13 0 0-16,0 0 0 0,0 0 0 0,13 0 0 16,-13 0 0-16,0 0 0 0,0 0 0 0,0 0 0 15,0 0 0-15,0 0 128 0,0 0-128 0,0 0 0 0,0 0 0 0,0 0 128 16,0 0-128-16,0 0 0 0,0 0 128 0,0 0-128 15,0 0 0-15,8-8 128 0,-8 8-128 0,5-11 128 16,-5-2-128-16,0 0 128 16,0 0 16-16,-2 1 0 0,-1-4 0 0,-5-5 0 0,-2 0-16 15,0-3 0-15,-1 2 0 0,-2-2 0 0,0 0-128 0,3 6 160 16,1-2-160-16,-3-1 160 0,1-3-160 0,-4-8 0 16,2-3 0-16,3 3 0 0,4 0 0 0,1 2 0 15,3 1 0-15,1 5 0 0,-1 3 0 0,2 0 0 16,3 1 0-16,1 4 0 0,-3 3 0 0,3 0 0 0,0 1 0 0,3-1 0 15,-2 5 0-15,1 0 0 0,2 0 0 0,1 0-13904 32,-1 3-2704-32</inkml:trace>
  <inkml:trace contextRef="#ctx0" brushRef="#br0" timeOffset="-89885.2">5852 12026 14735 0,'0'0'640'0,"0"0"160"0,0 0-640 0,5-13-160 0,-5 13 0 0,0-9 0 16,0 9 4256-16,0 0 816 16,0 0 176-16,0 0 16 0,-2-12-2624 0,2 12-528 15,0 0-96-15,0 0-32 0,0 0-1088 0,0 0-240 16,0 0-32-16,0 0-16 0,0 0-272 0,0 0-48 16,0 0-16-16,0 8 0 0,-2 4-144 0,-1 2-128 0,-2 3 144 0,4-1-144 15,-3 0 192-15,1 5-64 0,-2 0-128 0,0 2 192 16,-1 0-192-16,-2-1 144 15,0 1-144-15,-1-3 128 0,1-1-128 0,2-9 0 0,-1 1 0 0,-2 2 128 16,0-5-128-16,9-8 0 0,-8 8 0 0,8-8 128 16,0 0-128-16,0 0 0 0,0 0-160 0,0 0 160 15,0 0-448-15,0 0 0 16,2-16 0-16,1-3 0 0,5 1 80 0,-1-3 32 0,1-4 0 0,-2 9 0 16,1-3 336-16,3-7-176 0,-1 0 176 0,1 3-128 0,0 2 128 0,0 3 0 0,-1-1 0 0,-2 7 0 15,-1 3 240-15,6-8 16 0,-1 6 16 0,0 3 0 16,-1 0 16-16,2 1 0 0,-1 1 0 0,0 4 0 15,-11 2-80-15,17 2-16 16,-1 4 0-16,2 1 0 0,0 1 0 0,1 0 0 16,2 7 0-16,-6-6 0 0,1 4-48 0,12 10-16 0,-2-5 0 0,-2 3 0 15,-1 2-128-15,1-2 192 0,-1-3-192 0,-9-7 192 32,3-1-704-32,5 1-128 0,-4-6-16 0</inkml:trace>
  <inkml:trace contextRef="#ctx0" brushRef="#br0" timeOffset="-88916.16">3165 12289 2751 0,'0'0'128'0,"0"0"16"0,0 0-144 0,0 0 0 0,0 0 0 0,0 0 0 0,0 0 6080 0,0 0 1168 16,0 0 240-16,0 0 64 0,0 0-4288 0,0 0-832 15,0 0-192-15,0 0-16 16,0 0-864-16,0 0-160 0,0 0-48 0,-10 0 0 15,-1 0-496-15,1 5-96 0,0-2-32 0,4 2 0 0,-4 0-288 16,-3 7-64-16,0 1-16 0,-2 3 0 0,2 0-160 0,-1 5 0 16,-1 0 0-16,-1 4 128 0,0 2-128 0,4-6 0 15,-1 4 0-15,-1 12 0 16,-1 0 0-16,2 1 0 0,2-1 0 0,6-9 0 16,-2-2 0-16,2 3 0 0,4 3-128 0,-1 10 128 0,1-4 0 0,4-6 0 15,2-3 0-15,1-6 0 0,4-5-192 0,0-5 192 16,1-2-160-16,8 1 160 0,3-6-192 0,2-3 192 15,0-6-208-15,2-7 80 0,2-1 0 0,-7 3 0 16,3-8 0-16,14-13 0 0,-6-6 128 0,-1-5 0 16,-2-6 0-16,-8 17 0 0,0-8 0 0,2-4 0 15,1-1 0-15,11-24 128 0,-6 5 0 0,-3 8 16 16,-7-1 0-16,-2 20 0 0,-3-6-16 0,7-27-128 0,-3 5 192 0,-3 1-64 16,-4 6-128-16,-3 1 192 0,-1 2-192 0,-4 2 192 15,-3 4-192-15,-3 19 128 16,-2-3-128-16,-3-7 128 0,0 8-128 0,-2 5 0 0,-3 7 0 0,-2 4 0 15,4 0 0-15,3 10 0 0,-2-2 128 0,-3 5-128 16,0 0 0-16,2 5 0 0,-1 3 0 0,3 0 0 16,-1 5 0-16,2-1-144 0,1 1 144 0,-1 11 0 15,0 0-176-15,3 2 176 0,3 7-160 0,2 2 160 0,0 4 0 0,4-6-144 16,-1-1 144-16,7 27 0 0,-1-1 0 0,1-1 0 31,2-3 0-31,-1-1-128 0,-1-2 128 0,1 0 0 0,-1 3 0 0,0 0 0 0,-2 1 0 0,0-3 0 0,1-5 0 31,3 2 0-31,-1-4 0 0,-3-16 0 16,0 0 0-16,5 9 0 0,-3-9 0 0,0-5 0 0,0-7 0 0,-1-6 128 31,-9-11-896-31,10 2-160 0,-2-2-32 0,7-9-16 0,-2-7-1808 0,0-7-352 0</inkml:trace>
  <inkml:trace contextRef="#ctx0" brushRef="#br0" timeOffset="-88388.69">3843 12041 22111 0,'0'0'1968'0,"0"0"-1584"15,0 0-384-15,0 0 0 0,0 0 2928 0,0 0 496 16,0 0 96-16,0 0 32 0,0 0-1376 0,0 0-256 0,0 0-64 0,0 0-16 16,0 0-1008-16,0 0-208 0,-3 5-48 0,-5 3 0 15,8-8-272-15,-5 18-64 0,0 1-16 0,2 2 0 16,0 0-224-16,1 4 128 0,0 4-128 0,2-1 0 15,2-2 0-15,1 3 0 0,2-5 0 0,2 1 0 16,1-1 0-16,-3-8 0 0,0 0 0 0,4 10 0 16,3-1 0-16,-3-4 0 0,1 0 0 0,-2-2 0 0,0-1 0 0,-3-6 0 31,2-1 0-31,-2-1 0 0,-1-2-144 0,-4-8 144 16,10 8-208-16,-10-8 80 15,12 0-544-15,-12 0-96 0,6-3-32 0,4-10 0 16,1 0-144-16,-3 0-16 0,-1-7-16 0,-1 2 0 15,-1-4 336-15,0 1 64 0,0-5 0 0,0-2 16 0,0 4 368 0,0-2 64 0,-1 0 128 0,1-2-208 16,0 4 208-16,-3 11 0 0,-1 0 0 0,-1-3-144 0,4 3 528 16,-4 13 96-16,0 0 32 0,0 0 0 0,0 0 512 0,0 0 96 31,0 0 32-31,0 0 0 0,-8 8-400 0,1 1-80 0,2 4-16 0,0 4 0 0,2-3-400 16,0-4-96-16,-2 3-16 0,2 3 0 0,1-3-144 0,-1 12 0 15,-2-6 0-15,5-1 0 0,-2-2 144 0,2-5-144 0,0 2 160 0,-1 7-160 16,1-4 240-16,0-1-48 15,1 1-16-15,1 3 0 0,-2-1 16 0,3-1 16 0,0 2 0 0,1-6 0 16,-1 0-208-16,5 3 128 0,2 1-128 0,3-6 0 0,0-3 0 16,-4-3 128-16,4-2-128 0,4-1 0 0,2-2 0 0,15-2 144 15,2-4-144 1,-4-3-13568-16,3 0-2816 0</inkml:trace>
  <inkml:trace contextRef="#ctx0" brushRef="#br0" timeOffset="-82145.66">15660 7535 16575 0,'0'0'1472'0,"0"0"-1168"16,0 0-304-16,0 0 0 0,-9-4 2000 0,9 4 352 0,-8 5 64 0,8-5 16 0,-6 4 32 0,6-4 16 15,-7 12 0-15,4 3 0 0,-2 0-1856 0,4 4-368 16,4 2-80-16,-3 4-16 16,0 4-944-16,3 3-192 0,4-2-48 0,1 7 0 0,0 5 1792 0,-2 7 368 15,-2-1 64-15,-1 3 16 16,0-1-1520-16,-1 2-288 0,-2-2-64 0,0 1-16 0,-2 2 32 15,0 1 0-15,1-5 0 0,-2-4 0 0,-2 0 1600 0,1 1 320 0,3 4 64 0,1-1 0 16,0 0-912-16,0-17-192 0,0 2-48 0,1 7 0 0,3-2-192 0,1 22 128 31,-2-7-128-31,0-9 0 0,0-7 0 0,1-1 128 16,0-4-128-16,1-1 0 0,0 2 0 0,0-3 176 16,0 0-176-16,-2 1 160 0,-1 1-160 0,-1 1 192 0,1-2-192 15,1-2 192-15,-1 2-192 0,3 0 128 0,-2-6-128 0,-1 2 128 16,-2-2-128-16,3 6 0 0,0-2 144 0,-1-11-144 15,-2-1 0-15,0 3 0 0,1-5 0 0,1 9 128 0,-2-4-128 0,0-5 0 16,-2 5 128-16,2-5-128 0,0-1 144 0,0-2-144 16,0-13 192-16,-1 13-192 0,-1 0 368 0,2-13-48 15,-1 11 0-15,1-11 0 0,0 17-144 0,0-4-48 0,-2-2 0 0,2-11 0 16,0 0-128-16,-2 8 0 0,2 2 0 0,0-10 0 31,0 0 0-31,0 0 0 0,7 11 0 0,-7-11 128 16,0 0-128-16,0 0 0 0,14 5 0 0,-4-5 128 0,0 0 80 0,5 0 16 15,-3 0 0-15,-12 0 0 16,12-8-80-16,-12 8-16 0,16-3 0 0,-1-2 0 0,-2 0-128 0,1 0 0 16,-1-1 144-16,2 6-144 0,1-5 0 0,0 0 128 15,1-3-128-15,0 1 0 0,5 10 0 0,-9-3 0 0,-2-3 0 0,13 2 0 16,-1-3 0-16,1 3 0 0,1-6 0 16,1 7 0-16,-4 0 0 0,6 0 0 0,-2-5 0 0,0 2 0 15,-2 1 0-15,2-1 0 0,2 0 0 16,-10 1 0-16,3-1 0 0,3 3 0 15,2-3 0-15,12 3 0 0,-6-2 0 0,-3-1 0 0,0 0 0 0,-3 3 0 16,0 0 0-16,-8-2 0 0,2-4 0 0,7 1 0 16,-6 5 128-16,-1-2-128 0,-4-1 128 0,2 0-128 0,-3-2 0 0,-4 2 0 15,0-2 0-15,4 1-12336 32,-15 4-2528-32</inkml:trace>
  <inkml:trace contextRef="#ctx0" brushRef="#br0" timeOffset="-81229.11">15760 7540 10127 0,'0'0'896'0,"0"0"-704"0,-5-12-192 0,5 12 0 0,0 0 1008 0,-4 0 160 16,0-8 48-16,4 8 0 0,0 0-640 0,0 0-128 0,-8-6-32 0,8 6 0 0,0 0 960 0,0 0 192 31,0 0 32-31,0 0 16 0,0 0-240 0,0 0-48 16,0 0-16-16,0 0 0 0,0 0-688 0,0 0-144 0,15 0-32 0,-2 0 0 15,0-4 208-15,3 4 48 16,2 0 0-16,0-3 0 0,1 3-256 0,2-2-64 0,2-1 0 0,1 0 0 16,2-2-112-16,2 2-16 0,1-2-16 0,0 0 0 15,1-1-32-15,0 1 0 0,5 0 0 16,-1 2 0-16,0 1-80 0,1-1-128 0,3 3 176 0,-1-4-176 15,-3 4 160-15,4 0-160 0,2 0 128 0,-1 0-128 16,-2 0 128-16,-1 0-128 0,-3-1 128 0,-1 2-128 16,1 3 128-16,-4-4-128 15,-5 0 0-15,1 3 128 0,-1-1-128 0,-3 1 128 0,-3 0-128 0,-2-1 128 16,-3-2-128-16,-2 5 0 0,-11-5 0 0,0 0 0 16,12 6 0-16,-12-6 208 0,13 8-16 0,-13-8-16 15,3 13 144-15,0 0 48 0,-1 0 0 0,-2 2 0 0,-2 3 32 0,2-2 16 0,0 0 0 0,0 0 0 16,-1 2-192-16,-1-2-32 15,0 4-16-15,2 1 0 0,2 3-176 0,0 1 0 16,-2-1 0-16,1 2 128 0,3 3-128 0,-1 4 0 16,-2 1 0-16,1 3 0 15,-2 2 192-15,0 3-32 0,0 9-16 0,0-16 0 16,0 4-16-16,0 23 0 0,0-5 0 0,-2-20 0 0,1 4-128 0,-1 20 128 16,1-5-128-16,-1 0 128 0,2-5-128 0,2 14 128 0,1-4 0 15,0-10-128-15,0-6 0 0,1-4 0 0,0 1 0 0,3 0 128 0,-2 2-128 16,-4-7 0-16,1-3 128 15,1-1-128-15,-1-1 192 16,-2 2-192-16,0 2 192 0,-2-3-192 0,2 1 160 16,0 0-160-16,2-2 160 0,-5 1-160 0,3-7 128 15,0-2-128-15,1 0 128 0,-2 1-128 0,1-4 0 16,0 0 0-16,1-5 128 0,-2-3-128 0,1-2 0 16,0 6 144-16,1-4-144 0,-1-13 128 0,2 8-128 0,-2-8 128 0,0 16-128 15,0-16 128-15,0 13-128 0,-2 3 128 0,1-3-128 0,1-13 0 0,0 12 0 31,0-12 0-31,0 13 128 0,0 0-128 0,0-13 0 16,0 0 0-16,1 14 0 0,1-1 160 0,-2-13-32 0,0 0-128 0,3 16 192 16,-3-3 16-16,0-13 0 15,0 0 0-15,5 17 0 0,0-4-64 0,-5-13-16 0,0 0 0 0,3 13 0 0,-3-13-128 0,0 0 160 16,0 0-160-16,0 0 160 16,0 0-160-16,0 0 128 0,0 0-128 0,0 0 128 15,0 0-128-15,0 0-224 0,0 0 48 0,0 0-12944 16,0 0-2576-16</inkml:trace>
  <inkml:trace contextRef="#ctx0" brushRef="#br0" timeOffset="-80587.99">15738 9682 24303 0,'0'0'1072'0,"0"0"224"0,0 0-1040 0,0 0-256 16,0 0 0-16,0 0 0 0,0 0 1008 0,0 0 144 0,0 0 16 0,0 0 16 15,0 0-288-15,0 0-48 16,0 0-16-16,0 0 0 0,0 0-544 0,0 0-112 16,13-5-32-16,0-3 0 0,0 5 80 0,-2-2 16 0,-1-3 0 0,1 0 0 15,5 0 128-15,-1 0 16 0,-1 0 16 0,3-2 0 16,-1-2 48-16,-3 3 16 0,8-3 0 0,8-9 0 31,-4 2-160-31,-1-2-48 0,-3 0 0 0,0-4 0 16,2 4-128-16,0-3-128 0,-1 3 192 0,1-4-192 15,-3 1 176-15,-4 8-176 0,0-5 160 0,7-12-160 0,-2 7 0 0,-7 2 128 16,4 3-128-16,0 0 0 16,-2 0 0-16,-1 6 0 0,-5 7 0 0,-10 8 0 15,6-13 128-15,-6 13-128 0,0 0 0 0,0 0 144 0,0 0-144 0,0 0 160 16,0 0-160-16,0 0 160 16,0 0 96-16,15 3 32 0,-15-3 0 0,11 5 0 0,-1 3-96 0,1 3-32 0,2-1 0 0,5 3 0 15,-2-1-160-15,1 1 160 16,-1 3-160-16,-1-3 160 0,-1 3-32 0,-1-5-128 0,3 2 192 0,1 0-64 0,0 4 48 0,1-1 0 15,0-3 0-15,0 3 0 16,0-1-48-16,0-2-128 0,0-4 192 0,1 3-64 16,-1 1-128-16,0 0 160 15,-2 3-160-15,4-1 160 0,-1-1-160 0,-4-3 0 16,1 1 0-16,0 1 128 0,2 0-128 0,5 3 0 0,-9 0 0 16,1 1 128-16,0 0-128 0,-4-2 160 0,-3-5-160 0,-8-10 160 15,0 0-32-15,0 0 0 0,15 8 0 0,-15-8 0 16,0 0-672-1,0 0-144-15,0 0-16 0</inkml:trace>
  <inkml:trace contextRef="#ctx0" brushRef="#br0" timeOffset="-78053.21">19399 7593 28559 0,'0'0'624'0,"0"-11"128"0,0 1 16 0,0-1 64 0,-2-2-672 0,-4 1-160 0,-1 4 0 0,-1 2 0 16,-3-1 1152-16,-2 2 208 15,-5 0 48-15,0-1 0 0,-2 1-464 0,-4-3-96 16,-2 5-16-16,-2 3 0 0,1-2-256 0,-2-1-64 0,-5 6-16 0,4-1 0 16,-2 6-208-16,-1 0-32 15,-4 3-16-15,-2 7 0 16,0-2-240-16,10 1 176 0,-5 4-176 0,-5 3 160 0,-7 5-160 0,-19 12 0 15,5-1 0-15,2 1 0 16,3 1 0-16,6 7 0 0,5 1 0 0,8 1 0 0,6-3 0 0,0-2-144 0,9-9 144 0,5 4 0 16,5-7-160-16,7-2 160 0,3-6-128 0,4-3 128 0,2-5-192 0,8-2 64 31,8-3 0-31,2-5 0 0,-1 0-64 0,8-3 0 16,4-2 0-16,1 1 0 0,3-3 192 0,-2 2-128 15,-1 2 128-15,-1 2-128 0,-3-2 128 0,-3 0 0 16,-4 3 0-16,-4 5 0 0,-4 6 0 0,-5 2 0 0,-3 8 0 15,-6 1 0-15,-7 2 0 0,-1 9 144 16,-6 9-16-16,-6 7-128 0,-6 6 192 0,-4 2-64 0,-1 2 0 0,-2-2-128 16,1-2 176-16,-5-1-176 0,-4 3 160 0,4-2-160 15,-1 5 0-15,7-5 128 0,1-4-128 0,5-6 0 16,6-4 0-16,4-7 0 0,8-4 0 0,6-8 0 0,6-7 0 0,3-7 0 16,4-4 0-16,2-1 0 0,7-4-256 0,8-4 64 15,5-3 16-15,4-5 0 0,1-3 176 0,4-4-192 16,6 3 192-16,1-6-192 0,-4-3 192 0,6 2 0 31,-2 0 0-31,-2 3 0 0,-1 1 0 0,-2 4 0 0,3 3 0 0,1 2 128 16,-1 3-128-16,-1 3 0 0,-5 1 0 15,-2 1 0-15,-3-1 0 0,0 5 0 0,0-1 0 0,0 0 0 16,-2 3 0-16,0 2 128 0,-4 0-128 0,-1 0 0 16,2 3 0-16,-3-1 0 0,-3-5 0 0,-1 3 0 0,3-5 0 0,0 3 0 15,1 2 0-15,2-1 0 0,-1-3 0 0,1 3 0 16,-2-4 0-16,4-3 128 0,3 3-128 0,-1-3 0 15,0 3 0-15,1-5 0 0,-3-3 0 0,3 0 0 16,1-3 0-16,-10 1 128 0,7-1-128 0,16-5 0 0,-5 0 0 0,1-2 0 16,6-1 0-16,-2-1 144 0,-2 2-144 0,1-1 0 0,1-2 128 0,-5 5-128 31,-4 3 0-31,1-1 0 0,-5-4 0 0,-3 2 0 0,-4 0 128 0,-2 4-128 16,1 0 0-16,-4 0 0 15,1-1 0-15,-2 5 0 0,-5 0 0 0,0 0 0 0,-2 4 0 0,-1 1 0 0,-1-1 0 0,-3 3 0 16,-14-7 0-16,15 8 0 15,-15-8 0-15,11 10 0 0,-1-2 0 0,-2 3 0 0,0-3 0 0,2 0 0 16,1-3 0-16,4 0 0 0,3-2 0 0,3-1 0 16,5 0 0-16,1-4 0 0,6-3 0 0,4 0 0 31,2-6 0-31,0-2 0 0,-2 0 0 0,2-7 0 16,4-1 0-16,2 0 0 0,2-3 0 0,0 6 0 15,2-1 0-15,1-1 0 0,1 2 0 0,-3-1 0 0,-2 3 0 0,-2 3 0 16,-4 3 0-16,-2 2 0 0,-6-4 0 0,2 3 0 15,-6 2 0-15,-2-1 0 0,-2 0 0 0,2 3 0 0,-2-3 0 0,2 3 0 16,0 0 0-16,-1-1 0 0,-4 1 240 0,3 2-64 16,2-6-16-16,2 5 0 0,3-5 64 0,-1 5 16 15,1-8 0-15,0 7 0 0,-5-3-48 0,2 5 0 16,-6-2 0-16,4-3 0 0,0 0-64 0,4 0 0 0,-1-2-128 16,-2-1 192-16,-1-1-192 0,-1-2 128 15,-4-3-128-15,2 1 0 0,1 0 0 0,-1 0 0 0,-4-4 0 0,2-1 0 16,4-5 0-16,-12 7 0 15,1-2 0-15,-1-9 0 0,2-2 0 0,4-17 0 16,-6-1 0-16,0 1 0 0,5-4 0 0,-8 15 0 0,0-4 0 0,3-23 144 16,-2 2 48-16,-3 9 16 15,-1 6 0-15,-1 1 0 0,1-2-208 0,1 7-160 16,1 1 32-16,0-3 0 0,-3 2 128 0,-1 13-128 16,0-4 128-16,3-15-128 0,0 9 128 15,-3 3 0-15,-2 2 128 0,0 1-128 0,-1 4 272 0,-2 0-16 0,-3 1 0 0,-1 2 0 16,-2-1-256-16,-2 1 128 0,-3 1-128 0,1 9 0 15,-3-2 224-15,-10-9-64 0,-1-2-16 0,-4-1 0 16,-3 6-144-16,2 0 128 0,0 3-128 0,8 9 128 16,-2-2-128-16,-1-1 0 15,-2-1 0-15,-8-2 128 0,-1 2-128 0,13 7 160 16,1-2-160-16,-15 1 160 0,2-1-160 0,1 1 0 16,-1-1 0-16,0 3 0 0,-3 0 0 0,-2 3 0 0,-2 2 192 0,-1-2-64 15,-3-3-128-15,4-1-176 0,-3 6 48 0,13-2 0 16,-3 0 128-16,-19 1 0 0,2 0 0 0,-1 1 0 15,-4-5 0-15,-1 0 0 0,-2 3 0 0,2 2 0 0,1-5 0 0,2 3 0 16,4-5 128-16,14 7-128 0,-1 0 0 0,-4 3-240 16,0 0 48-16,-20 3 0 0,-3-6 192 0,4 3 0 15,-1 0 0-15,-1 3 160 0,-5 7-160 0,7-2 0 16,2 0 0-16,-1 3 0 16,-2 2 0-16,2-2 0 0,2-1-192 0,-1 2 192 15,-4-1 0-15,-1-6 0 0,-4 0 0 0,-1 3 0 16,0 0 0-16,3 0 0 0,5-3 0 0,3 1 0 15,7-6 0-15,1 2 0 0,4-2 0 0,4 0 0 0,1-2 0 0,1-4 0 16,0 1 0-16,3-3 0 16,2 3-2080-16,-2-1-400 0</inkml:trace>
  <inkml:trace contextRef="#ctx0" brushRef="#br0" timeOffset="-77124.33">19160 7861 28671 0,'-2'-11'640'0,"2"11"128"0,-3-13 16 0,3 13 16 0,0 0-640 0,0 0-160 0,0 0 0 0,0 0 0 16,-1-12 1376-16,1 12 240 0,0 0 48 0,0 0 16 0,0 0-976 0,0 0-192 16,-4 15-32-16,1-2-16 0,3-13-464 0,-2 18 0 15,1-2-208-15,-1 3 64 0,-1 7 144 0,0-1 192 16,-1 2-32-16,3-1-16 0,1-1-144 0,0 4 0 15,-3-5 0-15,1 9 128 0,-3-4-128 0,2 5 0 16,0-2 144-16,-2-4-144 0,0-5 0 0,0-1 128 16,-2 1-128-16,3-3 0 0,0-4 160 0,3 0-32 0,-1 0-128 0,2-16 192 15,0 0-192-15,2 13 176 0,-2-13-176 0,3 13 160 16,-3-13-160-16,6 12 0 16,-6-12 0-16,0 0-176 0,0 0 176 0,15 5 0 15,0-2 128-15,-1 2-128 0,-2 3 128 0,1-3-128 0,-2-5 128 0,4 0-128 16,-2 0 0-16,0 0 0 0,-13 0 0 0,13 0-128 0,4 0 128 0,0 5 128 31,-1-5-128-31,0 0 176 0,0-2-176 0,1-1 0 0,-1-5 0 0,0 6 0 0,-3 4 0 0,0 4 0 16,-3-1 0-16,4-2 0 0,-1-4 0 0,0-1 0 15,0-1 0-15,-1 3 0 0,-12 0 0 0,11-2 0 32,4-1 0-32,-2 0 0 15,-13 3-1792-15,13-5-400 0,-13 5-80 0</inkml:trace>
  <inkml:trace contextRef="#ctx0" brushRef="#br0" timeOffset="-76731.99">19709 8130 27407 0,'0'0'1216'0,"0"0"256"0,0-9-1184 0,0 9-288 0,0-12 0 0,0 12 0 0,-3-9 1536 0,3 9 240 31,0 0 48-31,3-12 16 0,-3 12-752 0,0 0-128 15,0 0-48-15,0 0 0 16,-5-11-128-16,5 11-16 0,-8-8-16 0,8 8 0 0,0 0-272 0,-13 3-48 16,-2-3-16-16,5 5 0 0,10-5-192 0,-8 11-32 15,-6 2-16-15,2 0 0 0,3 3-176 0,4 1 0 16,-2-1 0-16,2 3 0 0,2-1 0 0,2 3-176 16,2-1 176-16,1-2-128 0,-2-2 128 0,3 0 0 15,-3-16-144-15,10 13 144 0,-5 3 0 0,3-4 0 16,1-1-144-16,-9-11 144 0,15 2 0 0,1-2-128 15,1 0 128-15,-4-2 0 0,-13 2 0 0,13-6 0 16,-5-3 0-16,3 5 0 0,-1-5 0 0,-1 1 0 0,0 0 0 0,-3 0 0 16,-1-5 192-16,-2 0 64 0,-1-1 0 0,-2 1 0 15,-2 0-256-15,1 0 144 0,-3-4-144 0,-1 4 128 16,-3-1-352-16,2 6-80 0,-2-2-16 0,-2-1 0 31,2 1-1888-31,8 10-384 0,-8-7-80 0,8 7-8000 16,-8-5-1600-16</inkml:trace>
  <inkml:trace contextRef="#ctx0" brushRef="#br0" timeOffset="-76047.91">20240 8039 17727 0,'0'0'784'16,"0"0"176"-16,13 0-768 0,-13 0-192 0,0 0 0 0,0 0 0 0,0 0 1760 0,0 0 320 15,0 0 64-15,0 0 16 0,0 0 0 0,0 0 0 16,0 0 0-16,-13 7 0 0,0-2-1040 0,-2-2-208 15,-3-1-32-15,2 3-16 0,-2 3-432 0,2 0-96 16,0 3-16-16,-1 2 0 0,1 0-144 0,-2 3-48 16,-3-4 0-16,7 4 0 0,-1-3-128 0,2 0 0 15,-2 3 0-15,4 0 0 0,5 1 128 0,1 1-128 16,3-4 0-16,4-1 128 16,-2-13-128-16,6 13-176 0,1-5 48 0,4 4 0 15,5-4 128-15,-1-3-160 0,-1-2 160 0,-1-3-160 0,0 0 160 0,2 0 0 0,0-3 0 0,4-1 128 0,-4-4 16 0,-1 0 16 16,1 2 0-16,0-6 0 31,-2-1-480-31,0-1-112 0,0-4-16 0,-4 2 0 0,-2 3 832 0,-1 0 144 0,-1-2 48 0,3 2 0 16,-4 0-368-16,-1 0-64 15,-3 2-16-15,0 11 0 0,0 0-128 0,0 0 128 16,0 0-128-16,0 0 128 0,0 0 0 0,0 0 0 16,-8 5 0-16,1 6 0 0,7-11-128 0,-5 18-256 15,0 1 64-15,1 2 16 0,-1 7 176 0,3-10-192 16,2 6 192-16,2 2-192 0,-2 2 192 0,1 1 0 15,3-5 0-15,-1 14 0 0,-2-1 0 0,1-1 0 16,0-6 0-16,1 3 128 0,-5 3-128 0,2-2 0 0,0 0 0 0,4-2 128 16,-3-2 48-16,2-6 16 0,-6 0 0 0,3-3 0 0,0-4-192 0,0-17 128 15,-3 8-128-15,3-8 128 0,-5 11 64 0,5-11 0 16,0 0 0-16,0 0 0 0,0 0-64 0,-11 0 0 16,11 0 0-16,-8-11 0 15,-1-6-256-15,5 0-64 0,4-6-16 0,3-6 0 31,2-4-192-31,1-4-48 0,2-2 0 0,5-5 0 0,4-1 96 0,-3-1 16 0,2 4 0 0,4-2 0 0,3-1 80 0,-1 2 0 16,-2 3 16-16,-9 14 0 0,4-2 240 0,-1-1-144 16,4 5 144-16,0-2-128 15,-2 1 128-15,4-4 0 0,-7 8 0 0,0 2 0 0,-2 6 0 0,-3 1 0 16,-8 12 0-16,0 0 128 0,0 0 64 0,0 0 0 16,0 0 16-16,0 0 0 0,0 0-48 0,4 20-16 0,-4-7 0 0,0 6 0 15,-2 2 96-15,0 0 16 16,1-1 0-16,-1-2 0 0,2 3-256 0,-2-5-160 0,1 0 32 0,1-3 0 15,1 4 128-15,3-4 0 16,-4-13 128-16,0 0-128 0,0 0 0 0,14 3-240 16,-1-6 48-16,2-7-11168 15,0-3-2224-15</inkml:trace>
  <inkml:trace contextRef="#ctx0" brushRef="#br0" timeOffset="-75877.06">20524 7866 32943 0,'0'0'720'0,"0"0"160"0,0 0 16 0,0 0 32 0,0 0-736 0,3-10-192 0,-3 10 0 0,0 0 0 16,0 0 0-16,0 0 0 0,15-3 144 0,-1 0-144 16,-14 3-1248-16,15 3-320 15,-2-3-64-15,0 0-16 0</inkml:trace>
  <inkml:trace contextRef="#ctx0" brushRef="#br0" timeOffset="-75596.54">20969 8007 28159 0,'0'0'624'0,"0"0"128"0,0 0 16 0,0 0 16 0,0 0-624 0,0 0-160 16,0 0 0-16,0 0 0 0,0 0 1824 0,0 0 336 16,0 0 64-16,-7-6 16 15,7 6-848-15,-6 0-176 0,-4-4-16 0,-5 4-16 16,2 0-512-16,-1 5-96 15,-4 3-32-15,3 0 0 0,-4 5-352 0,3-1-64 0,3 1 0 0,1 0-128 16,1 1 160-16,6-4-160 0,-3 5 128 0,6 3-128 0,4 1 0 0,-2-6 0 16,3 0 0-16,5 6 0 0,5-4 0 0,0 1 0 31,0-1 0-31,2-2 0 0,3-3 0 0,-5-4 0 16,1-1 0-16,1 0 192 0,-1-10-64 0,9 0-128 15,0-6 192-15,0-2-64 0,1 1 96 0,0-1 16 0,-3-3 0 0,5-2 0 16</inkml:trace>
  <inkml:trace contextRef="#ctx0" brushRef="#br0" timeOffset="-74723.84">21540 7772 28847 0,'0'0'640'0,"-11"-5"128"0,-1 2 16 0,-1-2 32 0,13 5-656 0,-11 0-160 16,11 0 0-16,0 0 0 0,-11 5 1328 0,-1 1 224 0,3 2 48 0,9-8 16 0,0 0-1040 0,-10 13-224 31,0 7-32-31,5-3-16 0,5-4-304 0,3 4 0 0,1-1-128 0,1 5 128 16,1 0 0-16,-1 3 256 0,0 4-16 0,-2-2-16 0,0 7-48 16,-3 1-16-16,0 1 0 0,2-1 0 15,3-1-160-15,0-4 128 0,-2 0-128 0,0 1 128 0,0-3 0 16,1-1 0-1,-4-2 0-15,0-4 0 0,0-4 64 0,-5-3 0 16,-7-5 0-16,3 0 0 0,9-8 0 0,-13-8 16 31,-4-5 0-31,6-1 0 16,5 6-1232-16,-1-5-240 0,1 0-48 0,4 1-16 0,5-1 896 0,2 0 176 16,-2 0 48-16,6-3 0 0,-5-3 208 0,4 2 0 15,1-1 0-15,2 2 0 0,2 0 0 0,0 0 0 16,-3 0 128-16,3 3-128 0,1 0 400 0,-1 1-16 15,2 2-16-15,-4 4 0 0,-11 6-144 0,13-5-32 0,-13 5 0 0,0 0 0 16,0 0-48-16,15 0-16 0,-15 0 0 0,0 0 0 16,0 0 96-16,13 8 16 15,-3 0 0-15,-10-8 0 0,1 18-32 0,2-3 0 16,1-2 0-16,-4-13 0 0,1 18-80 0,1 1 0 16,-2-3-128-16,0 2 192 0,0 2-48 0,0-4-16 15,2-3 0-15,2 0 0 0,5 1-128 0,-1-1 0 16,-8-13 0-16,13 13-176 0,3-1 176 0,2-7 0 15,0 3 128-15,3-5-128 0,0-3 0 0,-3-6 0 0,3 4 0 16,0-1 128-16,-2-2-128 0,-2-2 128 0,-1-1-128 16,-2-2 128-16,-1-1-128 15,-4 3 160-15,-9 8-160 0,4-13 240 0,0 2-48 0,-1-2-16 16,-5-4 0-16,-3 1 208 0,1 3 64 0,-3-3 0 0,1 3 0 16,-4 2-64-16,-5-10 0 0,-1-1 0 0,0 9 0 15,-2 0-384-15,5 7 0 0,-3 1-192 0,-7 0 192 31,7 5-768-31,-5 2-16 0,-2-2-16 0,-6 8-17264 0</inkml:trace>
  <inkml:trace contextRef="#ctx0" brushRef="#br0" timeOffset="-74380.9">21701 7924 29535 0,'0'0'640'0,"0"0"144"0,0 0 32 0,0 0 16 0,5-14-656 0,-5 14-176 0,10-17 0 0,1 6 0 16,-11 11 640-16,10-11 112 0,1 4 16 0,0-4 0 15,-1-1-512-15,1 4-112 0,-1 0-16 0,5-5 0 16,-2 5-128-16,-13 8 0 0,13-5 0 0,-13 5 0 15,14-3 0-15,-14 3 0 0,0 0-176 0,15 3 176 16,-15-3 0-16,13 8 0 16,-13-8 0-16,10 10 0 0,-4 1 0 0,-1 1 224 15,0-2-32-15,1-2 0 0,1 3 0 0,-7-11 0 0,0 0 0 0,10 8 0 32,-1-3-3008-32,-9-5-624 0,17-3-112 0,-1-5-32 0</inkml:trace>
  <inkml:trace contextRef="#ctx0" brushRef="#br0" timeOffset="-74215.88">22217 7630 6447 0,'0'0'576'0,"0"0"-576"0,13 0 0 0,0 0 0 0,-1-3 4512 0,-3 3 800 0,1 0 144 0,-10 0 48 16,10 7-2720-16,-1-2-544 16,-9-5-96-16,12 11-32 0,-2-1-1344 0,-4 3-288 0,-6-13-48 0,0 24-16 15,-5 0-48-15,-3 6-16 0,-3-1 0 0,-4 3-11040 31,-3 1-2224-31</inkml:trace>
  <inkml:trace contextRef="#ctx0" brushRef="#br0" timeOffset="-73481.75">20668 9083 6447 0,'0'0'272'0,"0"0"80"0,0 0-352 0,0 0 0 0,-11 5 0 0,11-5 0 16,0 0 4368-16,0 0 816 0,0 0 144 0,0 0 48 15,0 0-2976-15,0 0-592 0,0 0-112 0,0 0-32 16,0 0-864-16,15-5-176 0,1-3-48 0,0 0 0 16,0-2 128-16,0-4 0 0,1-7 16 0,2 3 0 15,2-2-176-15,2-1-32 0,-2 0-16 0,-3-3 0 0,-3-1-272 0,-2 1-48 16,0-5-16-16,-2 3 0 0,0-3-32 0,-3-2 0 15,-3 2 0-15,2-1 0 0,3 6-128 16,-6 0 192-16,-5 1-192 0,-1 3 192 0,1 4-192 0,-3 3 0 16,-1 2 144-16,5 11-144 0,-9-8 0 0,1 3 144 0,8 5-144 0,-12 0 0 15,-1 5 0-15,13-5 0 0,-14 8 0 0,1 3 0 16,0 2 0-16,3 7 0 16,5 1-192-16,-1 3 192 0,-1 2-192 0,2 3 192 15,2 7-208-15,3-2 80 0,0 3 128 0,2-1 0 0,-1-2 0 16,4 4-128-16,-2-3 128 0,5-1 0 15,-4-1 0-15,-1 1 0 0,0-2 0 0,2 1 0 16,0-4 0-16,0-1 0 0,1-6 0 0,1-2 0 0,-1-4 0 0,1-6 128 0,-7-10-128 0,0 0 0 16,0 0 0-16,14 3 0 0,-14-3 0 0,15-8 0 15,0-3 0-15,-4-2 0 16,-3-4-480-16,0 1-64 0,-1 2-16 0,-2-9 0 16,-4 0 32-16,1-4 0 0,1 1 0 0,0-2 0 0,4 2 128 0,-1 3 16 15,-1 2 16-15,2 3 0 0,-1 2 112 0,1 3 0 0,-4 2 16 0,-3 11 0 31,0 0 240-31,0 0-144 0,0 0 144 0,0 0-128 0,0 0 128 0,0 0 144 16,10 13-16-16,-4 0-128 0,-3 3 288 0,-3-5-48 16,0-11-16-16,2 21 0 0,0 0-32 0,-1-4 0 15,1-1 0-15,-1-3 0 0,1 3-48 0,0-3-16 16,1 2 0-16,0-2 0 0,2 3-128 0,0-8 0 16,-5-8 0-16,11 10 0 15,-11-10-896-15,17 3-272 0,-3-6-48 0,1 1-16 0</inkml:trace>
  <inkml:trace contextRef="#ctx0" brushRef="#br0" timeOffset="-72961.71">21388 8960 27647 0,'0'0'608'0,"0"0"128"0,0 0 32 0,0 0 0 0,0 0-624 0,0 0-144 15,0 0 0-15,0 0 0 0,0 0 1616 0,-2-10 304 16,2 10 48-16,0 0 16 0,0 0-832 0,0 0-144 15,-13-6-48-15,13 6 0 0,-11 0-464 0,-1 0-112 16,-1 3 0-16,2 2-16 0,1 1-144 0,0 4-32 16,1-2 0-16,-1 4 0 0,-3-3-192 0,6 3 0 0,-2 1 0 15,2 0 0-15,2-2 0 0,2 5 0 0,0 0 0 0,3 1 0 16,0-4 0-16,3 0 0 16,-3-13 0-16,7 13-160 0,1 1 160 0,1-4-128 0,-9-10 128 0,15 6-128 0,0-1 128 0,-2-5-128 15,0-3 128-15,3 1-128 0,-2-1 128 0,1-5 0 16,1-3 0-16,-1 3 0 0,0-5 128 0,-2 5 0 15,-4-2 0-15,1-2 0 0,-4 3-128 0,-6 9 128 16,0-15-128-16,-1 2 128 16,-1 2-128-16,1-2 128 0,-3 3-128 0,-1-5 128 0,-3 2-128 0,4 0 0 15,0 2 0-15,4 11 0 16,-6-10 0-16,-2-1 0 0,8 11 0 0,0 0 0 16,-7-8 0-16,7 8-192 0,0 0 64 0,0 0 0 15,0 0 128-15,0 0 0 0,0 0 0 0,0 0 0 16,0 0-240-16,0 0-16 0,10 11 0 0,3-1 0 0,1 1 256 0,-1 2 0 0,-1 0-160 0,-1 2 160 15,2-5 0-15,-1 3 0 0,-3 1 0 0,-1 2 0 16,5 2 0-16,-3 3 0 16,-3 7 0-16,-1-2 0 0,-1 3 0 0,0 2 0 15,-2 3 128-15,-3 0-128 0,0-1 0 0,0-1 128 16,0 1-128-16,0-4 128 0,-3 3-128 0,1-6 128 16,-1-1-128-16,0-4 128 0,0 0-128 0,-1-5 160 0,1-1-160 0,3-15 160 15,0 0-160-15,0 0 0 16,0 0 0-16,0 0 0 15,0 0-2336-15,0 0-400 0,0 0-80 0,-8-12 0 0</inkml:trace>
  <inkml:trace contextRef="#ctx0" brushRef="#br0" timeOffset="-72734.19">21589 8942 26719 0,'0'0'1184'0,"10"-3"240"0,-2-5-1136 0,6 0-288 0,1 3 0 0,-2-3 0 0,0 4 2112 0,2-1 352 15,-2 5 80-15,-13 0 16 16,16 0-1152-16,-16 0-208 0,16 9-48 0,-3-1-16 0,-13-8-848 0,8 11-160 16,-1-1-128-16,-1 9 144 0,-3-1 144 0,-3 2 32 15,-3 1 0-15,-2-3 0 0,-1-2-176 0,-2-2-16 32,-4-1-128-32,1 5 192 0,-2-1-192 0,2-1 0 0,-1 0 0 0,1-5 0 15,1-3-2752-15,-3-3-560 0,-6 3-96 0,-6-11-32 0</inkml:trace>
  <inkml:trace contextRef="#ctx0" brushRef="#br0" timeOffset="-72514.61">21384 8789 32943 0,'0'0'720'0,"10"-8"160"0,-2-3 16 0,0 3 32 0,0 3-736 0,-8 5-192 16,0 0 0-16,15-5 0 0,-15 5 1040 0,13 0 176 15,-2 2 48-15,-11-2 0 0,10 8-720 0,-2 3-144 16,-5 7-16-16,1-2-16 0,-3 1-80 0,-2 4-16 0,-4 3 0 0,0 0 0 16,0 4-128-16,-3 1-16 0,-5 0-128 0,0 1 192 15,-3 2-2544-15,-2 1-512 16</inkml:trace>
  <inkml:trace contextRef="#ctx0" brushRef="#br0" timeOffset="-72070.8">21055 9405 27183 0,'0'0'592'0,"0"0"128"0,0 0 32 0,0 0 16 0,0 0-624 0,0 0-144 16,0 0 0-16,13 8 0 0,-2 0 1888 0,2-3 352 15,0-2 64-15,0-1 0 0,-2-2-832 0,-11 0-160 16,17 3-32-16,-4-3-16 0,-2 3-912 0,-11-3-176 0,11-3-48 0,-11 3 0 0,13 0-128 0,-13 0 192 15,0 0-192-15,12-8-18032 0</inkml:trace>
  <inkml:trace contextRef="#ctx0" brushRef="#br0" timeOffset="-70914.88">24755 7179 30639 0,'0'0'672'0,"0"0"144"0,0 0 16 0,0 0 32 0,0 0-688 0,8 5-176 0,-16 13 0 0,-2-2 0 16,0 4 240-16,2 1 16 0,-2 3 0 0,1 2 0 15,2 10-64-15,1 1 0 0,-1 4 0 0,4-12 0 16,1 2-48-16,-2 22-16 15,-1-4 0-15,1 1 0 0,4-1 160 0,2 1 32 0,1-1 0 0,1 5 0 16,-1-1-64-16,2 4 0 0,-1 3 0 0,3 0 0 16,3 2 240-16,-4-20 32 15,2 3 16-15,5 22 0 0,-1-5 96 0,-1-9 32 0,0-2 0 0,-2-16 0 16,-5 6-192-16,8 17-32 0,-2-4-16 0,-2-5 0 16,-2-2-240-16,-1-7-32 0,1 2-16 0,-2-17 0 0,-3 4-16 0,-1 12 0 15,-3-1 0-15,-2-6 0 0,0-1 64 0,1-4 0 16,-1 3 0-16,-2-2 0 0,-1-1 0 0,2 0 0 15,-4-5 0-15,5 1 0 0,0-7-192 0,2 1 0 16,0-3 0-16,1-3-176 16,2 0 176-16,0-5 0 0,0-8 0 0,0 15 0 15,0-5 160-15,0-10 16 0,0 0 0 0,2 13 0 0,-2-13 32 16,0 0 16-16,0 0 0 0,0 11 0 0,0-11-96 0,0 0 0 16,0 0-128-16,0 0 192 0,0 0-192 0,0 0 144 15,0 0-144-15,9 8 128 0,-9-8 48 0,8 8 0 16,5-3 0-16,-13-5 0 0,0 0-176 0,15 5 0 15,0-2 0-15,-15-3 0 0,11 4 128 0,-11-4-128 16,19 1 0-16,-2-1 128 0,-3 3-128 0,-1 1 0 0,-13-4 0 0,18 5 0 16,-2-5 128-16,-1 4-128 15,-15-4 0-15,20 4 128 0,-1 1-128 0,0-2 0 16,-1 0 0-16,2-1 0 0,4-2-128 0,-1 3 128 16,-5 0 0-16,4-1 0 0,3 1 0 0,-2-1 0 0,3 1 0 0,-9-3 128 15,6 3-128-15,10-1 0 16,-1-2 0-16,-1 3-176 0,0-3 176 0,0 3 0 0,-4-6 0 0,-7 3 0 15,-2-3 0-15,11-2 0 16,-5 0 128-16,-4-1-128 16,-1-4-304-16,7-2-128 0,-6 4-16 0,-3-5-16 15,0 0-2864-15,-4 2-576 0,-2-7-128 0,-11-3 0 0</inkml:trace>
  <inkml:trace contextRef="#ctx0" brushRef="#br0" timeOffset="-70193.25">24828 7350 29487 0,'14'-17'640'0,"-14"17"144"0,0 0 32 0,7-8 16 0,-2 0-672 0,1-2-160 16,2-1 0-16,-8 11 0 0,0 0 336 0,0 0 48 15,9-8 0-15,-9 8 0 0,0 0-384 0,0 0 0 16,0 0 0-16,0 0-128 0,0 0 448 0,0 0 112 0,13 0 16 0,-13 0 0 16,9 3-144-16,-9-3-32 15,13 2 0-15,0 1 0 0,2 0-80 0,0-1 0 0,-15-2-16 0,22 3 0 16,3-6 160-16,2 3 48 0,1-5 0 0,-1 2 0 0,-2-2 96 0,6 0 32 15,3-1 0 1,1-1 0-16,1 1-64 0,-3 1 0 0,-1 1 0 0,1 3 0 16,-1-2-256-16,-11 3-48 0,3-4-16 0,7 4 0 0,-6 4-128 0,-4-1 128 15,-3 2-128-15,-2 0 128 0,-2-2-128 0,-1 0 0 16,-13-3 0-16,12 7-176 16,-2 1 176-16,-2 0 0 0,-8-8 0 0,8 14 0 0,2-4 0 0,-4-2 128 15,-1 5-128-15,3 3 0 0,0-1 0 0,-1-5 0 16,-1-2 0-16,4 8-128 0,-4 0 128 0,1-6 0 0,1 1 128 0,2 11-128 15,-4-3 0-15,2 2 0 16,2 0 0-16,-2 8 0 0,-1 1 272 0,-2 2-16 0,-2 4 0 0,-2 1 0 0,-1 2-48 0,-1 2-16 31,-6 3 0-31,2 6 0 0,2 5-192 0,2 7 0 16,-1-5 128-16,0 1-128 0,2-1 0 0,0-7 0 16,0 1 0-16,0-3 0 0,4-2 144 0,0-1-144 15,3 1 128-15,1-1-128 0,-1 0 192 0,-1-4-32 16,1 1-16-16,-3-11 0 0,3 0-144 0,-1 13 0 15,-2-5 0-15,1-4-176 0,1 0 176 0,-1-11 0 16,0 0 128-16,0 14-128 0,0-1 176 0,-4-5-48 16,-1 2 0-16,0-4 0 0,-1-3-128 0,-1 3 0 15,-1 2 0-15,-1-3-176 0,0 0 176 0,-1 1 176 0,0-1-48 0,2 0 0 16,1-5-128-16,0-1 128 0,1-5-128 0,1 1 128 16,-2-4-128-16,0 0 0 0,1-2 0 0,1-13-176 15,0 0 176-15,-3 13 192 0,-2-2-32 0,5-11-16 0,0 0-144 0,0 0 0 16,-2 10 0-16,2-10 0 0,-5 8 0 0,5-8 0 15,0 0 128-15,0 0-128 0,-10 8 0 0,2-5-224 32,0 2 32-32,8-5-18880 0</inkml:trace>
  <inkml:trace contextRef="#ctx0" brushRef="#br0" timeOffset="-69545.16">25071 9380 26543 0,'0'0'576'0,"0"0"128"0,0 0 32 0,0 0 16 0,0 0-608 0,0 0-144 0,-3-8 0 0,3 8 0 16,0 0 800-16,0 0 128 0,-6-13 32 0,6 13 0 15,0 0-544-15,0 0-96 0,0 0-32 0,0 0 0 0,0 0-288 0,3-8 0 16,-3 8 0-16,0 0 0 0,0 0 496 0,0 0-16 16,8-11 0-16,-8 11 0 0,0 0 560 0,5-10 112 31,-5 10 32-31,0 0 0 0,2-13-416 0,4 2-96 15,1-1-16-15,1 3 0 0,1-4-384 0,4-2-80 16,5 5 0-16,-5 4-16 0,2-7-176 0,8 0 0 16,-2-3 0-16,1 3 0 0,3-7 0 0,-3 4 0 0,0 3 0 0,-6 3 128 0,-2-1-128 0,9-5 0 15,-3-1 0-15,-4 4 0 0,-2 2 144 0,-2-2-144 16,-2 8 160-16,-4-3-160 0,-1-3 144 0,0-2-144 16,-5 13 128-16,3-9-128 0,0 1 240 0,2-5-48 15,-2 2 0-15,-3 11 0 0,0 0-192 0,0 0 0 0,0 0-144 0,5-8 144 31,-5 8 0-31,0 0 0 0,0 0 0 0,0 0 0 0,0 0 0 0,0 0-144 0,0 0 144 0,0 0-128 32,0 0 128-32,0 0 0 0,0 0 0 0,12 3 0 15,-3 5 0-15,0 5 0 0,-1 3 0 0,0 1-128 0,-5-1 128 0,0-6 224 16,2 4-48-16,3 7-16 0,-1 5-160 0,2-1 192 16,0 2-192-16,-1-2 192 0,1-3-192 0,1 3 160 0,2-1-160 0,-1-3 160 15,0 0 64-15,1 2 16 0,-3-2 0 0,1-3 0 16,0-2 80-16,0 0 32 15,-1 1 0-15,-1-4 0 0,-8-13-176 0,0 0-48 0,0 0 0 0,0 0 0 32,0 0-2672-32,0 0-528 0,0 0-128 0,0 0 0 0</inkml:trace>
  <inkml:trace contextRef="#ctx0" brushRef="#br0" timeOffset="-68871.19">23321 8184 26719 0,'0'0'576'0,"0"0"128"0,0 0 32 0,0 0 32 0,0 0-624 0,0 0-144 0,0 0 0 0,0 0 0 16,0 0 800-16,0 0 128 0,0 0 32 0,20 8 0 15,-4 0-320-15,-1-3-64 0,-4 2-16 0,0-6 0 16,-1-1-336-16,5 3-64 0,-1 1-16 0,2-3 0 16,4 3 304-16,3-4 48 0,1 0 16 0,2 0 0 0,0 0-224 0,2 0-32 15,-1 0-16-15,-6 0 0 0,5 0-80 0,18-4-16 0,3 3 0 0,0-3 0 32,2 1 144-32,-2-2 32 0,-1 2 0 0,-3 3 0 15,-2-5 48-15,-15 5 16 0,3-1 0 0,15-3 0 16,-3 1 32-16,-6 3 16 0,-4-2 0 0,0 2 0 0,0 0-128 0,-4 2-32 15,-2-2 0-15,-2 3 0 16,-6-3-64-16,1 4-16 0,-2-3 0 0,1-1 0 16,-1 0-192-16,-6 0 0 0,-1 3 0 0,1-1-160 0,-10-2 160 0,13 0-128 15,-13 0 128-15,0 0-128 0,0 0 256 0,0 0 48 16,0 0 16-16,0 0 0 16,0 0-1136-16,8-10-208 0,-8 10-64 0,2-13-16192 0</inkml:trace>
  <inkml:trace contextRef="#ctx0" brushRef="#br0" timeOffset="-68551.16">24273 8061 35247 0,'0'0'768'0,"0"0"176"0,0 0 16 0,0 0 32 0,0 0-800 0,16-5-192 15,-5-3 0-15,-11 8 0 0,12-5 1120 0,5 1 176 0,0 3 48 0,-1-2 0 0,-16 3-368 0,16 3-64 16,0-2-16-16,1 3 0 0,-17-4-896 0,14 3 0 15,1-1-272-15,8 6 64 0,-1-3 208 0,-4 3 256 16,-3 0-48-16,-2 0-16 16,1 0-192-16,-1 0 0 0,-1-1 0 0,1-1-160 15,-4 2 160-15,4 0 0 0,-13-8 128 0,10 12-128 16,-10-12 224-16,7 8-32 0,-1 2 0 0,1 1 0 16,-7-11-192-16,3 13 144 15,-3 2-144-15,0-15 128 0,-3 9 0 0,-2-1 0 0,-2 4 0 0,-6 6 0 16,-5 3 112-16,5-7 16 0,-6-1 0 0,-15 13 0 15,-2-3-256-15,10-8 144 0,-3 7-144 0,-15 9 128 16,2 7-2304-16,14-16-448 16,-40 20-112-16,8-9-16 0</inkml:trace>
  <inkml:trace contextRef="#ctx0" brushRef="#br0" timeOffset="-67728.25">17053 8304 11967 0,'0'0'1072'0,"0"0"-864"15,0 0-208-15,0 0 0 0,0 0 3888 0,0 0 720 16,-8 7 160-16,8-7 32 0,0 0-2848 0,0 0-560 0,0 0-112 0,0 0-32 0,-9 4-880 0,9-4-176 31,0 0-48-31,0 0 0 0,0 0-144 0,0 0 0 16,0 0 0-16,0 0 128 0,0 0 96 0,0 0 16 15,13 9 0-15,2-5 0 0,1-4 336 0,4 0 80 16,-1 4 16-16,2 1 0 0,0-5-192 0,2 3-32 0,3 0-16 0,0-1 0 16,-2-2-256-16,2 0-48 15,2 6-128-15,-2-4 192 0,0-4-192 0,3 1 128 0,-1 1-128 0,-1 0 0 16,3 1 0-16,-3-1 128 0,-1-3-128 0,0 0 0 15,3 1 0-15,-7-1 128 0,-1 3-128 0,13-3 0 16,-2-2 192-16,2 5-64 0,0-4-128 0,-9 4 192 0,-1-1-32 16,2-2-16-16,0 3 0 0,8 0 0 0,-3 0-144 0,-2-4 192 15,-3-1-192-15,-11 2 192 16,1 3-192-16,-3-1 128 0,2-3-128 0,-1 4 128 16,-2 0-128-16,-12 0 0 0,0 0 0 0,0 0 0 15,11-3-1248-15,-11 3-336 0,0 0-64 16,0 0-9680-16,0 0-1920 0</inkml:trace>
  <inkml:trace contextRef="#ctx0" brushRef="#br0" timeOffset="-67435.58">17772 8244 13823 0,'0'0'608'0,"0"0"128"0,0 0-592 0,-5-6-144 15,5 6 0-15,-7-13 0 0,7 13 3776 0,0 0 736 16,-3-12 144-16,3 12 16 0,0 0-2192 0,0 0-448 0,0 0-96 0,0 0-16 15,0 0-736-15,0 0-160 0,10-5-16 0,-10 5-16 16,11-8-608-16,1 7-112 16,-12 1-16-16,13-4-16 0,5 8-240 0,-2 0 176 0,-2-2-176 0,-4 5 160 0,3-3-160 0,-1 1 0 15,-1 3 0-15,7 4 0 16,-4-1 0-16,1-1 0 0,0 1 128 0,-2-3-128 0,-5-3 0 0,0 3 128 16,-8-8-128-16,0 0 128 0,5 8 192 0,-2 2 48 15,2 2 0-15,-5 1 0 0,0-13 0 0,-10 16 0 16,-3 0 0-16,-2 5 0 0,-2 7-128 0,-6 1-32 15,-6 3 0-15,-4 2-13760 32,-1 4-2752-32</inkml:trace>
  <inkml:trace contextRef="#ctx0" brushRef="#br0" timeOffset="-65362.99">19485 6367 5519 0,'0'0'496'0,"0"0"-496"0,0 0 0 0,0 0 0 16,0 0 4384-16,0 0 784 0,0 0 144 0,0 0 48 15,0 0-2672-15,0 0-544 0,0 0-96 0,0 0-32 0,19-11-736 16,-19 11-128-16,0 0-48 0,0 0 0 0,0 0-608 0,0 0-128 16,0 0-32-16,0 0 0 0,0 0-128 0,0 16-16 31,0-16-16-31,0 17 0 0,-1-1-16 0,-1 3 0 16,0-1 0-16,2 2 0 0,0 1-32 0,0 0-128 0,0 3 192 0,0 2-64 15,-1 2-128-15,1 4 160 0,0-1-160 0,1 5 160 0,3-4-160 0,0 2 128 16,5 4-128-16,-1-1 128 0,0-5-128 0,2 3 0 0,-1 0 0 0,-1-6 0 31,-1 1 0-31,-1-6 128 0,-1 2-128 0,2-3 0 0,-1-2 128 0,-1 0-128 16,-2-2 128-16,1-1-128 0,-1-1 144 0,-2-1-144 15,1-3 160-15,-2 0-160 16,0-13 192-16,0 14-64 0,0-14-128 0,-2 13 192 0,2-13-192 0,-4 10 0 16,4-10 0-16,0 0-12032 15,-12 8-2320-15</inkml:trace>
  <inkml:trace contextRef="#ctx0" brushRef="#br0" timeOffset="-65051.05">19243 7140 20271 0,'0'0'896'0,"0"0"192"0,0 0-880 0,0 0-208 16,10-5 0-16,-10 5 0 0,0 0 3072 0,0 0 560 15,0 0 112-15,13-3 32 16,-13 3-2336-16,14 3-464 0,1 2-80 0,-2 3-32 15,-4 0-592-15,6 4-112 0,0 1-32 0,-1 3 0 16,1 5-128-16,4-1 160 0,1-3-160 0,-1 5 160 0,-1-3-160 0,0 2 0 31,6-5 0-31,-2 5 128 0,-5-1-128 0,3-4 0 16,-4-3 0-16,4-1 0 0,-4-4 0 0,0-2 0 0,-1 1 144 0,-1-3-144 16,1 0 160-16,-15-4-32 0,0 0-128 0,15-4 192 15,-2 0 32-15,-13 4 0 0,9-12 0 0,-2-1 0 0,-4 0 160 16,-1-1 48-16,-2-1 0 0,3-4 0 0,-1-6-64 0,-1-12-16 0,1 4 0 0,1-1 0 15,0-3-224-15,1 9-128 16,0-1 128-16,1-3-128 16,-2-2-2624-16,1 1-608 15</inkml:trace>
  <inkml:trace contextRef="#ctx0" brushRef="#br0" timeOffset="-64418.32">19693 6285 27647 0,'4'-17'1216'0,"3"9"256"0,1-1-1168 0,-1 2-304 0,2-1 0 0,-1 0 0 16,-1 3 1664-16,-7 5 288 0,10-5 48 0,-4 2 16 0,-6 3-608 0,8-3-128 15,-8 3-32-15,8 3 0 16,-1 5-864-16,1 5-192 0,0 3-16 0,-1 4-16 15,-1 1-160-15,1-3 192 0,-1 1-192 0,-1-3 192 16,1-3-192-16,3 12 0 0,-1-7 0 0,-2 1 128 0,1-3-128 0,-4-3 0 16,3 7 0-16,-2-4 0 0,-1-1 0 0,0 4 0 0,-3-3 0 0,0 1 0 15,2-4 144-15,-4-5-144 0,2-8 160 0,0 0-160 16,0 0 160 0,0 0-160-16,0 0 160 0,0 0-160 0,0 0 0 0,0 0 0 15,0 0-128-15,0 0 128 16,0-8-448-16,3-4 32 0,2-1 0 15,3-8 0-15,-1 0 160 0,-2 5 16 0,1-1 16 0,1 1 0 0,-1-2 224 0,1-1 0 16,-1-2 0-16,2-7-144 0,-3 2 144 0,-2 13 0 0,1-3 0 16,-3 0 0-16,1 4 0 0,1-4 224 0,0 3-48 0,-3 13-16 15,0 0 336-15,0 0 64 16,0 0 16-16,0 0 0 0,0 0-144 0,0 0-32 16,-11 5 0-16,0 2 0 0,-2 2-224 0,5-1-48 0,-1 4-128 0,3 1 192 15,-1 3-192-15,-1 8 0 0,3-3 0 0,5-4 0 0,4 1 0 0,-1-7 0 16,2 2 0-16,3 3 0 0,3 4 0 0,6 4 0 15,0-3 0-15,6-3 0 16,2-2 0-16,-4-8 0 0,1 5 0 0,6-5 0 31,3-1-400-31,14-2-128 0,-6-5-32 0</inkml:trace>
  <inkml:trace contextRef="#ctx0" brushRef="#br0" timeOffset="-63550.79">22040 6363 22799 0,'0'0'1008'0,"0"0"208"0,0 0-960 0,-6 4-256 0,-7-4 0 0,13 0 0 16,-12 0 1456-16,12 0 240 0,-13 0 48 0,13 0 16 15,-11 5-240-15,1 3-48 0,10-8-16 0,-11 7 0 16,3-2-624-16,8-5-128 0,-8 10-32 0,3 4 0 0,2-1-352 0,1 5-64 16,2 1 0-16,3 1-16 15,2-2-240-15,2 3 128 0,-1 3-128 0,2 4 0 16,2-2 176-16,0 10-176 0,-1 3 192 0,-1 4-192 0,1 0 176 16,-3-1-176-16,-1 3 160 0,-3-1-160 0,-4-5 208 0,-1-3-48 15,-2 1-16-15,-2-3 0 16,-2-1 16-16,1-6 0 0,-1-2 0 0,5-3 0 15,-3-2-16-15,-1-2 0 0,-3-4 0 0,-1-4 0 0,2-2-144 0,2 0 128 16,8-8-128-16,-11 3 128 31,1-6-3088-31,-1-2-624 0</inkml:trace>
  <inkml:trace contextRef="#ctx0" brushRef="#br0" timeOffset="-63089.38">21990 6231 20271 0,'-2'-16'896'0,"2"16"192"0,4-11-880 0,-4 11-208 15,1-13 0-15,-1 13 0 0,0 0 2688 0,0 0 512 16,0 0 80-16,0 0 32 0,-11 0-2096 0,-2 8-432 0,0 5-80 0,-2 6 0 16,-3 7-704-16,0 2 0 15,-1 6 0-15,-1-2 0 0,3-3 0 0,0 4 0 0,3 3 0 0,1-6 0 16,0-5 0-16,1-1 0 0,3-3 0 0,-1 0 0 15,3-1-144-15,3-4 144 16,-1-3 0-16,0 0 0 0,5-13 0 0,-2 13 0 16,2-13 0-16,0 0 0 0,0 0 0 0,0 0 128 0,0 0-128 0,0 0 144 15,0 0 0-15,16-5 0 16,1-8 0-16,-1 2 0 0,-1-5 16 0,1-2 0 0,0-2 0 0,0-1 0 16,-3-3-160-16,0-2 160 0,-1 1-160 0,-1 4 160 0,-1 2-160 0,-1-2 128 15,0-4-128-15,0 1 128 0,-2 3-128 0,-1 3 0 16,-2-1 144-16,-1 6-144 0,-2 1 0 0,-1 12 144 15,0 0-144 1,0 0 0-16,0 0 464 0,0 0-16 0,0 0 0 0,0 0 0 0,0 0-272 0,0 0-176 0,13 8 192 0,0 4-192 16,2 4 0-16,-2 0 0 0,-3 2 0 0,3-2 0 15,0-3 0-15,-2 4 160 0,2-4-160 0,2 3 192 16,-2 7-192-16,0-2 128 16,0 0-128-16,-2-3 128 0,0-4-128 0,2-1 128 15,0 3-128-15,4-3 128 0,-4 7-128 0,0-7 0 0,0-3 0 16,-2-7-17424-1</inkml:trace>
  <inkml:trace contextRef="#ctx0" brushRef="#br0" timeOffset="-62490.39">22522 6182 21183 0,'0'0'1888'0,"-9"-1"-1504"0,9 1-384 0,0 0 0 0,0 0 2432 0,0 0 432 15,0 0 80-15,0 0 0 16,0 0-1248-16,0 0-256 0,0 0-48 0,-10 8-16 16,5 2-1024-16,3 1-208 0,2-1-144 0,4 6 192 0,-1 0-192 0,5 9 0 15,2 1 0-15,4 4 0 0,-4-12 0 16,0 2 0-16,1-4 0 0,-1-1 0 0,5 4 0 15,-2 2 0-15,-4-5 0 16,1-3 0-16,-3-5 160 0,-1 1-160 0,2-3 160 16,-8-6 0-16,0 0 0 0,8 0 0 0,4-3 0 15,-3-5 128-15,-2 4 32 0,3 0 0 0,-2 0 0 16,-2-5-128-16,1-3 0 0,-1-1-16 0,2-6 0 16,-1 3-176-16,-4 3 128 0,0 0-128 0,1-7 128 15,-1 2-128-15,0-9 0 0,0 4 0 0,-1 3 0 0,-2 7 0 0,0 13 0 0,0-8 0 0,0 8 0 16,0 0 0-16,0 0 0 15,0 0 0-15,0 0 0 0,0 0 0 0,0 0 0 16,0 10-192-16,0 1 192 0,0 6-208 0,0 7 80 0,3 0 128 0,2-1-208 0,0-3 208 16,0-7 0-1,0 0 0-15,3 6 0 0,0 2 0 0,3 8 0 0,-4 4 0 0,3-4 0 16,-2 0 192-16,-3-6-192 16,-4-2 192-16,2 3-192 0,2 2 160 0,0 12-160 0,-3-6 128 0,-2-6-128 0,-2-1 192 0,1-9-64 15,-1-3 0-15,0 3 0 16,-1-5 32-16,-2 2 0 15,5-13 0-15,-5 5 0 0,-3 2 0 0,2-6 0 0,6-1 0 0,-8 4 0 0,-2-4-160 16,-2-4 0-16,3-4 144 0,2-2-144 16,2-3 0-16,5 2-160 0,2-5 16 0,6-10 0 15,5-2-64-15,5-1-16 0,1-3 0 0,6 2 0 16,4 1 96-16,-6 10 128 0,-2-7-208 0,5 1 80 16,3 4 128-16,13-8-128 0,-4 1 128 0,-6 12-17824 15</inkml:trace>
  <inkml:trace contextRef="#ctx0" brushRef="#br0" timeOffset="-60697.3">14007 11721 20271 0,'0'0'1792'0,"0"0"-1424"16,11 23-368-16,2-31 0 0,-3-4 1888 0,-2 4 304 15,2 3 64-15,1-3 16 0,1-3-1632 0,7 1-336 0,2 2-64 0,-1 2-16 16,-1 1-224-16,1 0 176 16,2 5-176-16,-4-3 160 0,5 3-160 0,11-2 0 15,2-1 144-15,1 3-144 0,2-3 192 0,-11 1-16 0,4-1-16 0,5 3 0 0,4-4 192 0,19 0 32 16,-6 0 16-16,-2 3 0 15,-5-3-16-15,1 1 0 0,-1-2 0 0,-14 4 0 16,6-3-64-16,24 4 0 0,-1-3-16 0,-20 3 0 16,5 0-176-16,4 0-128 0,-1 3 192 0,2-3-192 15,0 5 144-15,21 0-144 0,-13-2 0 0,-3 2 144 0,-4-5-144 0,-2 4 0 16,-4-1 144-16,-15-2-144 0,2-1 0 0,17 0 0 16,-4 0 0-16,-3 4 0 15,-1-4 0-15,-15 0 144 0,1 0-144 0,-1 0 0 16,-1 0 192-16,14 0-192 0,-2-4 192 0,-7 3-192 15,-2-2 288-15,-9-1-48 0,3 4-16 0,0-5 0 0,2 2 96 0,15 2 32 16,-4-3 0-16,-12-1 0 0,2 2-80 0,3 2-16 0,0-3 0 0,1 1 0 31,-3-2-64-31,11 0 0 0,-3-1-16 0,-15 4 0 0,-4-1-176 0,5 0 192 16,-6 1-192-16,0-1 192 0,-1 3-64 0,4-5-128 16,-3 2 192-16,-3-2-64 0,-3 2-128 0,-10 3 160 15,0 0-160-15,0 0 160 0,10 3-160 0,3-3 128 16,-3 0-128-16,-10 0 128 0,0 0-128 0,0 0 0 15,0 0 0-15,0 0 128 16,0 0-1824-16,0 0-368 0,0 0-80 0</inkml:trace>
  <inkml:trace contextRef="#ctx0" brushRef="#br0" timeOffset="-60006.09">16585 9819 10127 0,'0'0'448'0,"0"0"96"15,0 0-544-15,0 0 0 0,0 0 0 0,0 0 0 0,0 0 2848 0,0 0 464 0,0 0 80 0,0 0 32 16,-11 6-1984-16,11-6-400 0,0 0-80 0,-12 5 0 16,12-5-208-16,-11 8-48 15,0 0 0-15,11-8 0 0,-9 5-64 0,9-5-32 16,0 0 0-16,0 0 0 0,-9 8-272 0,9-8-48 0,-8 7-16 0,8-7 0 0,-10 9-80 0,0 3 0 15,2-7-16-15,8-5 0 0,0 0-16 0,0 0 0 16,-6 13 0-16,6-13 0 0,-9 8 80 0,1 3 16 31,2-1 0-31,-1 1 0 0,7-11-256 0,-9 13 128 0,2 0-128 0,1 3 0 16,-1 1 0-16,1-1 128 16,-1 5-128-16,1-1 0 0,-1 5 0 0,2-2 176 15,0 0-176-15,4 1 160 0,-1 6-16 0,2-6 0 0,3 0 0 0,2 5 0 0,0-4 0 0,5 1 0 16,0 1 0-16,1-1 0 15,4 2 0-15,1 1 0 0,0 4 0 0,0 1 0 0,0 3-144 16,1 4 160-16,-3-1-160 0,3 2 160 16,-3 4-160-16,-2-14 0 0,-1 6 144 0,2-1-144 0,-2 4 144 0,4 14-144 15,-2-2 192-15,-2-7-192 16,-4-6 160-16,-2-12-160 0,-2-2 128 0,0 3-128 16,2 0 160-16,0 15-160 0,-2-6 192 0,0-6-192 0,-3-3 176 0,0-8-176 15,2 0 160-15,-2 1-160 0,0-1 192 0,2 6-64 16,-1-1-128-16,1 2 192 15,-2-2 144-15,0-10 32 0,1-1 0 0,1-1 0 0,-2 2-112 0,0 4 0 16,0-4-16-16,2-3 0 0,-2-13-240 16,0 0 144-16,1 8-144 0,-1-8 128 15,0 0-128-15,4 12 128 0,-4-12-128 0,0 0 128 16,0 0-128-16,0 0 0 0,0 0 0 0,0 0 0 16,0-8-2576-16,0-12-608 0</inkml:trace>
  <inkml:trace contextRef="#ctx0" brushRef="#br0" timeOffset="-59450.68">16449 9814 3679 0,'0'0'320'0,"0"0"-320"0,-8-5 0 0,8 5 0 16,-9-3 2256-16,9 3 384 0,0 0 80 0,-8-5 16 0,8 5-624 0,-9 0-112 16,9 0-16-16,0 0-16 0,-13 0-368 0,1 3-80 15,2-1-16-15,1 6 0 16,-1 0-416-16,-1 8-96 0,-2-3-16 0,0 8 0 15,-2 4-496-15,2-1-96 0,0 5-32 0,2 4 0 0,-2 1-176 0,0 1-48 16,-2-1 0-16,2 2 0 0,2-3-128 0,1-2 128 16,2-2-128-16,1-2 128 0,3-6-128 0,0 1 0 0,1-6 0 0,1-3 0 15,2-13 0-15,0 0 0 0,0 0 128 0,0 0-128 16,0 0 0-16,0 0 160 16,0 0-160-16,7-5 160 0,1-3 32 0,5-13 0 0,-2-4 0 15,2-4 0-15,-1 0-192 16,1 0 192-16,0-4-192 0,0-1 192 0,-2-5-192 0,0 2 0 0,2-2 0 0,0-2 128 0,-1 1-128 0,1 1 0 15,0 0 144-15,-2 5-144 0,2 4 0 0,-2 6 0 32,-1 5 0-32,0 6 128 0,-10 13 64 0,10-5 0 15,-10 5 16-15,13 0 0 0,-13 0 32 0,16 8 0 0,-1 2 0 0,-2 6 0 0,-1 3-48 16,1 7-16-16,0 2 0 0,2 6 0 0,0-2-176 0,1 6 128 31,0 2-128-31,4 1 128 0,1-2-128 0,1 2 0 0,1-1 0 0,3 1 0 0,-1 1 0 0,4 3 0 16,2-2 0-16,-1 0 0 0,0-4 0 0,-1 5 0 15,-1-2 128-15,-1 2-16048 16</inkml:trace>
  <inkml:trace contextRef="#ctx0" brushRef="#br0" timeOffset="-58275.05">16744 11547 20271 0,'0'0'1792'0,"0"0"-1424"16,0 0-368-16,0 0 0 0,0 0 864 0,12 9 96 0,-12-9 32 0,11 8 0 0,-3-5-224 0,10 2-64 15,0-2 0-15,-2-1 0 16,0-7 64-16,2 5 0 0,3-2 0 0,5-1 0 0,0 0 0 16,5-2 0-16,3 2 0 0,5-2 0 0,2 1-176 0,-1 0-16 31,1 0-16-31,-10 3 0 0,3-3-368 0,21 1-192 16,-6-2 192-16,-1 4-192 0,1-2 128 0,-16 3-128 0,1-4 0 0,19 3 0 0,1-3 0 0,-1 4 0 15,3-3 0-15,-1 3 0 0,0 0 0 0,-14 0 0 0,4 0 0 16,4 0 0-16,3-1 0 0,26-6 0 15,-9-1 0-15,4 0 0 0,-1 0 0 0,4-2 0 0,-1-1 0 0,-22 2 0 16,6 1 128-16,30-5-128 0,-8 0 0 0,-1 2 0 16,-1 3 128-16,-23 3-128 0,4 0 0 15,32-3 0-15,-6 0 0 0,-3 5 0 16,-5 3 0-16,-3 0 0 0,-2 0 0 0,-21 3 0 0,6-3 128 0,4 3-128 16,8-1 0-16,32-2 0 0,-8 3 0 0,-32-1 0 15,1-2 0-15,7 3 0 0,0-3 0 0,37 0 0 16,-5-3 0-16,-8-2 0 0,-6 0 0 0,-3 2 0 0,-6 3 0 0,1-2 0 15,-4-1 144-15,0 3-144 0,1 0 128 0,-1 3-128 16,0-1 0-16,-1 1 144 0,-2 2-144 0,-5 0 0 31,-3 1 0-31,-21-1 0 0,3 0 0 0,29 3 0 0,-3 0 0 0,-1 3 0 0,-1-2 0 0,-3-1 0 16,-4 0 0-16,-3-3 0 16,1 0 0-16,0-2 128 0,0-3-128 0,1 0 0 15,3 0 160-15,3 0-160 0,0 0 192 0,0 0-192 16,0 0 304-16,-2 3-48 0,-5-3-16 0,1 2 0 0,-3-2-240 0,-18 0 128 15,4 3-128-15,25 5 0 16,-4-3 128-16,-4 3-128 0,-3 0 0 0,-5 0 144 0,-4-3-144 0,1 2 0 16,-5-2 0-16,0-1 0 0,-5 1 0 0,2-2 128 15,1 2-128-15,2-5 0 16,0 0 144-16,-11 0-144 0,5 4 160 0,3-4-160 16,-1 0 0-16,19-4 0 15,-8 4 0-15,-2-1 0 0,-4-3 0 0,-4 1 0 0,-3 2 0 0,-1-3 0 0,-1 4 0 0,2-3 0 16,0 2 128-16,1 1-128 0,0 0 0 0,-10 0 0 15,1-4 0-15,16 4 0 0,-4-1 128 0,-4-3-128 16,-6 4 0-16,-1-3 0 0,-1 2 0 0,-1-3 128 16,-4-1-128-16,-2-1 0 0,0 1 0 0,-3 2 144 0,-2-2-144 0,-2 2 128 15,1 1-128-15,-1-1 0 0,-3-2 0 0,6 2 0 16,2 1 0-16,-9-1 0 0,-1 0 144 0,2 1-144 16,4-1 0-16,1 3 0 15,0-4 0-15,15 4 0 0,-5-1 0 0,-4 1 0 0,-1 0 0 0,-1 0 0 0,-1 0 0 16,0 0 0-16,1 0 0 0,-4 1 0 0,-3-1 0 15,1 0 0-15,1 0 0 0,-3 0 0 0,0 0 0 0,-1 0 128 16,0 0-128-16,-3 0 0 0,-1 0 0 0,-12 0 0 16,14 0 0-16,-3 0 128 0,-11 0-128 0,12 0 0 15,-12 0 128-15,0 0-128 16,13 4 0-16,-13-4 144 0,0 0-144 0,13 5 0 0,-13-5 128 0,14 3-128 31,-14-3 0-31,15 5 0 0,-15-5 0 0,18 3 0 16,-3-3 0-16,-15 0 0 0,17 0 0 0,1 0 0 0,0-3 0 0,-5 3 0 15,3-2 0-15,-16 2 0 0,0 0 0 0,10-3 0 0,0 3 0 0,-10 0 0 16,13-3 128-16,-13 3-128 0,0 0 0 0,0 0 128 31,0 0-128-31,8-9-11392 0,-3 0-2368 0</inkml:trace>
  <inkml:trace contextRef="#ctx0" brushRef="#br0" timeOffset="-57578.03">25529 9458 5519 0,'0'0'240'0,"-11"4"64"0,11-4-304 0,0 0 0 0,0 0 0 0,0 0 0 16,-11 1 4224-16,11-1 800 0,0 0 160 0,0 0 16 16,0 0-2672-16,0 0-544 15,0 0-96-15,0 0-32 0,0 0-832 0,0 0-192 16,-5 13-16-16,5-13-16 0,-5 15-640 0,2 1-160 0,-1 2 0 0,1 1 0 16,0-1 0-16,0 7 0 0,-2-1 0 0,1 2 0 15,3-2 160-15,-2 4-160 0,3-7 192 0,-2 5-192 16,2 1 320-16,0 3-64 0,0-1 0 0,2 0 0 15,-2 4 0-15,3-1-16 0,-2 2 0 0,1 3 0 0,0 4-80 0,3-4-16 16,-2 1 0-16,0 2 0 16,0-2-144-16,2 2 192 0,-2-1-192 15,2-3 192-15,0-2-192 0,0-2 128 0,3 4-128 0,-1-5 128 0,-2-2-128 0,-1-1 0 16,-2 1 0-16,1-1 128 0,0-2 0 0,2 3 0 16,-1 0 0-16,-1 4 0 0,2-4 0 0,0 3 0 15,-1-3 0-15,0-1 0 0,-1-2 96 0,0 3 16 16,0-1 0-16,1-2 0 0,-3-2-240 0,1 0 176 15,-2-2-176-15,2-1 160 0,-2 0-160 0,0-5 0 16,0 4 0-16,1-3 128 0,-1 0-128 0,0-1 128 16,2 5-128-16,1-5 128 0,-1 0-128 0,-1-3 0 0,3 2 0 15,-1 0 128-15,-2-4-128 0,1 5 0 0,3 0 0 16,-3 1 0-16,-1-4 0 0,4 3 0 16,0 2 144-16,-2 1-144 0,-1-3 0 0,-1 1 128 15,-1-4-128-15,-1 3 0 0,-1-3 176 0,1 0-48 16,-3-2 0-16,1 1 0 0,3-12-128 0,-5 9 0 0,5-9 0 15,0 0 0 1,-8 5-2368-16,8-5-448 0</inkml:trace>
  <inkml:trace contextRef="#ctx0" brushRef="#br0" timeOffset="-57048.42">25464 9611 7359 0,'0'0'656'0,"0"0"-528"0,-3-16-128 0,1 11 0 15,2 5 4496-15,0 0 880 0,0 0 160 0,-3-12 32 16,-2 4-4016-16,5 8-800 0,0 0-176 0,0 0-16 0,0 0 128 0,0 0 16 16,0 0 16-16,-11 8 0 0,-2 4-272 0,0 1-48 15,-2 8-16-15,-2 0 0 0,-1 3-192 0,-2 1-32 16,-1 4-16-16,3 0 0 0,-1 4-144 0,-2 1 0 16,0-7 144-16,1 2-144 0,5 1 128 0,2-6-128 0,0-3 160 0,7-1-160 15,3-7 128-15,3-13-128 0,0 0 0 0,0 0 144 16,0 0-144-16,0 0 0 15,0 0 144-15,19-9-144 0,-1-2 256 0,3-7-32 0,3-3 0 0,1-3 0 0,-1-4-96 16,4 2 0 0,-1-3-128-16,-1-3 192 0,-1 2-192 0,-3-2 128 0,-2 3-128 0,-5-1 0 15,1-2 128-15,-2-1-128 0,-2 3 0 0,-2 2 144 16,-2 7-144-16,-3 5 0 0,-4 3 144 0,-1 13-144 16,0 0 192-16,0 0-48 0,0 0 0 0,0 0 0 15,0 0 496-15,0 0 80 0,0 0 32 0,7 16 0 16,-1 0-576-16,1 2-176 15,4 6 0-15,2-2 0 0,2-1 176 0,2 0-176 0,5 1 160 0,2-4-160 0,2 2 384 0,3 1 0 16,2 3-16-16,3 1 0 0,5 1-64 0,2-2-16 16,-2 5 0-16,-2 0-18976 15</inkml:trace>
  <inkml:trace contextRef="#ctx0" brushRef="#br0" timeOffset="-55812.45">14145 12057 27647 0,'0'0'1216'0,"-13"26"256"0,13-26-1168 0,0 0-304 0,-8-5 0 0,8 5 0 16,-7-6 1664-16,7 6 256 0,0 0 64 0,0 0 16 15,-13-5-640-15,13 5-128 0,0 0-16 0,0 0-16 0,-14 5-704 0,7-2-144 16,-3 5-32-16,1 0 0 15,-1 5-160-15,-1 4-32 0,-2 4-128 0,-2 0 192 16,2 3-192-16,-16 25 0 0,1-7 0 0,7-1 0 0,2-4 0 0,2 0-128 16,3-1 128-16,2 1 0 0,1 1 0 0,3-4 0 15,1 1 0-15,4-4 0 0,0 0-128 0,3-5 128 0,0-2 0 16,5-2 0-16,-4-1 0 0,3-2-128 16,-1-1 128-16,3-2 0 0,4-3 0 0,3-1 0 15,2-4 0-15,1-3 0 0,3-5-160 0,1-2 160 16,-1-5-128-16,4-6 128 0,0-3 0 0,-5 0-160 15,3-5 160-15,2 0 0 0,-1-7 0 0,14-17 0 0,-5-1 0 0,-4 1 0 16,-4 3 0-16,-2 4 0 0,4 1 0 0,-11 13 144 16,-1-1-144-16,0-14 192 15,-1 0-192-15,-4 2 192 0,0-5-64 0,-5 14 0 0,-1-1 0 0,-1-2 0 16,1 0-128-16,-2-14 160 0,-3 7-160 0,1 4 160 16,-1 5-160-16,1 2 0 0,-3 1 144 0,0 4-144 15,-1 3 0-15,-1 6 144 0,1 2-144 0,-2 3 0 16,-4 3 176-16,4 5-176 15,8 0 160-15,-8 0-160 0,0 5 176 0,-3 3-176 0,-1 5 192 0,1 3-192 0,0 3 0 0,4-2 0 16,1 4 0-16,-1 3 0 0,1 2 0 0,1 3 0 16,2 7 0-16,-1 14-144 15,4-1 144-15,2-4 0 0,1-2-144 0,2-19 144 16,3 5 0-16,4 12 0 0,-4-7 0 0,3 3 0 16,2-4-128-16,0 4 128 0,0 0 0 0,0 1 0 0,-2-6 0 0,2 1 0 15,0-4 0-15,0 0 0 0,0-5 0 0,-3-11 0 0,0 4 0 16,1-4 128-16,2-5-128 0,7 0 0 0,-4-5 0 0,0-6 0 31,-1-5-1680-31,-6 0-432 0,1-2-64 0,0-6-14224 0</inkml:trace>
  <inkml:trace contextRef="#ctx0" brushRef="#br0" timeOffset="-55347.12">14672 12187 24063 0,'0'0'1072'0,"5"-16"208"0,-3 1-1024 0,1 1-256 0,0 4 0 0,-3 10 0 0,2-11 1888 0,-2 11 320 15,0 0 64-15,0 0 16 0,0 0-592 0,0 0-112 32,0 0-32-32,0 0 0 0,0 0-704 0,0 0-144 0,0 0-16 0,0 0-16 15,0 0-256-15,-2 16-48 0,-1 0-16 0,2 5 0 0,1 0-224 0,0 0-128 16,0 4 128-16,1-6-128 16,-1-1 0-16,5 14 0 0,-2-4 0 0,2-2 0 15,0 2 0-15,0-2 0 0,0-2 0 0,0-6 0 0,0 1 0 0,1 7 0 31,-1 2 0-31,0-7 0 0,3-2 0 0,-2-6 0 0,-1 0 0 0,-5-13 0 16,0 0 128-16,0 0-128 0,0 0 128 0,0 0-128 16,0 0 0-16,0 0 0 0,0 0 0 0,10-3-128 0,0-7-208 0,4-6-48 15,-4-3 0-15,0-2 0 16,-4-1 128-16,-1 6 32 0,0-5 0 0,2 2 0 0,-3 1 224 0,5-10 0 16,-3 7 0-16,1 0 0 15,1 5 0-15,-3 3-144 0,-4 1 144 0,-1 12 0 16,0 0 0-16,0 0 144 0,0 0 0 0,0 0 0 15,0 0 176-15,0 0 48 0,0 0 0 0,0 0 0 0,0 0-64 16,0 0-16-16,0 0 0 0,-1 15 0 0,-3-2-160 0,3-5-128 16,-1 2 192-16,0-2-192 0,-1 3 208 0,2 7-64 0,1-2-16 15,1 1 0-15,2-1-128 0,1-5 160 0,-1-1-160 0,3 5 160 0,3-1-160 0,5 6 160 16,1-4-160-16,4 2 160 0,4-7-160 0,-4 1 0 16,4-3 0-16,3-1-176 0,5 1 176 0,13 3 0 15,-4 0 128-15,4 1-19520 31</inkml:trace>
  <inkml:trace contextRef="#ctx1" brushRef="#br0" timeOffset="93544.92">17366 17568 0,'0'0'0,"0"0"0,0 0 16,0 0-16,102 281 31</inkml:trace>
  <inkml:trace contextRef="#ctx0" brushRef="#br0" timeOffset="-14516.81">10219 15174 23039 0,'0'0'1024'0,"0"0"192"0,0 0-960 0,0 0-256 0,0 0 0 0,0 0 0 15,0 0 1536-15,5 0 256 0,-2-8 48 0,-3 8 16 16,0 0-832-16,0 0-176 0,7-8-16 0,-7 8-16 0,0 0-480 0,0 0-80 16,9-4-32-16,-9 4 0 0,12 0 32 0,2 4 0 15,-1-1 0-15,-5-1 0 16,4 1-16-16,-1 2 0 0,1-2 0 0,-1 2 0 0,5 1-48 0,0-1-16 16,-1 0 0-16,1-2 0 0,4 2-16 0,-1 0 0 15,1-2 0-15,7 5 0 0,3 1 32 0,-4 0 0 16,-1-1 0-16,-5-1 0 0,3 1-192 0,-1 2 160 15,1 1-160-15,15 2 160 0,-6-5-160 0,-11-3 0 0,0 2 144 16,2-3-144-16,1 5 0 0,2-5 0 0,0 1 0 0,12 3 128 16,-4-1-128-16,-3-2 176 0,-1-2-176 0,-9-1 192 15,2-2-192-15,2 3 128 0,2 2-128 0,12-2 128 16,-6 0-128-16,1-1 0 0,-3-2 144 0,-12 5-144 0,2-5 0 0,2 3 144 16,-2-3-144-16,10 0 0 0,-7 0 176 0,1 0-176 0,-6 0 160 0,-6 3-160 15,0-3 128-15,0 0-128 16,0 0 0-16,5-3 144 0,-4 3-144 0,3-3 0 15,-1 1 144-15,-6-1-144 0,-1 1 144 0,3-1-144 16,1 0 192-16,5 1-192 16,-1-4 176-16,-2 1-176 0,-4 2 160 0,-2-2-160 0,-1 1 176 0,0 0-176 0,0-1 192 0,-8 5-192 15,11-8 192-15,-1-1-192 32,-10 9 192-32,8-4-192 0,-1-5 240 0,-1 3-64 15,-1-2-16-15,1 0 0 0,-6 8-16 0,5-10 0 0,-1 2 0 0,-1-3 0 0,-2 1 0 16,1-3 0-16,0-2 0 0,-1-6 0 0,1 0-144 0,-2 1 128 15,0-1-128-15,0 8 128 16,0-3-128-16,0-3 128 0,0-4-128 0,2-13 128 0,-1 4-128 0,1-2 0 16,-2 1 0-16,0 7 0 0,-2-6 0 0,1-1 0 15,-3 1 0-15,-1-18 0 0,-1 4 0 0,-1 5 128 0,-1 4-128 0,3 13 0 16,1-5 0-16,-1-1 0 16,-2 1 128-16,-3-11-128 0,-1 2 0 0,3 6 0 15,-3-2 0-15,7 14 0 0,-2-3 0 16,-1-1 0-16,-1-3 0 0,-1-11 0 0,0-4 0 0,3 1 0 0,-1 4 0 0,4 11 0 0,2-2 0 0,-1-1 0 15,-1 3 0-15,1-1 0 0,2 1 0 0,-3-10 0 16,-2 7 0-16,3 13 0 0,1-1 0 0,-1 4 0 31,0 2 0-31,-2-2 0 0,-1 3 0 0,5 10 0 16,0 0 0-16,0 0 0 0,0 0 0 0,0 0 0 0,-7-6 0 0,7 6 0 16,0 0 0-16,0 0 0 15,0 0 0-15,0 0 0 0,0 0 0 0,0 0 0 16,0 0-128-16,0 0 128 0,0 0-128 0,0 0 128 15,-6-5-160-15,6 5 160 0,0 0-160 0,0 0 160 0,0 0-160 0,0 0 160 16,0 0-144-16,0 0 144 16,0 0-128-16,0 0 128 0,0 0 0 0,0 0-128 0,0 0 128 0,0 0 0 0,0 0 0 15,0 0-128-15,0 0 128 0,0 0 0 16,9 3 0-16,4 2-160 0,-13-5 160 0,17 3 0 0,-4-1-128 0,0 1 128 16,0-1 0-16,-4-4 0 0,3 2 0 0,1-3 0 15,3 3 0-15,8-5 0 0,-1 2-128 0,1 1 128 16,4-1 0-16,-10 0 0 0,1 3 0 0,4-2 0 0,3 2 0 0,8 0 0 15,2 0 0-15,-2 0 0 0,-5 0 0 0,-6 0 0 16,0-3 0-16,1 3 0 0,-1-3 0 16,9-2 0-16,-4 1 0 0,-1 3 0 15,-4-6 0-15,-7 7 0 0,4-1 0 0,9-3 0 16,-5 4 0-16,-1 0 0 0,0 0 0 0,-2 0 0 16,-1 0 0-16,-6 0 0 0,2 4 0 0,2-4 0 15,2 0 0-15,7 1 0 0,-1 3 0 0,0-1 0 0,-3-2 0 0,-7-1 0 16,0 4 0-16,10-4 0 15,-3 0 0-15,0 0 0 0,-4 0 0 0,2 0 0 16,-1-4 0-16,-5 4 0 0,-1-4 0 0,1 0 0 16,-1 3 0-16,6-6 0 0,-2 1 0 0,-4-1 0 15,-1-1 0-15,-5 6 0 0,2-1 128 0,-10 3-128 16,13-5 0-16,-13 5 0 0,13-3 128 0,-13 3-128 16,0 0 0-16,0 0 144 0,0 0-144 0,0 0 128 15,0 0-128-15,0 0 128 0,0 0 0 0,0 0-128 16,0 0 192-16,0 0-64 0,0 0-128 0,0 0 192 15,0 0-192-15,0 0 192 0,0 0 0 0,0 0 0 16,0 0 0-16,0 0 0 0,0 0 0 0,0 0 16 16,0 0 0-16,13 0 0 0,-13 0-208 0,0 0 0 0,0 0 0 0,0 0 0 0,0 0 0 0,0 0 0 31,5 8 0-31,0 8 0 0,-5-3 0 0,3 0 0 0,-1 4 0 0,-1-3 0 0,1 1 0 0,0 9 0 16,-1 1 0-16,-1-1 0 15,0-3 0-15,2-2-128 0,0-1 128 0,1 3 0 16,-2-1 0-16,3 14 0 0,-1-2 0 0,2 1 0 0,0 1 0 0,-2-11 0 15,-1-1 0-15,1 3 0 0,0-1 0 0,2 10 0 16,0-3 0-16,0-5 0 0,-1 2 0 0,0-10 0 16,-3 1 0-16,4 4 0 0,-3-1 0 0,-1 13 0 15,3-1 0-15,-1-3 0 16,-3-2 0-16,0-3 128 0,0 3-128 0,0-13 0 0,0 4 0 0,-2 6 144 16,1-2-144-16,1-3 128 0,-4 2-128 0,4-10 0 15,-1 0 144-15,-1 0-144 0,1 0 0 0,-3 3 128 16,4 0-128-16,0-8 0 0,0 0 0 0,0 4 0 15,0-2 0-15,0-2 128 0,0 0-128 0,0 5 0 16,-1 1 0-16,-1-4 0 0,2-10 0 0,-2 11 0 16,1 6 0-16,1-4 0 0,-2-2 0 0,2 5 0 0,0-1 0 0,0-7 0 15,-1 3 0-15,1 2 0 0,0-1 0 0,0-3 0 16,0 3 0-16,1 1 0 0,2 0 0 0,-3-13 0 16,0 0 0-16,4 11 0 0,-3-3 0 0,4 0 0 15,-5-8 0-15,3 17 0 16,-3-17 0-16,4 13 0 0,-1 0 0 0,0 1 0 15,-1-1 0-15,-2-13 0 0,1 10 0 0,3 1 0 16,-4-11 0-16,3 13 0 0,0 0 0 0,-3-13 0 0,7 8 0 0,-7-8 0 16,5 9 0-16,-5-9 0 0,8 11 0 0,-8-11 0 0,11 8 0 0,-3-5 0 15,-8-3 0-15,10 2 0 0,-2 1 0 0,3-1 0 32,-11-2 0-32,12 0 0 0,-12 0 0 0,14 0 0 15,1 0 0-15,-7 0 0 0,0 0 0 0,2-2 0 0,3-1 0 0,3-2 0 16,-1 2 0-16,-1 1 0 0,-1-1 0 0,-1 3 0 15,1-3 0-15,8 3 0 0,-2-5 0 0,-1 5 0 16,-3-3 0-16,1 3 0 0,4-5 0 0,-7 1 0 16,0 0 0-16,9 0 0 0,-1 3 0 0,0-3 0 15,-1 0 0-15,-5 4 0 0,-2 0 0 0,3 0 0 0,0 0 0 0,12 0 0 16,-2 0 0-16,-4 0 0 0,1 3 0 0,-5-2 0 16,0-1 0-16,0 5 0 0,6-5 0 0,8 4 0 15,-2-4 0-15,-1 0 0 0,0 0 0 0,-6-4 0 16,0 4 0-16,1-1 0 0,2-3 0 0,11 0 0 15,-3-1 0-15,-3-2 0 0,-3 2 0 0,-10 2 0 16,4-2 0-16,-1 2 0 0,1-2 0 0,8-3 0 16,-4 3 0-16,0 0 0 0,-1-1 0 0,-11 6 0 15,1-5 0-15,1 2 0 0,0 1 0 0,10-1 0 0,-3-1 0 0,0 4 0 16,-2-1 0-16,-8-2 0 16,0 3 0-16,2-4 0 0,-1 4 0 0,7-4 128 0,-3 0-128 0,-5 4 0 0,2-1 0 0,-7 1 0 15,-8 0 0-15,10 0 128 16,-1-4-128-16,-9 4 0 0,12 0 128 0,-12 0-128 15,14-4 0-15,-14 4 144 16,0 0-144-16,8 0 0 0,1 0 128 0,-9 0-128 16,0 0 0-16,0 0 0 0,13 0 128 0,-13 0-128 0,0 0 0 0,9 3 0 0,-9-3 0 0,13 0 0 15,-13 0 0-15,13 1 0 0,-1 3 0 0,-12-4 0 16,0 0 0-16,8 1 0 16,3-1 0-16,-11 0 0 0,13 4 0 0,0 0 0 15,0-4 0-15,-2 0 0 0,-11 0 0 0,10 0 0 0,0 0 0 0,5-1 0 16,-2-2 0-16,-13 3 0 15,13 0 0-15,-13 0 0 0,0 0 0 0,9 0 0 16,-9 0 0-16,13-4 0 0,-13 4 0 0,0 0 0 0,0 0 0 0,0 0 160 16,0 0-160-16,0 0 192 0,0 0-32 0,0 0 0 15,12-9 0-15,-12 9 0 0,0 0-16 0,3-12 0 16,-2 2 0-16,-1 10 0 0,0-11-144 0,0-2 192 16,-1-3-192-16,-1 3 192 15,1-2-192-15,-1-3 0 0,-1 2 144 0,0 0-144 0,-1 0 0 0,-2-9 0 16,1-1 0-16,-2-1 128 0,1-2-128 0,-1-1 0 15,1 1 0-15,1 8 128 0,-3-3-128 0,-5-14 0 0,0 6 0 0,0-1 0 0,2 4 0 0,1 8 0 16,-3-3 0-16,2-1-128 0,-2 4 128 16,-4-11 0-16,1 1 0 0,3 3-128 0,3 7 128 0,4 5 0 15,1 0 0 1,-2-9-128-16,3 4 128 0,0 0 0 16,1 2 0-16,1-2 0 0,-1 0 0 0,3 8-128 15,2-7 128-15,-1-1 0 0,1 0 0 0,0-3-128 0,1-1 128 0,2-9 0 16,0 2 0-16,-2 7 0 0,2 1 0 0,1 1 0 15,-1 0 0-15,2 2 0 0,-2 5 0 0,-1-2-128 16,0-1 128-16,-1 3 0 0,-3-1 0 16,0 4 0-16,0 0 0 0,0 2 0 0,-2-2 0 0,1 5 0 15,-1-2 0-15,2 10 0 0,-2-8 0 0,-1 2 128 16,-2-3-128-16,-3 1 0 0,5 3 0 0,3 5 128 16,0 0-128-16,-3-8 0 0,3 8 0 0,0 0 0 15,-4-5 0-15,0-3 0 0,4 8 0 0,0 0 0 0,0 0 0 0,0 0 0 16,0 0-144-16,0 0 144 0,0 0 0 0,0 0 0 15,0 0 0-15,0 0 0 16,0 0 0-16,0 0-144 0,0 0 144 0,0 0 0 16,0 0-160-16,0 0 160 0,6-5-128 0,-6 5 128 0,0 0-160 0,8-3 160 0,-8 3-192 0,10 3 192 15,1-1-160-15,4-2 160 0,0 3-128 0,-1 2 128 0,-14-5 0 0,11 0-128 16,2 0 128-16,2 0 0 0,3 0 0 0,0-1 0 16,1-3 0-16,9 1-128 0,-1-5 128 0,-7 6 0 31,1-4 0-31,3 1 0 0,1 2 0 0,14-2 0 15,-5-3 0-15,0 3 0 0,-3 2 0 0,3-2 0 16,-3 2 0-16,1 1 0 0,-1-1 0 0,0 3 0 16,-2 0 0-16,0-4 0 0,1 4 0 0,-3 0 0 0,-1 0 0 0,-1 0 0 15,-1-1 0-15,0-2 0 0,-1 3 0 0,0-4 0 16,-2 3 0-16,0-3 0 16,-2 3 0-16,1-2 0 0,-2-1 0 0,1-1 0 15,2 2 0-15,2 2 0 0,0-3 0 0,-2 1 0 0,-3 1 0 16,0-1 0-16,-1 3 0 0,1-3 0 15,3 3 0-15,-3-2 0 0,-1-1 0 0,-3 3 0 0,-1 0 0 16,0-3 0-16,0 3 0 0,0 0 0 0,-13 0 0 0,11 0 0 0,4 0 0 0,-15 0 0 16,0 0 0-16,11 0 128 0,-11 0-128 0,12 3 0 31,-12-3 0-31,11 0 0 0,-11 0 0 0,0 0 128 16,10 0-128-16,-10 0 0 0,0 0 0 0,0 0 0 0,13 5 0 0,-13-5 128 15,11 3-128-15,-11-3 0 0,0 0 0 0,0 0 0 16,0 0 0-16,12 5 0 0,-4 3 0 0,-8-8 128 0,0 0-128 15,0 0 0-15,9 7 0 0,-9-7 0 0,0 0 0 0,9 9 0 16,0 0 0-16,-9-9 0 0,0 0 0 0,8 8 0 16,-8-8 0-16,7 13 0 0,-7-13 0 0,6 11 0 15,-6-11 0-15,5 16 0 0,-1-3 0 0,0 3 0 16,-4-3 0-16,2 4 0 0,0-1 0 0,-1 2 0 16,-1 1 0-16,0 1 0 0,2-2 0 0,-2 3 0 15,0 3 0-15,0-8 128 0,0 0-128 0,0 10 0 16,0 4 0-16,2-6 0 0,-2 4 0 0,0-2 0 0,0 3 0 0,0-10 128 15,0 1-128-15,1 11 0 0,1-4 0 0,1-2 0 0,0-3 0 0,-1-7 0 16,0 1 0-16,-1-1 0 0,1 1 0 0,1 8 0 31,-1-4 0-31,-1-2 0 0,1-2 0 0,0-3 0 16,-2-2 0-16,3 2 0 0,-2 0 0 0,-1 7 0 16,0-1 0-16,0-4 0 0,0 1 0 0,0-5 0 15,0 2 0-15,0 0 128 0,0 2-128 0,0 3 0 0,2 3 0 0,-2-5 0 0,0-4 0 0,0-3 0 31,0-1 0-31,2 4 0 0,1-4 0 0,-2 3 0 16,1-1 0-16,0 3 128 0,-1 2-128 0,-1-15 0 0,0 9 0 0,2-1 0 16,0 1 0-16,-1 4 0 0,-1-13 0 0,2 11 0 15,-2-11 0-15,1 8 0 0,-1 2 0 0,2-2 128 0,-2-8-128 0,2 16 0 16,-1-1 0-16,-1-15 0 16,0 0 0-16,2 8 0 0,0-2 0 0,-1 2 0 0,-1-8 0 0,2 15 0 15,-2-15 0-15,3 10 0 0,-3-10 0 0,0 0 0 16,2 8 0-16,-2-8 0 15,0 0 0-15,1 11 0 0,1-1 0 0,-2-10 0 16,0 11 0-16,0-11 0 16,3 8 0-16,-3-8 0 0,0 0 0 0,3 13 0 0,-3-13 0 0,4 12 0 15,-4-12 0-15,3 10 0 0,-3-10 0 0,0 0 0 0,2 8 0 0,2 5 0 16,-4-13 0-16,0 0 0 0,0 0 0 0,0 0 0 0,0 0 0 0,0 0 0 16,0 0 0-16,12 8 0 15,-12-8 0-15,0 0 0 0,13 8 0 0,-13-8 0 0,0 0 0 0,0 0 0 16,0 0 0-16,13 8 0 0,-13-8 0 0,0 0 0 15,0 0 0-15,0 0 0 0,10 3 0 0,-10-3 0 16,0 0 0-16,14 5 0 0,-14-5 0 0,0 0 0 16,0 0 0-16,0 0 0 15,15 3 0-15,-4-3 0 0,-11 0 0 0,18 4 0 0,-18-4 0 0,19 1 0 16,-19-1 0-16,13-1 0 0,4-3 0 0,-3 4 0 16,1-3 0-16,8 2 0 0,-5-3 0 0,3 1 0 15,-2 3 0-15,-6-2 0 0,5 2 0 0,0 0 0 0,1-3 0 0,9 0 0 16,-2-2 0-16,-2 2 0 0,1 1 0 0,-8-1 0 15,5 1 0-15,-3 2-128 0,0-1 128 0,9-1 0 32,-2-1 0-32,-3 3 0 0,-2 0 0 0,-6 0 0 0,1-2 0 0,2 4 0 0,-1-2 0 0,8 0 0 31,-6 0 0-31,2 0 0 0,1 0 0 0,-9 3 0 0,3-3 0 0,2 2 0 16,1-1 0-16,10-1 0 0,-3 0 0 0,2-1 0 0,-1-1 0 0,-7-1 0 15,1 3 0-15,2-2 0 0,1-1 0 0,12 0 0 16,-4-2 0-16,-1 5 0 0,0-5 0 0,-10 2 0 15,4-1 0-15,-3 0 0 0,-1-1 0 16,13 0 0-16,-6-2 0 0,-10 6 0 16,-2-3 0-16,2 1 0 0,-3 2 0 0,1-3 0 15,0 1 0-15,4 3 0 0,-7-5 0 0,-13 5 128 0,14-3-128 16,-14 3 0-16,0 0 0 0,12 0 0 16,-12 0 0-16,0 0 128 0,0 0-128 0,16-5 0 0,-16 5 0 0,0 0 128 15,0 0-128-15,0 0 0 0,0 0 0 0,0 0 0 16,13-3 0-16,-13 3 128 0,14-5-128 0,-14 5 0 0,0 0 0 15,0 0 0-15,10-3 0 0,-10 3 0 0,0 0 0 0,0 0 0 16,0 0 0-16,0 0 0 16,0 0 0-16,0 0 0 0,11 0 0 0,-11 0 0 0,15-2 0 0,-15 2 0 15,0 0 0-15,0 0 0 16,0 0 0-16,0 0 0 0,0 0 0 0,16-3 0 0,-16 3 0 0,15-2 0 16,0-1 0-16,-15 3 0 15,13 0 0-15,0 3 0 0,-2-3 0 0,7 0 0 16,0 0 0-16,-2 0 0 0,0 0 0 0,-3 0 0 15,0-3 0-15,2 3 0 0,-1 0 0 0,7 3 0 0,-1 2 0 0,-4-5 0 16,0-3 0-16,-4 1 0 0,-1 2 0 0,0 0 0 0,1-3 0 0,1 3 0 16,-13 0 0-16,0 0 0 0,0 0 0 0,0 0 0 15,8-3 0-15,-8 3 0 16,0 0 0-16,0 0 128 0,0 0-128 0,0 0 128 0,0 0 48 0,0 0 16 31,0 0 0-31,0 0 0 0,0 0-192 0,0 0 192 16,-3-10-192-16,3 10 192 0,0 0-192 0,0 0 0 15,-5-8 0-15,5 8 0 0,-3-7 0 0,3 7 0 0,-7-13 0 0,7 13 0 0,-3-13 0 0,3 13 0 16,0 0 0-16,-3-8 0 0,-2 0 0 0,0-3 0 16,5 11 0-16,-7-10 0 15,1-1 0-15,-1 3 0 0,4 0 0 0,-2-1 0 16,-1 1 0-16,-2-1 128 0,-1-3-128 0,1-1 0 0,0 2 0 0,2-2 0 16,1 0 128-16,0 0-128 15,0-2 0-15,2 1 0 0,-2-1 0 0,0-3 0 16,2-1 0-16,0-2 0 0,1-1 144 0,0 6-144 0,1 0 0 0,-1 0 0 15,1-2 0-15,-3-10 128 16,3 7-128-16,-1 5 0 0,0 0 0 0,2 0 0 0,-1-2 0 0,-1-7 0 0,1 1 0 0,-1 3 0 0,0 0 0 16,1 6 0-16,-3-3 0 0,3-1 0 0,-1-2 0 0,-3-8 0 15,0-4 0-15,2 9 128 0,0-2-128 16,0 1 0-16,-2-1 0 0,-3-1 0 16,4 2 0-16,1-1 0 0,0-1 0 0,0 1 128 0,-1 2-128 15,1-1 0-15,-2 9 0 0,-1-2 0 16,3 2 0-16,-1 0 0 15,1 3 0-15,-2 1 0 0,2 3 0 0,1 0 0 16,-1 1 0-16,2 0 0 0,1 8 0 0,-2-11 0 16,0 3 0-16,2 8 0 0,-1-13 0 0,1 5 0 15,0 8 0-15,-2-12 0 0,2 6 0 0,0 6 0 0,0 0 0 0,0-12 0 16,-2 4 0-16,2 8 0 16,-1-8 0-16,1 8 0 0,-3-11 0 0,3 11 0 0,0 0 0 0,-4-8 0 15,4 8 0-15,0 0 0 0,0 0 0 16,0 0 0-16,0 0 0 0,0 0 0 0,0 0 0 0,0 0 0 0,0 0 0 0,0 0 0 15,0 0-176-15,0 0 176 16,0 0-128-16,0 0 128 0,0 0 0 0,0 0-144 16,7-5 144-16,-7 5 0 0,0 0 0 0,6-8 0 15,1 0 0-15,-7 8 0 0,5-9 0 0,-5 9 0 16,4-8 0-16,1 0 0 0,0-1 0 0,-5 9 0 0,3-9 0 0,-3 9 0 16,7-11 0-16,-7 11 128 15,5-8-128-15,0 0 0 0,-2 0 0 16,-3 8 0-16,2-10 0 0,-2 10 0 0,3-8 0 0,-3 8 0 0,0 0 0 0,3-8 0 15,-3 8 0-15,0 0 0 0,0 0 0 0,0 0 0 0,0 0 0 0,7-8 0 0,-7 8 0 0,8-5 0 16,-8 5 0-16,14-4 0 0,-2 1 0 0,-1 3-128 16,0-1 128-16,2-3-128 0,0 4 128 0,2 0 0 15,-2 0 0-15,2 4-128 16,1-3 128-16,2-1-128 16,-2 0 128-16,2 0-128 0,3 3 128 0,0-3 0 15,-2 0 0-15,4 0 0 0,2 0 0 0,-1 0-128 16,0-3 128-16,2 3 0 0,0-5 0 0,2 5 0 0,1-5 0 0,-1 2-128 0,-2-2 128 15,3 2 0 1,0 3 0-16,2-1 0 0,1-3 0 0,-1 4 0 0,0-3 0 0,-2-2 0 16,-1 2 0-16,1 1 0 0,2-1 0 0,-2 0 0 0,-1-2 0 0,1 3 0 15,-1-1 0-15,-1-2 128 16,1-1-128-16,-2 1 0 0,-2-3 0 0,1 4 0 16,-3-4 0-16,1 3 0 0,0 2 0 0,-1-3 0 0,1 2 0 0,-3 1 0 31,-2-2 0-31,-2 2 0 0,-2 1 0 0,-1-1 128 15,-13 3-128-15,18 0 0 0,-3-3 0 0,-1 3 0 16,-1-2 0-16,2 2 128 0,0 0-128 0,-2 0 0 0,-2 0 0 0,0 0 0 16,2-3 0-16,0 3 0 15,0 0 0-15,-1 0 0 0,-3-3 0 0,3 3 0 0,-12 0 0 0,14-5 0 16,-1 2 0-16,2 1 0 0,-4-1 0 0,-3 1 0 16,4-1 0-16,-12 3 0 0,13-3 0 0,0-2 0 0,-13 5 0 0,13-3 0 15,0 1 0-15,-3-1 128 16,-10 3-128-16,0 0 0 0,0 0 0 0,0 0 0 0,0 0 0 0,13-3 0 0,-13 3 0 0,0 0 0 15,0 0 0-15,0 0 0 0,0 0 0 0,0 0 128 16,0 0-128-16,0 0 0 0,0 0 128 0,11 8-128 16,-11-8 0-16,0 0 128 0,0 0-128 0,0 0 0 15,0 0 0-15,2 14 0 16,-2-1 0-16,0-13 0 16,0 13 0-16,0 3 0 0,0-3 0 0,-2 4 0 0,-1-4 0 0,1 3 0 15,2 3 0-15,-2-1 0 0,-1 2 0 0,2 1 0 16,-1 0 0-16,2 3-128 0,-2-3 128 0,1-1 0 0,-1 1 0 15,2 0 0-15,2-1 0 0,-2-3 0 16,-2 5 0-16,2-3 0 0,2-1 0 0,1 1 0 16,-1 2 0-16,-2 1 0 0,-2-3 0 0,2 2 0 0,2 3 0 0,-1-2 0 0,1-1 0 0,-1 3 0 15,1-3 0-15,-2 0 0 0,0-1 0 0,2-7 0 16,-1 3 0-16,3 3 0 0,-4-1 0 0,3 3 0 31,-3 2 0-31,1 6 0 0,1-3 0 0,1-9 0 0,-3-1 0 0,0 10 0 0,2-7 0 0,-2-3 0 31,-2 2 0-31,2-3 0 0,2-2 0 0,-2 0 0 16,0-13 0-16,0 13 0 0,0-13 0 0,0 16 0 0,0-5 0 0,0-11 128 16,0 0-128-16,0 17 0 0,2-8 0 0,-2-9 0 15,0 15 0-15,0-15 0 0,0 0 0 0,0 13 0 0,0 0 0 0,0-13 0 16,0 13 0-16,0-13 128 0,0 16-128 0,0-4 0 16,0-12 0-16,0 9 0 15,0-9 0-15,0 15 0 0,0-15 0 0,0 13 0 16,0 0 0-16,0-13 0 0,-2 16 0 0,2-16 0 0,0 13 0 0,0-13 0 0,0 15 0 0,0-15 0 15,2 13 0-15,-2-13 0 0,3 13 0 0,-3-13 0 16,0 0 0-16,0 0 0 0,6 11 0 0,-6-11 0 16,0 0 0-16,0 0 0 0,0 0 0 0,0 0 0 0,10 10 0 0,-10-10 0 31,0 0 0-31,0 0 0 0,8 8 0 0,-8-8 0 0,0 0 0 16,0 0 0-16,8 11 0 0,-8-11 0 15,0 0 0-15,10 10 0 0,-10-10 0 0,13 8 0 0,0 0 0 0,-13-8 0 16,0 0 0-16,15 7-160 0,-15-7 160 0,21 1 0 0,-3 3 0 0,-1-4-128 31,-17 0 128-31,23-4 0 0,1 3 0 0,-1-2 0 0,-2-1 0 0,0-1 0 16,-3 2 0-16,2-2 0 0,2 2 0 0,1 1 0 15,-3-1 0-15,2 3 0 16,1-3 0-16,0 1 0 0,0-1 0 0,1 0 0 16,0-2 0-16,1 5 0 0,-1-3 0 0,2 1 0 0,-2-1 0 0,-1 3 0 15,1-2 0-15,1-1 0 16,-1 3 0-16,1 0 0 0,-3 3 0 0,-1-1 0 0,0-2 0 0,2 0 0 15,-2 0 0-15,2 3 0 0,0-1 0 0,-1-1 0 16,0 1 0-16,0-2 0 0,1 3 0 0,1-1 0 16,-1-2 0-16,0 0 0 0,0 0 0 0,-1 0 0 15,1 0 0-15,0 0 0 0,-5 0 0 0,0 0 0 16,-2 0 0-16,2 0 0 0,-1-2 0 0,0-1 0 0,-1 3 0 0,-3 0 0 16,-2-2 0-16,1 4 0 0,-12-2 0 0,14 0 0 15,-2 0 0-15,-1 0 0 0,-11 0 0 0,13 0 0 16,-13 0 0-16,13 0 0 0,-13 0 0 0,0 0 0 15,13-2 0-15,-13 2 0 0,11-1 0 0,-11 1 128 16,13-2-128-16,-13 2 0 0,0 0 0 0,0 0 0 16,12-3 0-16,-12 3 0 0,0 0 0 0,0 0 128 15,11-5-128-15,-11 5 0 0,0 0 0 0,0 0 0 16,10-8 128-16,-10 8-128 0,0 0 0 0,0 0 0 16,10-8 0-16,-10 8 0 0,0 0 0 0,0 0 0 15,9-5 0-15,-9 5 0 0,12-8 0 0,-12 8 0 16,0 0 0-16,0 0 0 0,11-8 0 0,-11 8 0 15,0 0 0-15,0 0 0 0,8-9 0 0,-8 9 0 16,0 0 0-16,0 0 0 0,0 0 0 0,0 0 0 16,11-8 0-16,-11 8 0 0,0 0 0 0,0 0 0 15,0 0 0-15,0 0 0 0,0 0 0 0,15-3 0 16,-15 3 0-16,0 0 0 0,0 0 0 0,0 0 0 16,0 0 0-16,16 0 0 0,-16 0 0 0,0 0 0 0,0 0 0 15,0 0 0-15,0 0 0 0,15 3 0 0,-15-3 0 0,0 0 0 16,15 4 0-16,-15-4 0 15,14 0 0-15,-14 0 0 0,0 0 0 0,0 0 0 16,0 0 0-16,0 0 0 0,0 0 0 0,0 0 0 0,0 0 0 0,0 0 0 0,0 0 0 0,0 0 0 16,0 0 0-16,0 0 0 0,0 0 0 0,15 0 128 15,-15 0-128-15,0 0 0 0,0 0 0 0,0 0 0 16,0 0 0-16,0 0 0 16,0 0 0-16,14-4 0 0,-14 4 0 0,0 0 0 15,0 0 0-15,0 0 0 0,15-3 0 0,-15 3 0 0,0 0 0 0,0 0 0 0,0 0 0 0,0 0 0 31,10-10 0-31,-10 10 0 0,0 0 0 0,9-11 0 16,-9 11 0-16,9-10 0 0,-9 10 0 0,0 0 0 0,6-14 0 0,-6 14 0 16,3-13 0-16,-3 13 0 0,2-12 0 0,0-1 0 15,-2 4 0-15,0-3 0 0,-2 1 0 0,0-2 0 16,2 13 0-16,-1-13 0 0,-3 2 0 0,1 1 0 16,0-2 0-16,0 3 0 0,-2-3 0 0,3 1 0 0,2 1 0 0,-1-1 0 15,-4-2 0-15,0 2 0 0,0-6 0 0,-2 3 0 0,1-6 0 16,-2 1 0-16,-5-2 0 0,5-4 0 15,3-4 0-15,-2 5 0 16,-2 1 0-16,2-1 0 0,1-4 0 0,1 4 0 16,-2-2-128-16,2 1 128 0,2-4 0 0,2 0 0 0,-1 1 0 0,0 2 0 15,1 2-128-15,1 0 128 16,0 6 0-16,0-2 0 0,0 4 0 0,0 3 0 16,0-3 0-16,0 3 0 0,-2 2 0 0,2-2 0 15,0 1 0-15,0-1 0 0,-2 3 0 0,2-1 0 16,-1 0 0-16,1-2 0 0,-2-4 0 0,1 1 0 0,1 2 0 15,-2-1 0-15,0 2 0 0,1 0 0 16,-1-3 0-16,0 0 0 0,1-2 0 0,-1-2 0 16,2 1 0-16,-1 1 0 0,-1-2 0 0,2 4 0 0,2-5 0 0,-2 5 0 0,0 0 0 0,0-2 0 31,1 2 0-31,2 3 0 0,-3 1 0 0,0 4-128 16,0 8 128-16,0 0 0 0,2-8 0 0,-2 8 0 0,0 0 0 0,0 0 0 15,0 0 0-15,0 0-128 0,0 0 128 0,0 0 0 0,0 0 0 0,0 0 0 0,0 0-128 0,0 0 128 16,0 0 0-16,0 0 0 0,0 0-128 0,0 0 128 15,0 0 0-15,0 0-128 16,0 0 128-16,0 0 0 0,0 0-128 0,0 0 128 16,10-5 0-16,-10 5 0 0,10-5 0 0,-1 2-128 15,4 0 128-15,-1-2 0 0,-1 0 0 0,-11 5 0 0,10-3 0 16,6 3 0-16,0-2 0 0,-1-1-128 16,-15 3 128-16,16 0 0 0,0 0 0 0,2 0 0 15,0 0 0-15,2-3 0 0,-3 3 0 0,6 0 0 16,-3 0 0-16,2-2 0 0,1-1 0 0,1 3-128 15,1-3 128-15,-1 3 0 0,0-2 0 0,2-1 0 0,0-1 0 0,0 0 0 0,-1 0 0 16,2 4 0 0,-2-5 0-16,-1 4 0 0,0-6 0 0,-1 6 0 15,0-3 0-15,-2 1 0 0,-2 3 0 0,4-5 0 16,0 2 0-16,-2 3 0 0,-3-5 0 0,1 2 0 16,1 1 0-16,3-1 0 0,-2 0 0 0,-2-2 0 0,1 2 0 0,-2 1 0 15,1-1 0-15,-3 3 0 0,-1-2 0 0,-1-1 0 16,-1 3 0-16,-1 0 0 15,-12 0 0-15,11 0 0 0,-11 0 0 0,0 0 0 0,12 0 0 0,-12 0 0 16,0 0 0-16,0 0 0 0,0 0 0 0,9 5 0 16,-9-5 0-16,0 0 128 15,0 0-128-15,0 0 0 0,0 0 0 0,0 0 0 0,0 0 0 0,8 8 0 0,-8-8 0 0,0 0 128 16,7 8-128-16,-2 3 0 0,-5-11 0 0,6 13 0 31,-2 0 0-31,-1 0 0 0,0 2 0 0,2-2 0 0,-5-13 0 0,2 18 0 16,-1 1 0-16,1-1 0 0,-1 5 0 0,3-5 0 0,-3 1 0 0,2-1 0 15,1-2 0-15,-1 5 0 0,0-1 0 0,0 1-128 16,1 3 128-16,-3-3 0 0,-1-1 0 0,2-2 0 16,-2 3 0-16,0-2 0 0,-2-1 0 0,1 5 0 15,-1-5 0-15,2 3 0 0,0-2 0 0,-2-1 0 16,-1 2 0-16,0-1 0 0,0 2 0 0,-1 0 128 0,3 1-128 0,-1-1 0 16,1 3 0-16,-1-3 0 15,2 7 0-15,0-4 0 0,2-1 0 0,-2-4 0 0,1 2 0 0,2 0 0 16,-3-1 0-16,4 1 0 15,-3 0 0-15,1 0 0 0,0 2 0 0,-1-2 0 16,2-3 0-16,-3 5 0 0,-1-5 0 0,1 3 0 0,0-5 0 0,0 3 0 16,-2-2 0-16,1-1 0 0,-3-2 0 0,3 1 0 0,1-2 128 0,0 0-128 15,0-13 0-15,0 13 0 16,0-2 0-16,0-11 128 0,0 13-128 0,0 0 0 0,0-13 0 0,1 17 0 31,1-3 0-31,1-1 0 0,-1-3 0 0,-2 1 0 16,0 2 0-16,0-13 0 0,3 13 0 0,0 2 0 15,-3-15 0-15,4 13 0 0,-1 0 0 0,0 0 0 16,0-2 0-16,-3-11 0 0,4 13 0 0,-1-2 0 16,-3-11 0-16,5 13 0 0,-5-13 0 0,3 13 0 15,-3-13 0-15,6 17 0 0,-6-17 0 0,7 11 0 0,-7-11 0 16,8 10 0-16,-8-10 0 0,8 8 0 0,-8-8 0 0,0 0 0 16,10 11 0-16,-10-11 0 0,11 8 0 0,-11-8 0 15,8 5 0-15,2 3 0 0,-10-8 0 0,0 0 0 16,0 0 0-16,8 4 0 0,-8-4 0 0,10 1 0 15,-10-1 0-15,10 4 0 0,-1 0 0 0,4 0 0 0,-13-4 0 0,10 3 0 16,-10-3 0-16,12 1 0 0,-1-1 0 0,2 0 0 16,-13 0 0-16,18 4 0 0,-2-4 0 0,-5 0 0 0,1 0 0 15,2-4 0-15,1 4 0 0,3 0 0 16,1-1 0-16,7-2 0 0,-1 3 0 0,-7 0 0 0,-1 0 0 16,16 0 0-16,-2-4 0 0,1 4 0 0,1-4 0 0,-1 4 0 15,-1 0 0-15,1-4 128 0,-1-1-128 0,0 4 0 16,-5-2 0-16,7-1 144 0,-3 4-144 0,1 0 128 15,-3 0-128-15,-1 0 0 16,-1 4 0-16,2-4 128 0,3 0-128 0,0 3 0 0,-5-2 0 16,0-1 0-16,0 0 0 0,3 0 0 0,-2 0 128 0,4 0-128 15,0 4 0-15,0-8 0 16,-3 4 0-16,-1-4 0 0,-1 0 0 0,0-1 0 0,-1 2 128 0,-1-2-128 16,-1 2 0-16,-2-2 0 15,0 2 0-15,0 1 128 0,0-1-128 0,0 0 0 0,-1 3 0 0,1-2 0 16,-2-1 0-16,4 0 0 15,0-2 128-15,1 3-128 0,4-1 0 0,1-2 0 16,-3-1 0-16,3 1 0 0,2 0 0 0,0-2 0 16,-2 2 0-16,0 1 0 0,0-1 0 0,-1-2 0 0,-2 6 128 0,-2-3-128 0,-3 0 0 15,-1-3 0 1,-2 5 0-16,-5-1-176 0,-5-2-1024 0,-8 5-208 0,8-8-32 16,-8 8-18944-16</inkml:trace>
  <inkml:trace contextRef="#ctx0" brushRef="#br0" timeOffset="-13019.54">7613 14940 17503 0,'-10'0'1552'0,"-6"-1"-1232"0,2 1-320 0,-3-4 0 0,1 4 2608 0,5 0 464 15,-5 0 80-15,3 5 32 0,-4-2-1728 0,-7 6-352 0,-2 4-64 0,-2-2-16 16,2 7-160-16,5-7-32 0,-5 1-16 0,-1 0 0 15,-4 6-176-15,-13 10-48 0,5-2 0 0,5-2 0 16,2 5-144-16,10-9-48 0,1 1 0 0,0 3 0 16,0 2-208-16,-8 12-64 15,6-6 0-15,5 1 0 0,2 4-128 0,10-13 0 0,1 6-192 0,1-1 192 16,3 3-224-16,2 10 80 0,4-9 16 0,3-1 0 0,4-2 128 16,-1-14-192-16,2 2 192 0,3-4-192 0,2-1 192 0,3-1-160 15,-1-3 160-15,16-4-160 16,-6-1 160-16,-7-8 0 0,6-2 0 0,1-6-128 0,2-4 128 0,15-10 128 15,-5-5-128-15,1-3 176 0,-6-3 0 0,-13 9 0 16,-1-9 0-16,21-17 0 0,-5 4 16 0,-3-3 16 16,-2-6 0-16,-4 1 0 0,0 1-48 0,-12 16-16 15,-2 4 0-15,0-9 0 16,0-4 16-16,-1-3 0 0,-2-4 0 0,3-21 0 0,-5 6-160 0,-2 7 160 16,-5 4-160-16,-2 7 160 15,-2 4-160-15,-3 9 192 0,-4 4-192 0,1 3 192 16,-2 6-192-16,1 10 0 0,-1-1 0 0,-5 3 128 15,5-2 0-15,-8-2 0 0,1 6 0 0,1-1 0 0,-3 7 16 0,8 3 0 0,-1 2 0 0,0 3 0 16,2 0-144-16,0 3 160 16,0 2-160-16,-2 6 160 0,0 2-160 0,7-1 0 15,0 1 144-15,-1 6-144 0,3-1 0 0,-2 18 0 16,-1 1-192-16,4 2 64 0,2 7 128 0,0-11 0 0,-1 4 0 0,1 5 0 16,-2 6 0-16,6 25 0 15,1-5 0-15,3-5 0 0,-1-7 0 0,-1-17 0 0,2 4 0 0,2 1 0 16,-1-4 0-16,7 23 0 0,-4-10 0 0,-2-18 0 0,-1 1 0 15,2-3 0-15,-2 0 0 0,2 2 0 0,0-5 0 0,0-2 0 32,0-1 128-32,-1-5-128 0,-1-3 0 0,-1-1 0 15,-2-1 0-15,0-4 0 16,-1-7-1472-16,-1 0-384 0,-6-8-64 0,8-5-15216 0</inkml:trace>
  <inkml:trace contextRef="#ctx0" brushRef="#br0" timeOffset="-12474.19">8183 14625 31727 0,'0'0'1408'0,"0"0"288"0,0 0-1360 0,0 0-336 0,0 0 0 0,0 0 0 0,0 0 1264 0,0 0 176 16,-10-3 32-16,10 3 16 0,-11-2-224 0,11 2-48 15,0 0-16-15,-11 9 0 0,11-9-880 0,-8 13-160 16,1 3-32-16,5-3-128 0,2 3 0 0,2 5 0 15,1 3-160-15,1 6 160 0,2 2-224 0,2 2 80 16,0-1 16-16,0-1 0 0,0-3 128 0,1 4 0 0,2-1-144 16,0-1 144-16,-1 2 0 0,0 1 0 0,0-3 0 0,-2-2 0 15,0-3 0-15,-2-5 160 0,1-2-160 0,-2 1 160 16,-2-6-32-16,0 1-128 0,-1-5 192 0,-2-10-64 16,0 0-128-16,0 0 160 15,0 0-160-15,0 0 160 0,0 0-160 0,0 0-272 0,0 0 64 0,0 0 16 31,-2-13-448-31,1-3-96 0,1-1-16 0,0-4 0 0,1 0 304 0,-1-7 48 0,3-1 16 0,1 3 0 16,0-1 224-16,1 2 160 0,2 4-192 0,-1 0 192 0,1 5-128 0,-1 3 128 16,1 0 0-16,1 2 0 0,-5 1 0 0,4 3 0 15,-7 7 0-15,0 0 0 0,6-5 320 0,-6 5 0 32,0 0 16-32,0 0 0 0,0 0-16 0,8 0 0 0,-8 0 0 0,0 0 0 15,0 0 0-15,0 0 0 16,4 9 0-16,-3 0 0 0,-1-9 16 0,-1 12 0 0,-3 4 0 0,-1-3 0 15,1 0-144-15,-1 3-16 16,-2-5-16-16,2 6 0 0,2-1-160 0,0 2 0 0,0-2 0 0,1 4 0 16,0-3 0-16,2 0 0 0,2 2 0 0,3-3 0 15,-2-1 0-15,5 1 0 0,2-4-128 0,0 1 128 0,-1 0 0 0,4-5 0 16,2 0 0-16,1 0 0 0,2 0 192 0,3-3 48 0,-1-2 16 0,1 0 0 16,2-1 32-16,-1-2 16 0,3 0 0 0,-1 0 0 31,2 0-576-31,3 0-112 15</inkml:trace>
  <inkml:trace contextRef="#ctx0" brushRef="#br0" timeOffset="-10119.6">11804 15369 6623 0,'0'0'288'0,"0"0"64"0,0 0-352 0,0 0 0 0,0 0 0 0,0 0 0 15,-5-8 176-15,5 8-48 16,-2-5 0-16,-1-3 0 0,3 8 192 0,0 0 16 0,0 0 16 0,0 0 0 16,-2-8 816-16,2 8 176 15,0-5 16-15,0 5 16 0,0 0 288 0,0 0 48 16,-1-7 16-16,1 7 0 0,0 0 0 0,0 0 0 0,0 0 0 0,0 0 0 15,0 0-64-15,0 0 0 16,0 0 0-16,0 0 0 0,0 0-304 0,0 0-64 0,0 0-16 0,0 0 0 0,0 0-512 0,0 0-96 16,-4 12-32-16,3-1 0 15,2-1-288-15,1 6-64 0,-2 5-16 0,2 2 0 0,1 3-16 0,0 3 0 16,0 0 0-16,1 4 0 0,-3-1-64 0,4 2 0 16,-3 3-16-16,1 4 0 0,-1 1 64 0,1 7 16 15,2 1 0-15,0 2 0 16,-2-1-32-16,0-1 0 0,0 2 0 0,1-2 0 15,-3 0-64-15,2-1-16 0,1-3 0 0,-1-4 0 0,0 3-16 0,-1 4 0 16,-2-12 0-16,0 1 0 16,0 2-128-16,1-2 0 0,1 4 144 0,1-3-144 15,1-5 0-15,-1 8 144 0,0-1-144 0,0 1 0 0,1-6 128 0,0-2-128 16,1-2 0-16,0-3 0 0,3 1 144 0,0-1-144 0,1 3 0 0,2 1 144 16,-1-1-864-1,1-3-176-15,2-3-48 0</inkml:trace>
  <inkml:trace contextRef="#ctx0" brushRef="#br0" timeOffset="-9385.3">14651 15224 8287 0,'0'0'736'0,"0"0"-592"32,0 0-144-32,0 0 0 0,0 0 3168 0,0 0 608 0,0 0 112 0,0 0 16 15,0 0-1504-15,0 0-304 16,0 0-64-16,0 0-16 0,0 0-928 0,0 0-176 15,0 0-32-15,0 0-16 0,5 12-416 0,2 1-64 0,-1 3-32 0,1 2 0 0,-1 1-160 0,1-3-48 32,-1 2 0-32,-1-3 0 0,0 1 64 0,1 5 16 0,1 4 0 0,3 14 0 15,3-2-32-15,-5-6 0 0,0 0 0 16,2 6 0-16,-2-1 48 0,5 19 0 0,-4 2 0 0,-4-17 0 16,0 2 64-16,0 7 16 0,0-2 0 0,0 2 0 0,-2 1 64 0,-1-1 32 15,3 0 0-15,-2-4 0 0,0-3 80 0,-3-4 16 16,2-1 0-16,-1 0 0 0,-1-1-16 0,2-2 0 15,0-5 0-15,-1 4 0 0,1-4-272 0,1-5-48 16,0 1-16-16,1-4 0 0,-3-2-160 0,4-1 0 16,-2-2 0-16,2 1 128 15,2-4-128-15,-6 3 0 0,4-5 0 0,-2-1 0 16,1 1 128-16,-1 2-128 0,0-5 0 0,-1 5 128 16,-4-1-128-16,1 4 0 0,-1 0 0 0,0-3-13120 0,-1 0-2528 0</inkml:trace>
  <inkml:trace contextRef="#ctx0" brushRef="#br0" timeOffset="-8490.74">12287 16445 7359 0,'-11'5'656'0,"6"-2"-528"15,-3-1-128-15,8-2 0 0,0 0 3440 0,-6 0 656 0,-4 3 128 0,2 0 16 0,8-3-1984 0,0 0-400 16,-5 2-64-16,5-2-32 16,-8 3-464-16,8-3-80 0,0 0-32 0,0 0 0 15,0 0-544-15,0 0-128 16,0 0 0-16,0 0-16 0,0 0-208 0,0 0-32 15,0 0-16-15,0 0 0 0,0 0 144 0,0 0 16 0,0 0 16 0,11-3 0 16,2-2-80-16,0 2-16 16,-2 3 0-16,2-5 0 0,2 5-64 0,0-2-32 0,4-1 0 0,14 0 0 15,-4 1-48-15,2-1-16 0,1 3 0 0,-6 0 0 16,5 0-160-16,16 0 160 16,-5 5-160-16,1-2 160 0,0-3-160 0,-12 3 128 0,2-1-128 0,2 1 128 0,4-1-128 0,21 1 0 15,-3-3 0-15,-2 0 0 16,-1-3 0-16,-17 3 0 0,4-2 0 0,3-1 0 0,-2 3 128 0,26-5-128 15,-6-3 0-15,-4 5 128 0,-6-2-128 0,-18 5 128 16,5-3-128-16,4 3 128 0,0 0-128 0,3 0 0 16,3 0 144-16,17 0-144 0,-6 0 0 0,-8 0 144 15,-5 6-144-15,-18-4 0 0,2 1 128 0,2 2-128 16,-1-5 0-16,12 3 0 0,-5 0 0 0,-3-1 0 0,0-2 0 0,-15 0 0 0,3 0 160 0,4 0-160 16,1 0 128-16,0 0-128 15,-1 0 128-15,11-2-128 0,-5-1 0 0,-10 3 128 0,-1-3-128 0,1 3 128 16,0 0-128-16,1 0 128 0,-1-2-128 0,7 2 160 15,-7 0-160-15,-9 0 160 0,0 0-160 0,-1 0 128 16,2 0-128-16,1 0 128 0,-1 0-128 0,-3 2 160 16,-13-2-160-16,0 0 160 0,0 0 0 0,0 0 0 15,8 3 0-15,-8-3 0 0,0 0 16 0,0 0 0 32,0 0 0-32,0 0-13152 15,0 0-2624-15</inkml:trace>
  <inkml:trace contextRef="#ctx0" brushRef="#br0" timeOffset="-8031.17">14392 16273 29823 0,'0'0'1328'0,"0"0"272"0,0 0-1280 0,0 0-320 16,0 0 0-16,0 0 0 0,0 0 640 0,0 0 80 16,0 0 16-16,0 0 0 0,0 0-448 0,0 0-96 15,9-2 0-15,4-1-16 0,-13 3-176 0,12 0 0 0,-1 0-192 0,4 3 192 16,-1-1 0-16,-4-2 0 16,-2 3 0-16,12 2 0 0,-3-2 160 0,0 2 96 0,4-2 32 0,-8 2 0 15,3 2 160-15,-1-2 16 0,-1 0 16 0,1-1 0 16,0 0-160-16,9 4-48 15,-3 0 0-15,-6-5 0 0,1 2-128 0,2-2-16 0,0-1-128 0,9 4 192 0,-4-4-192 0,-5 3 176 32,1-2-176-32,-6-3 160 0,2 3-160 0,1-1 128 15,-1-2-128-15,4 3 128 0,-3 0 16 0,-16-3 0 0,13 5 0 0,-13-5 0 16,0 0 208-16,0 0 32 16,8 5 16-16,-8-5 0 0,0 0 400 0,4 15 80 15,-4-2 16-15,-5 0 0 0,-3-5-160 0,-5 5-32 16,-2 3 0-16,-3 0 0 0,-1 1-368 0,-1 0-80 0,2 6 0 0,2-8-16 0,-3 4-240 0,-4 2 144 31,-1 4-144-31,-2-1 128 0,-2 0-128 0,-3 2 0 16,-1-1 144-16,-1 1-144 0,9-7 0 0,-2 1 0 0,-3-2 0 15,-2 3-128 1,-3-5-1904-16,0 0-368 0,0-3-80 0</inkml:trace>
  <inkml:trace contextRef="#ctx0" brushRef="#br0" timeOffset="-7432.59">12693 16094 2751 0,'0'0'128'0,"0"0"16"0,0 0-144 0,0 0 0 0,-8 0 0 0,2-3 0 15,6 3 5712-15,-12-5 1120 16,12 5 208-16,-9-3 64 0,1 1-4480 0,-1 2-896 0,1 0-192 0,-3 2-16 16,-2-2-336-16,-2 3-64 0,1 2-16 0,-3-2 0 15,0 2-304-15,-1 3-64 16,0-3-16-16,-2 3 0 0,3 0-304 0,-3 4-64 16,-1-4-16-16,-2 5 0 0,1-5-208 0,-1 5-128 0,-3-2 160 0,5 6-160 15,-4-4 128-15,6 0-128 0,-1 3 0 0,3 0 0 16,-3 0 0-16,4 4 0 0,1-2 0 0,1-2 0 15,1 0 0-15,1-3 0 16,2 3 0-16,2-3 0 0,2 0-160 0,3 2 160 0,1-5-128 0,2 1 128 16,0-11-240-16,2 13 48 0,1-5 0 0,-3-8 0 15,6 11 32-15,2-1 16 0,1-2 0 0,0 0 0 0,1 1 144 0,3-1 0 16,0 0 0-16,2-3 0 0,1 3 0 0,2 0 0 16,0 3 0-16,1-1 0 0,4-2 0 0,3 4 0 0,0 0 0 0,1 5 0 15,-1-1 0-15,4 0 0 0,0 0 0 0,3 2 0 16,1 2 0-16,2-2 0 0,-2 3 0 0,0-2 0 15,5 2 0-15,-5 4 0 0,-3-1 160 0,-2 0-12128 16,-1-3-2416-16</inkml:trace>
  <inkml:trace contextRef="#ctx0" brushRef="#br0" timeOffset="-7029.31">13510 16981 23951 0,'0'0'2128'0,"0"0"-1696"15,0 0-432-15,-5-4 0 0,-3 1 2624 0,8 3 432 0,-8 0 80 0,8 0 32 16,0 0-1440-16,-8 3-272 16,8-3-64-16,0 0-16 15,-7 9-736-15,7-9-160 0,-3 9-32 0,1-1 0 16,1 4-448-16,2 1 0 0,-1 3 0 0,2 0 0 0,1 5 128 0,1 4-128 16,-3 2 0-16,2-1 144 0,1 4-144 0,1 2 0 15,1 0 0-15,1-1 0 0,-3-6 128 0,1 2-128 16,0-1 128-16,0 3-128 0,-2 4 128 0,0-4-128 15,1 0 128-15,1-4-128 0,-1 2 144 0,0-1-144 16,-3 2 160-16,1-7-160 0,-2-3 128 0,2-2-128 16,-2-5 0-16,0-11 144 15,0 0-1936-15,0 0-400 0,0 0-80 0,0 0-14592 16</inkml:trace>
  <inkml:trace contextRef="#ctx0" brushRef="#br0" timeOffset="-6755.52">13137 16973 33119 0,'0'0'720'0,"0"0"160"0,0 0 16 0,0 0 48 0,0 0-752 0,0 0-192 0,0 0 0 0,0 0 0 16,-4-7 768-16,4 7 112 16,0 0 16-16,0 0 16 0,0 0-432 0,7-8-96 0,1 0 0 0,3 3-16 15,2 0-368-15,4 0 144 16,4-1-144-16,-2 4 0 0,1-1 0 0,1 3 0 0,1 0 0 0,1 3 0 15,2-1 0-15,1-2 0 0,-1 3 0 0,0-3 0 16,-1 5 0-16,1-5 0 0,-1 3 0 0,2-1 0 16,0-2 128-16,1 0-128 0,1 0 0 0,-2 0 0 0,2 0 160 0,-1 0-160 15,1 0 128-15,-2-2-128 16,-3-1 240-16,3 1-48 0,-4 2 0 0,1 0 0 16,-2-3-2672-16,0 3-528 15</inkml:trace>
  <inkml:trace contextRef="#ctx0" brushRef="#br0" timeOffset="-6413.44">14127 17365 15663 0,'0'0'688'0,"0"0"144"16,0 0-656-16,0 0-176 0,0 0 0 0,0 0 0 0,0 0 2336 0,0 0 432 0,0 0 96 0,0 0 16 16,0 0-896-16,0 0-192 15,0 0-16-15,0 0-16 0,0 0-176 0,0 0-48 0,0 0 0 0,0 0 0 0,0 0-544 0,-8 0-112 31,-2 0-32-31,0 0 0 0,-3 0-400 0,-1 0-96 16,-2 5-16-16,1-1 0 0,-3-1-112 0,-3 3-32 0,-3 2 0 0,-2 7 0 16,-2 3-192-16,0 3 0 15,1-2 128-15,-14 16-128 0,6-6 0 0,13-5 0 16,1 0 0-16,3 1 0 0,1-1 0 0,4-3 128 16,3-1-128-16,3-2 0 0,4-7 0 0,3-1 0 0,3 1 0 0,2 2 0 0,5 0 0 0,1-2 0 15,4-2 0-15,3 0-160 0,1-5 160 0,2 4 0 16,-1-3 0-16,1-2 0 0,2 2 0 0,-1-2 0 15,3 0 0-15,-2-1 0 0,-1 1 0 0,1 2 128 16,1-2-128-16,4 2 128 0,0 3-128 0,-2 5 0 16,-4-2 128-16,1 2-128 15,0 4-896-15,-2 2-240 0,-2 2-48 0</inkml:trace>
  <inkml:trace contextRef="#ctx0" brushRef="#br0" timeOffset="-5942.79">14887 17278 25455 0,'0'0'1120'0,"0"0"240"0,-2 6-1088 0,2-6-272 0,-1 8 0 0,1-8 0 0,-4 12 784 0,8-4 112 16,-3 0 0-16,2 2 16 0,-3-10-192 0,10 8-32 15,0-2-16-15,3-1 0 16,3 0-176-16,4-2-48 0,1-3 0 0,3 4 0 0,2-4-64 0,3 0-32 16,-1 0 0-16,1 0 0 0,0 0-176 0,5 0-48 15,-1-4 0-15,-2 4 0 16,-4 0 0-16,-1 0-128 0,0 4 192 0,-3-3-64 0,-2-1-128 0,-1 3 192 15,-4-3-192-15,0 0 192 16,-5 0-1408-16,-2 0-256 16,-9 0-64-16</inkml:trace>
  <inkml:trace contextRef="#ctx0" brushRef="#br0" timeOffset="-5733.47">15116 17547 3679 0,'0'0'320'0,"0"0"-320"16,0 0 0-16,0 0 0 0,0 0 7232 0,0 0 1360 16,0 0 288-16,0 0 48 0,0 0-6976 0,0 0-1392 0,0 0-288 0,0 0-48 15,11 4-224-15,0 0 176 0,1 0-176 0,1-3 160 16,1 2-160-16,4 2 0 16,2 0 0-16,1-2 0 0,0 2 0 0,3-1 0 0,1-1 0 0,-1-2 0 15,0-1 0-15,4 4-192 16,-2-4 32-16</inkml:trace>
  <inkml:trace contextRef="#ctx0" brushRef="#br0" timeOffset="-5286.45">15994 17489 14735 0,'0'0'640'0,"0"0"160"0,0 0-640 0,2-12-160 15,-2-4 0-15,3 3 0 0,0-3 2016 0,0-5 368 16,2 1 80-16,0-2 16 0,2-3-1296 0,2-15-256 16,1 2-48-16,-2 11-16 0,0 1-192 0,2-7-32 15,-2 1-16-15,2-5 0 0,-2-1 0 0,2 1 0 16,0-4 0-16,3-12 0 0,-7 1-160 0,1 21-16 0,-3 0-16 0,1 0 0 15,-1 5-256-15,2-8-48 16,-4 10-128-16,1 4 192 0,-3 11 0 0,0 9 0 16,0 0 0-16,0 0 0 0,0 0 672 0,0 0 128 15,0 0 32-15,0 0 0 0,-5 13-320 0,2-4-64 16,0 3-16-16,1 4 0 0,2 5-464 0,0 8-160 16,2 1 0-16,2 2 144 0,1 0-144 0,-1-6 0 15,-3-1 0-15,4 4 0 0,0 0 192 0,3 18-64 16,-1-1 0-16,-1-1 0 0,-1-3 16 0,0-9 0 15,0-1 0-15,1 15 0 0,-1-6-144 0,-2-12 128 16,2 0-128-16,-2 1 128 0,1-1-128 0,-3-5 0 0,1 1 0 0,-2-1 0 31,1-6-1168-31,-1-2-224 0,4-5-32 0</inkml:trace>
  <inkml:trace contextRef="#ctx0" brushRef="#br0" timeOffset="-4928.68">16803 16372 33567 0,'0'0'1488'0,"0"0"304"0,0 0-1424 0,0 0-368 16,0 0 0-16,0 0 0 0,0 0 848 0,0 0 112 15,-12 8 0-15,1 0 16 0,0 4-64 0,4-3-16 16,-1 8 0-16,0 2 0 0,-4 2-480 0,-2 16-96 15,-1 9-32-15,2-1 0 0,2 1-160 0,3-9-128 0,0 7 192 0,-1 3-192 0,0 7 128 0,-8 24-128 16,6-4 0-16,3-20 0 16,-2 4 128-16,1 4-128 15,-3 0 0-15,1 3 0 0,-1 1 0 0,-1 4 160 0,-1-5-160 0,1-5 128 16,0-3-128-16,-5 1 128 0,3 2-128 0,1-5 128 16,1-1-128-16,0 0 128 0,0-19-128 0,1-1 128 0,1 4-128 15,0-1 0-15,-2 4 0 0,1-7 0 0,1-2 0 0,1-3 0 16,1-4 0-16,-3 2 0 15,4-4-288-15,0-3-144 0,1-3-16 0,3-2-16 16,-3-2-2256-16,4-2-448 0,3-11-96 0,0 0-11648 0</inkml:trace>
  <inkml:trace contextRef="#ctx0" brushRef="#br0" timeOffset="-4272.25">16642 18171 28671 0,'0'0'1280'0,"-5"8"256"0,5-8-1232 0,0 0-304 16,0 0 0-16,0 0 0 0,0 0 288 0,0 0 0 0,0 0 0 0,10-4 0 15,-2-4-48-15,5-5-16 0,0-3 0 0,-3 3 0 0,-1-5-32 0,3-1-16 16,-1-1 0-16,2-1 0 0,2-3-48 0,7-15 0 31,-2-2 0-31,-2 4 0 0,-2 0 128 0,-5 7 32 16,2-5 0-16,-1 1 0 0,-1-7 176 0,9-17 48 0,1-4 0 0,-10 21 0 16,2-4-128-16,2-1-32 0,-1 1 0 0,-2 0 0 0,-1-1-160 0,2-16-48 15,-5 9 0-15,-1 11 0 16,-4 6 0-16,-3 18 0 0,0-1 0 0,-2 6 0 0,-1 4 288 0,-2 6 48 15,5 3 16-15,0 0 0 0,-6 2 400 0,-1 3 64 16,2 3 32-16,0 5 0 0,0 3-672 0,-3 13-144 0,-1 5-32 0,4-1 0 16,0 4-144-16,3-12 0 0,2 7 0 0,0 5-176 15,2 4 176-15,1 22 0 0,2-6 0 0,0-20-128 16,-2 1 128-16,5 4 0 16,-1 3-144-16,-1 4 144 0,1-3 0 0,4 23 0 0,0-12 0 0,-2-20 0 15,-3 2 0-15,2 2 0 16,0 0 0-16,0 1 0 0,-1-2 0 0,-1 3 0 0,-1-3 0 0,0 2 128 15,-2-14-128-15,-1 4 128 0,-2-1-128 16,0 5 128-16,-5-2-128 0,-1-1 192 0,-3 2-192 0,0-1 192 31,-6 9-64-31,1-6-128 0,-3-1 192 0,-1-7-64 0,-3 0-128 0,0-5 160 0,5-12-160 0,-2 1 160 0,0 3-32 0,2-3-128 16,-2-2 192-16,0-4-64 0,4-4-128 0,-1-6 0 16,0-10 0-16,4 0 0 0,5 2 0 0,-1-7 0 15,1-7-192-15,4-7 192 0,4-2-256 0,4-7 64 31,2-4 0-31,5-17 16 0,2 4 176 0,1 1-160 16,4 3 160-16,6-12-160 0,0 7 160 0,-9 23 0 16,4-1-144-16,10-10 144 0,-3 6-224 0,-9 17 32 15,3 0 0-15,10-9 0 16,-1 7-2672-16,-13 13-528 0</inkml:trace>
  <inkml:trace contextRef="#ctx0" brushRef="#br0" timeOffset="-3914.27">17519 17791 21183 0,'0'0'944'0,"0"0"192"0,-7 3-912 0,-1-3-224 16,-2-3 0-16,0 3 0 0,-1-3 2736 0,1 1 496 15,-1-5 96-15,1 3 32 0,-4-1-2032 0,1 0-416 0,1 2-80 0,1-1 0 16,0 3-96-16,-1-3-16 0,1 4 0 0,-2 4 0 0,13-4-48 0,-8 1-16 15,0 7 0-15,0 1 0 0,-1-1-208 0,1 3-32 16,2 2-16-16,1 0 0 0,0 3-192 0,2 4-32 16,0-2-16-16,-1 3 0 0,4 3-160 0,0-3 160 15,2 3-160-15,4 14 160 0,4-6-160 0,-2-12 0 16,0-2 0-16,2 3 0 0,2-5 0 0,0 5 0 16,3-1 0-16,1-4 0 0,2-3 0 0,5-2 0 15,-2-1 0-15,0-2 0 0,2 0 176 0,0-8 48 0,1-3 16 0,17-7 0 16,-2 2 224-16,-2-3 48 15,-3-6 16-15,0 4 0 0,0-3-208 0,-14 8-32 16,2 0-16-16,-2-5 0 0,4 3-112 0,-3-1-32 0,-3 6 0 0,-5-2-14176 31,-3-1-2848-31</inkml:trace>
  <inkml:trace contextRef="#ctx0" brushRef="#br0" timeOffset="89656.4">28323 4829 15663 0,'0'0'1392'0,"0"0"-1120"0,0 0-272 16,0 0 0-16,0 0 3376 0,0 0 608 0,0 0 128 0,-11 3 32 0,11-3-1744 0,-13 5-352 15,13-5-64-15,-8 8 0 0,0 3-1248 0,1-1-240 16,7-10-48-16,-6 16-16 0,1 0-128 0,2 9-32 31,3 1 0-31,-2 1 0 0,0 3-272 0,4 2 160 0,-2 5-160 0,2 1 128 0,-2-1-128 0,1 5 0 0,-1 7 0 0,0 1 0 16,0-1 0-16,4 1 0 0,-3-1 0 0,2 0 0 0,-1-7 0 0,0-5 0 31,-1-4 0-31,1-7 0 0,0-7 0 0,1-3 128 0,-2-3-128 0,-1-13 128 16,0 0-128-16,0 0 160 15,0 0-160-15,0 0 160 16,0 0-464-16,0 0-80 0,10-8-32 0,-5-8-11472 15,0-8-2288-15</inkml:trace>
  <inkml:trace contextRef="#ctx0" brushRef="#br0" timeOffset="89941.86">27807 4804 16575 0,'-10'-14'1472'0,"7"2"-1168"15,0-1-304-15,1-1 0 0,-1 4 4688 0,3-3 880 16,0-3 192-16,0 1 16 0,0 2-3712 0,0 13-736 16,5-13-160-16,-2 2-16 0,-3 11-528 0,0 0-112 0,10-8 0 0,-10 8-16 0,14-2-496 0,4 4 0 0,3 1 0 0,5 2 0 31,2 1 0-31,6 7 0 16,0 0 0-16,0 0 0 0,0-6 0 0,0-2 0 0,1 3 0 0,-3-3 0 15,-1-2-128-15,-2 0 128 16,5-1 0-16,0 1 0 0,0-6 0 0,1 3 0 0,-5-2 0 0,1-1 0 0,-3 0 0 0,-1 3 0 15,1-2 0-15,0-1 0 16,-2-2 0-16,-2 2 0 0,-1-1-144 0,-5 4-12608 0,-2 0-2528 0</inkml:trace>
  <inkml:trace contextRef="#ctx0" brushRef="#br0" timeOffset="90307.23">28791 5402 19343 0,'0'0'848'0,"0"0"192"0,0 0-832 0,0 0-208 15,0 0 0-15,15-4 0 0,-15 4 2096 0,0 0 368 16,0 0 80-16,0 0 16 0,0 0-1024 0,11-5-192 0,-11 5-32 0,0 0-16 16,0 0 48-16,0 0 0 0,0 0 0 0,0 0 0 15,0 0-576-15,0 0-128 16,0 0 0-16,0 0-16 0,0 0 48 0,0 0 16 15,0 0 0-15,-11-3 0 0,-4 2-272 0,-1-3-48 0,-5 4-16 0,0 5 0 16,-1 3-96-16,-2 4-32 0,-4 1 0 0,1 0 0 0,1 6-224 0,2-1 128 16,-2 2-128-16,4 1 0 0,3 3 0 0,1 0 128 15,5-3-128-15,3 7 0 0,4-2 0 0,3 2 0 16,-2-6 128-16,6 3-128 0,6-6 128 0,3-1 0 16,3 3-128-16,1-5 192 0,6 4 96 0,6-2 16 15,3-2 0-15,3-1 0 16,6-6 112-16,-1-1 32 0,0 0 0 0,2-3 0 15,-3-5-32-15,-2-1 0 0,0-6 0 0,-1 2 0 0,-4 2-224 0,-5 3-64 16,-4 3 0-16</inkml:trace>
  <inkml:trace contextRef="#ctx0" brushRef="#br0" timeOffset="92605.3">29460 4704 33455 0,'0'0'1472'0,"0"0"320"0,-7-12-1424 0,7 12-368 0,0 0 0 0,0 0 0 16,0 0 768-16,0 0 64 0,-8 8 32 0,8-8 0 0,0 0-288 0,0 17-48 15,4-4-16-15,2 3 0 0,1-3-352 0,2 3-160 16,4 0 128-16,2 0-128 0,3 6 288 0,3-6-32 15,0 3 0-15,3-2 0 16,1-3 0-16,1 1 0 0,1-2 0 0,1-2 0 16,-2 4 64-16,0-4 0 0,-3 2 0 0,2 0 0 0,0-2-144 0,2 2-32 0,-1-1 0 0,4-1 0 31,-1-4-144-31,-2 1 128 0,1 0-128 0,-2 3 128 0,-3-3-128 0,-7-3 128 16,2-2-128-16,8 2 128 0,-8 0 64 0,-2-2 16 15,-3 6 0-15,-3-6 0 0,-10-3 32 0,0 0 0 0,0 0 0 0,8 1 0 16,-8-1-80-16,0 0-16 15,0 0 0-15,0 0 0 0,8 9 48 0,-8-9 16 16,0 0 0-16,0 0 0 0,0 0 160 0,0 0 16 0,3 11 16 0,-3-11 0 16,0 0-16-16,-6 10-16 0,-1 1 0 15,-1 0 0-15,-2 2-112 0,-1 0 0 0,-4 4-16 0,-1-1 0 0,-2 2-112 0,4-4 0 16,-4 4-128-16,-13 11 192 0,-2 1-192 0,-1-3 128 16,2-1-128-16,3 2 0 0,-1-4 144 0,6-3-144 15,3 0 128-15,0 4-128 0,1-1 0 0,1-3 0 16,1 0 128-16,0 0-128 0,0 2 0 0,4-2 0 15,1-3 0-15,1 1 0 16,3-1 0-16,0-1 0 0,3-4 0 0,1 1 0 16,0-4 0-16,5-10 0 0,-1 11 0 0,1-11 0 31,1 13-1168-31,-1-13-112 0,0 0-32 0,12 8 0 16,-12-8-1824-16,17-3-352 0</inkml:trace>
  <inkml:trace contextRef="#ctx0" brushRef="#br0" timeOffset="93284.78">30361 5303 17503 0,'0'0'768'0,"0"0"176"0,0 0-752 0,0 0-192 31,0 0 0-31,0 0 0 0,0 0 4720 0,0 0 912 16,0 0 176-16,0 0 32 0,0 0-3200 0,0 0-640 0,0 0-128 0,0 0-16 15,-15 0-944-15,15 0-176 16,-9 4-32-16,-1 8-16 0,-1 1-240 0,2 3-32 0,-2 0-16 0,3 2 0 16,-3-2-128-16,-2 9-16 0,1-1-16 0,2-4 0 15,1 2 16-15,-9 11 0 16,-2 2 0-16,3 3 0 0,-5-4 0 0,-2 2 0 16,-2-2 0-16,-5 0 0 0,-1-2-64 0,-2 1-16 0,-2 1 0 0,2 1 0 0,0 3-176 0,3-4 160 15,5-2-160-15,5-2 160 16,5-6-736-16,3-3-160 0,3-5-32 0</inkml:trace>
  <inkml:trace contextRef="#ctx0" brushRef="#br0" timeOffset="97544.51">31121 4502 20271 0,'0'0'896'0,"0"0"192"0,0 0-880 0,0 0-208 0,-7-3 0 0,-4-2 0 16,0 4 3008-16,11 1 544 16,-9 0 112-16,9 0 32 0,-13 1-1840 0,13-1-352 0,-8 8-80 0,8-8-16 0,-9 12-864 0,2-3-176 31,4 8-48-31,0-1 0 0,-1 0-160 0,3 8-32 15,1 2-128-15,0 10 192 0,0 3-192 0,0-11 0 0,-3 6 0 0,3 6 0 16,-2 3 192-16,0 0-48 0,1 0-16 0,-1 23 0 16,2-9 32-16,0 0 0 0,-2-4 0 0,4-14 0 0,-2 5-160 0,2-2 160 15,1 1-160-15,2 18 160 0,-4-12-160 0,3-17 0 16,-1-2 0-16,2 2 128 16,0-6-128-16,1-2 0 0,2 1 144 0,0-7-144 15,-1 1 0-15,-1-6 144 0,4 0-144 0,-3-5 0 16,-1 0 0-16,-6-8-176 0,0 0 0 0,0 0 0 31,0 0-2112-31,0 0-416 0,3-8-96 0,2-13-12784 0</inkml:trace>
  <inkml:trace contextRef="#ctx0" brushRef="#br0" timeOffset="97749.2">31014 5249 29247 0,'0'0'1296'0,"0"0"272"0,0 0-1248 0,0 0-320 16,0 0 0-16,-2-11 0 0,2 11 1504 0,0 0 240 15,0-8 48-15,2-2 16 0,-1 2-480 0,-1 8-112 16,5-5 0-16,2-7-16 0,-2 1-672 0,3 5-128 16,-8 6-16-16,14-7-16 0,-14 7-240 0,15-5-128 15,-2 2 128-15,-13 3-128 0,0 0 0 0,18 0 0 16,0 3 0-16,-1-3 0 0,3-3 0 0,-1 1 0 0,2-1 0 0,2 3-12368 31,2-3-2400-31</inkml:trace>
  <inkml:trace contextRef="#ctx0" brushRef="#br0" timeOffset="100637.01">31543 5674 5519 0,'0'0'496'0,"0"0"-496"16,0 0 0-16,0 0 0 0,0 0 3856 0,0 0 688 0,-5-8 128 0,5 8 16 15,0 0-2112-15,0 0-416 16,-6-8-96-16,6 8-16 0,-10-5-592 0,10 5-128 15,0 0-32-15,0 0 0 0,-12-3-400 0,3 1-96 16,9 2-16-16,-12-3 0 0,1 6-240 0,1-1-48 16,-1-2-16-16,0 3 0 0,1 2-208 0,0 3-32 15,0 0-16-15,1 0 0 0,-3 1-96 0,2-1-128 16,-1 3 176-16,5-1-176 0,-3 3 176 0,1-2-176 0,-3 5 160 0,3 1-160 16,0-1 160-16,1 0-160 0,1-1 160 0,1 4-160 15,2-3 160-15,-1 1-160 0,3-1 160 0,-1 2-160 0,2-2 0 0,3 0 128 31,1 0-128-31,1 1 0 0,-1 0 0 0,3 0 0 16,3-4 0-16,-1 1 0 0,1-4 0 0,1 1 0 0,1-6 0 0,-1 3 0 16,4-3 224-16,1-1 0 0,-1-4 0 0,3 0 0 15,-2-5 80-15,0-2 16 16,0-1 0-16,2-2 0 0,0-1-128 0,3-2 0 0,0 0-16 0,-1-3 0 16,-2 3-176-16,-2-2 0 0,2 1 144 0,-5 2-144 31,0 4-3056-31,-13 8-672 0</inkml:trace>
  <inkml:trace contextRef="#ctx0" brushRef="#br0" timeOffset="101028.54">31770 5626 8287 0,'0'0'368'0,"0"0"80"0,0 0-448 0,0 0 0 0,0 0 0 0,0 0 0 0,0 0 4208 0,0 0 752 16,0 0 160-16,0 0 16 0,0 0-2544 0,0 0-512 16,0 0-96-16,0 0-32 0,0 0-736 0,0 0-128 15,0 0-48-15,0 0 0 0,0 11-528 0,0 2-96 16,0-13-32-16,5 19 0 0,-5-2-192 0,3 1-64 16,4 3 0-16,-4-2 0 0,-1 1 16 0,1 1 0 15,0 0 0-15,0 5 0 0,1 3 0 0,-3 2 0 16,-1 0 0-16,0 4 0 0,0-1-16 0,0-9 0 15,0-1 0-15,0 17 0 0,-1-7-128 0,1-10 128 16,-2 2-128-16,0-1 128 0,2 2-128 0,-1-1 128 16,-1 2-128-16,1 6 128 15,-1-5-128-15,2-10 0 0,2-1 0 0,-2 2 128 16,-2-7-128-16,0 8 0 0,2-6 0 0,0-2 128 0,-1-1-128 16,1-12 128-16,0 0-128 0,0 0 128 31,0 0-720-31,0 0-160 0,0 0-16 0,0 0-16 15,5-11-1584-15,1-3-304 0,1-3-64 0</inkml:trace>
  <inkml:trace contextRef="#ctx0" brushRef="#br0" timeOffset="101364.36">31804 5653 14735 0,'-3'-11'640'0,"3"11"160"0,0 0-640 0,0-8-160 15,0-2 0-15,2 2 0 0,-2 8 2880 0,3-8 560 16,-3 8 96-16,8-12 32 0,0 8-1696 0,-8 4-336 16,12-9-64-16,1 5 0 0,1-3-608 0,1 5-112 15,-2-1-32-15,3 2 0 0,2-3-64 0,0 4-16 16,-2 4 0-16,2-3 0 0,-4 2-80 0,1-1-32 16,0 5 0-16,-1-3 0 0,-2 5-144 0,-3 4-16 0,-1-5-16 0,1 3 0 15,-1-1 64-15,-2 1 16 0,-1 0 0 0,-2-1 0 0,-1 3 0 0,0 2 0 16,-2-2 0-16,-2 5 0 15,0-7-112-15,1 5 0 16,-6-3-16-16,-1 3 0 0,0-3-32 0,-2 4 0 16,-1-1 0-16,-4 0 0 0,1 4-48 0,-7-3-16 0,-2-4 0 0,-2 4 0 15,-1-4-32-15,-1 1-16 16,-1-4 0-16,6-2 0 16,0-3-720-16,1-2-144 0,-1-6-16 0</inkml:trace>
  <inkml:trace contextRef="#ctx0" brushRef="#br0" timeOffset="117102.89">32369 5493 18431 0,'0'0'816'0,"0"0"160"0,0 0-784 0,0 0-192 0,0 0 0 0,0 0 0 16,0 0 2560-16,0 0 448 16,0 0 112-16,0 0 16 0,0 0-1456 0,0 0-272 15,0 0-64-15,0 0-16 0,0 0-688 0,10 0-128 16,3 0-16-16,2-4-16 0,1 4 144 0,0 0 16 0,0-1 16 0,1-3 0 16,-3 4-112-16,1 0-32 15,-2 0 0-15,3 0 0 0,0 4-208 0,4-3-48 16,-1 3-16-16,2-1 0 0,0-2-112 0,2 3-128 15,0-4 176-15,1 4-176 0,-3-4 160 0,1 0-160 16,-1 0 128-16,0 4-128 0,-3-4 128 0,-1 5-128 0,0-5 128 0,-3 0-128 0,1 3 144 0,-5-2-144 31,-10-1 160-31,0 0-160 16,0 0-368-16,0 0-160 0,0 0-48 0,0 0-11632 0,0 0-2320 0</inkml:trace>
  <inkml:trace contextRef="#ctx0" brushRef="#br0" timeOffset="117375.45">32670 5124 25791 0,'0'0'2304'0,"0"0"-1856"0,0 0-448 0,0 0 0 16,0 0 2816-16,0 0 448 16,0 0 112-16,0 0 16 0,0 0-1408 0,0 0-256 0,0 0-64 0,0 0-16 0,0 0-1120 0,0 0-208 31,-4 13-64-31,0 5 0 0,0 5-256 0,1-1 128 0,1 1-128 0,2 3 0 15,0 8 160-15,2-1-160 16,1 2 128-16,1-1-128 0,-1 4 128 0,2-1-128 0,-2 0 128 0,0-7-128 16,0 0 192-16,1 5-32 0,-4-3-16 0,0 10 0 15,-2-4 16-15,0-1 0 0,-2 0 0 0,-3-4 0 0,-3-1-32 0,5-8 0 16,-6 2 0-16,-7 15 0 31,-1 0-608-31,4-2-128 0</inkml:trace>
  <inkml:trace contextRef="#ctx0" brushRef="#br0" timeOffset="125858.83">31028 6871 34031 0,'0'0'1504'0,"0"0"320"0,-6-8-1456 0,-1 4-368 0,1-1 0 0,6 5 0 16,-7-3 960-16,7 3 112 0,0 0 16 0,-8 0 16 0,8 0 16 0,-8 3 0 15,8-3 0-15,-6 12 0 0,-1-2-832 0,2 6-160 16,0 5-128-16,2 2 144 0,0 3-144 0,3 3 0 0,-2 0-160 0,1 4 160 16,-1 9-144-16,0 2 144 0,1 1-128 0,1 26 128 15,0-2 0-15,1-3 0 0,3-3 0 0,-3-19 0 0,2 3 0 16,1 2 0-16,-1 0 0 0,2 22 0 16,0-4 0-16,-2-23 0 0,0 1 0 0,0 0 0 0,-1-2 0 0,5 2 128 15,-1-4-128-15,-1 4 128 0,-2-4-128 0,4 14 0 16,-1-6 128-16,-1-23-128 15,0-2-272-15,3 5-128 0,2-9-32 0,-2-9 0 32,3-6-416-32,2-3-96 0,0-7-16 0,3-5 0 15,2-5 224-15,2-6 32 0,1-3 16 0,10-22 0 0,-5 1 304 0,-10 16 48 16,0-9 16-16,-1-2 0 16,-4-6-2192-16,4-17-432 0</inkml:trace>
  <inkml:trace contextRef="#ctx0" brushRef="#br0" timeOffset="126068.07">30989 7510 12895 0,'0'0'576'0,"0"0"112"0,0 0-560 0,0 0-128 0,-6 5 0 0,6-5 0 0,0 0 4416 0,0 0 864 16,0 0 160-16,0 0 48 0,0 0-3328 0,0 8-672 16,0-8-128-16,8 8-16 15,-8-8-992-15,15 9-192 0,-2-1-32 0,-2-5-128 16,2-2 160-16,1-1-160 0,3 0 128 0,-1 0-128 15,0-1 192-15,9-2-64 0,-1-1 0 0,-1 0 0 0,-1-1 64 0,-7-2 0 16,0 2 0-16,2 2 0 16,0-2-1520-16,7 0-288 0,-4 2-64 0</inkml:trace>
  <inkml:trace contextRef="#ctx0" brushRef="#br0" timeOffset="126510.16">31642 7955 11055 0,'0'0'976'0,"0"0"-784"0,0 0-192 0,0 0 0 15,0 0 3584-15,0 0 656 0,0 0 144 0,0 0 32 16,0 0-2208-16,0 0-432 0,0 0-96 0,0 0-16 0,0 0-544 0,0 0-112 16,0 0-32-16,0 0 0 15,0 0-272-15,0-11-48 0,0 11-16 0,0 0 0 0,0 0-64 0,0 0-32 16,-2-12 0-16,2 12 0 0,-5-8 96 0,5 8 0 15,0 0 16-15,-13-1 0 0,-1 1-160 0,1 1-48 16,-5 6 0-16,0 1 0 16,0 2-224-16,-1 1-48 15,-2 2-16-15,1 0 0 0,2 3-160 0,2 4 0 0,0-3 0 0,6-2 0 16,0-5 0-16,2 3 0 0,0 1 0 0,2 1 0 16,-1 0 0-16,6-2 0 0,1 0-160 0,1 0 160 15,2 1-176-15,2-1 176 0,2 0-192 0,1-1 192 0,0-3-160 0,0 3 160 16,-1 1-128-16,9 3 128 0,-5-5 0 0,-3-3-128 15,2 0 128-15,0 2 0 0,0-2 0 0,-2 5 0 16,0-1 0-16,2 6 0 0,-2-2 0 0,0-5 0 16,-3-3 160-16,-2 5-160 0,-1-1 192 0,-2 1-48 15,0 0-16-15,-4 1 0 0,-1 1-128 0,-6 9 160 16,-2-3-160-16,3-6 160 16,-1-2-576-16,-9 8-112 0,-1-2-32 0,7-9 0 0,1-2-2400 15,-2-3-496-15,1-2-80 0</inkml:trace>
  <inkml:trace contextRef="#ctx0" brushRef="#br0" timeOffset="126881.93">31666 8286 9215 0,'0'0'816'16,"0"0"-656"0,5-5-160-16,3-1 0 0,-4-2 3776 0,-4 8 736 0,0 0 144 0,6-5 16 15,1 0-2320-15,-1 0-480 0,1-1-80 0,-1 1-32 0,1-3-624 0,1 3-128 16,0-3-32-16,5-7 0 0,0 2-320 0,-2-3-64 15,-3 0-16-15,-3 3 0 16,2 3-272-16,-3-1-64 0,0-1-16 0,-1-1 0 16,-1 3-16-16,-2-4 0 0,-4 4 0 0,4 10 0 0,0 0 112 0,-9-6 0 15,-4 1 16-15,-2 3 0 0,-3 2-80 0,0 2-32 16,2 6 0-16,1-3 0 16,-1 3-224-16,6-2 0 0,1 2 128 0,-4 7-128 15,1 0 0-15,7-6 0 0,2 3 0 0,-3 1 0 16,4 3 128-16,0 0-128 0,1 2 176 0,1-2-176 0,1 4 384 0,1 1-16 15,3-2-16-15,0 11 0 0,1-4 32 0,2-5 0 16,1 1 0-16,-3-9 0 0,2 0-96 0,2-1-16 16,1-3 0-16,2 0 0 15,2-3-144-15,6 1-128 0,0-6 192 0,-5-1-192 0,2-3 208 0,2-2-64 16,6-3-16-16,0 0 0 16,0-4-848-16,0-4-176 0,1 0-48 0,1-2 0 15,1-6-2672-15,8-9-544 0</inkml:trace>
  <inkml:trace contextRef="#ctx0" brushRef="#br0" timeOffset="127174.86">32123 7580 27647 0,'-13'-8'1216'0,"13"8"256"0,0 0-1168 0,0 0-304 15,0 0 0-15,0 0 0 0,-9-3 2416 0,9 3 416 0,0 0 96 0,0 0 16 16,0 0-1232-16,0 0-240 0,-6 5-64 0,6-5 0 0,0 0-1024 0,-3 11-192 31,1 2-64-31,0 3 0 0,2 5-128 0,-1 4 0 16,-2 4 0-16,-1 3 0 0,3 6 0 0,-1 2 128 0,-3 9-128 0,-5 22 192 15,2-1-64-15,3-24 0 0,1-1 0 0,-1 25 0 16,0-7-128-16,3-22 0 0,1-4 144 0,1-1-144 0,1-5 0 16,1 1 0-16,1 1 0 0,0-4 128 0,2-2-128 0,0-4 0 15,0-3 128-15,1-1-128 0,-1-4 128 0,5 1-128 16,-10-16 160-16,10 8-160 15,0 0-1280-15,-10-8-368 0,0 0-64 0,0 0-10640 16,0 0-2144-16</inkml:trace>
  <inkml:trace contextRef="#ctx0" brushRef="#br0" timeOffset="127357.29">31895 8361 29711 0,'0'0'1312'0,"0"0"288"0,0 0-1280 0,0 0-320 16,5-8 0-16,-5 8 0 0,3-8 1696 0,1 0 288 15,-4 8 48-15,8-9 16 0,0 1-784 0,-8 8-160 16,10-13-16-16,3 5-16 0,1 3-880 0,4-3-192 16,-2 0 0-16,4 3 0 0,-1-1 0 0,2-2 192 0,-1 3-64 0,1 2-128 15,-3-4 0-15,0 1-176 16,0-3 0-16,-1 1-11952 16,0 3-2400-16</inkml:trace>
  <inkml:trace contextRef="#ctx0" brushRef="#br0" timeOffset="127778.02">32261 8205 19343 0,'0'0'1728'0,"0"0"-1392"0,0 0-336 0,0 0 0 16,0 0 3392-16,0 0 592 0,0 0 128 0,0 0 32 0,0 0-1520 15,0 0-288-15,0 0-64 0,-15 8-16 16,15-8-1200-16,0 0-240 0,-10 16-48 0,5 1-16 16,2-1-496-16,3 3-80 0,0-2-32 0,0 0 0 0,3 8-144 0,-1-4 0 15,-2 0 144-15,3 3-144 16,-1-3 128-16,1 4-128 0,2-1 160 0,-2 2-160 15,0-6 128-15,2-4-128 0,-1 2 0 0,0-7 0 0,-4-11 128 0,7 13-128 16,-7-13 0-16,10 8 0 0,-10-8 160 0,11 0-160 16,-11 0 160-16,13-8-160 0,-3-5 256 0,-1 2-64 15,0-4 0-15,-1-4 0 0,0-2-48 0,-2-4-16 16,1 4 0-16,-2-3 0 0,-2 3-128 0,-1-4 0 16,1-2 0-16,0 1 128 0,-1-2-128 0,-1 2 0 15,1 2 0-15,0 3 0 0,-2 1 0 0,-2 7-176 16,4 5 176-16,-2 8-128 0,0 0 128 0,0 0-128 15,0 0 128-15,0 0-128 0,0 0 0 0,0 0 0 16,0 0 0-16,3 13 0 0,-2 3-64 0,1 1 0 0,1 4 0 0,1-2 0 16,-3 2 192-16,1 0 0 0,1-4 0 0,0 4 0 15,1-2 0-15,0 2 0 0,1-5 144 0,2 1-144 0,-7-17 144 0,10 13-144 16,-1-2 0-16,-9-11 144 0,0 0-144 0,16 8 0 31,1-3 144-31,-4-5-144 16,-2-3-1440-16,4-2-352 0,-1 2-80 0,-1-2-10864 15,4-3-2160-15</inkml:trace>
  <inkml:trace contextRef="#ctx0" brushRef="#br0" timeOffset="128229.67">32712 8137 4607 0,'0'0'400'0,"0"0"-400"0,0 0 0 0,0 0 0 16,0 0 6736-16,0 0 1264 0,0 0 256 0,-2 8 64 0,1 2-4688 0,-3 6-944 0,3 0-176 0,-1 0-32 15,2 2-1392-15,2 10-256 16,-1-2-64-16,1-3-16 0,0-1-368 0,3 14-64 15,-1-2 0-15,1 3-16 0,0 4-128 0,0-12-32 16,0 9 0-16,1-1 0 0,-1 0-144 0,2 23 160 16,-4-4-160-16,-1-21 160 0,1 3-160 0,0 15 160 0,-1-7-160 0,-2-6 160 0,-2-6-160 15,-1-1 192-15,-2-9-192 0,0-9 192 0,-1-4-32 0,-1 2 0 16,1-5 0-16,-2 4 0 0,8-12-160 0,-12 4 0 16,12-4-160-16,-13 0 160 31,2-8-704-31,3 3-32 0,-2-6-16 0,-3-5 0 15,2-5-1536-15,-1-4-304 0,-1-5-64 0,-11-19-16 0,4 0-624 0,3 7-128 16,-3 5-32-16,4 1 0 0,1 2 2176 0,2 1 448 0,2 1 64 0,4 6 32 16,2-3 1200-16,4 1 240 15,1 4 64-15,3 3 0 0,4-1 960 0,2 1 208 16,1-3 48-16,11-8 0 0,0 2-160 0,-1 6-32 16,1 0 0-16,3-2 0 0,4-2-192 0,1 2-32 15,0-1-16-15,1 1 0 0,-5 1-208 0,1 1-64 0,-3 3 0 16,-3 5 0-16,-2-1-384 0,-4 8-96 15,-2 0-16-15,-3 5 0 0,-9 4-432 0,0 0-96 0,0 0 0 0,7 6-16 16,-4 2-48-16,-1 8-16 0,-4 4 0 0,-3 4 0 16,-3 2 16-16,-3 3 0 15,-6 1 0-15,3 0 0 0,-6 0-64 0,-14 9-128 16,-1-4 192-16,10-14-23888 0</inkml:trace>
  <inkml:trace contextRef="#ctx0" brushRef="#br0" timeOffset="-145994.86">27060 5712 19343 0,'0'0'848'0,"0"0"192"0,0 0-832 0,0 0-208 0,0 0 0 0,0 0 0 0,-8 0 2336 0,-2 0 416 16,10 0 96-16,0 0 16 0,0 0-1008 0,0 0-208 31,0 0-48-31,0 0 0 0,0 0-592 0,0 0-128 15,0 0-32-15,0 0 0 0,0 0-560 0,0 0-112 0,0 0-32 0,0 0 0 16,18 0-144-16,-3 3 0 16,-15-3 0-16,16 2 0 0,2 1 128 0,0 0-128 15,0 2 0-15,1 0 128 0,-3-2-128 0,2 2 0 16,-5 3 0-16,2-2 0 0,-1-1 128 0,-1-1-128 16,-1-3 0-16,1 4 128 0,-2-2-128 0,1-3 0 0,-12 0 144 0,14 0-144 15,1 0 256-15,-2-3-32 0,-2-2 0 0,1 0 0 0,-3-3 32 0,3 0 16 16,1 0 0-16,-4 3 0 0,-2-6-272 0,-7 11-224 15,8-8 32-15,-8 8 16 32,0 0-2320-32,0 0-448 0,0 0-112 0,0 0-16 15,-8-8-1344-15,-2 3-288 0,-3 1-48 0,-2 3-16 0,3 1 2496 0,-1 0 496 0,0-3 112 16,-2-1 0-16,5 4 3104 0,0-5 608 0,2 1 128 0,2-3 32 0,6 7 896 0,-7-6 176 16,7 6 48-16,-6-12 0 0,1 1-768 0,3 3-160 15,2 8-32-15,-3-13 0 0,3 13-496 0,0-8-96 16,0 8-32-16,0 0 0 0,0 0-512 0,0 0-96 15,0 0-32-15,0 0 0 0,0 0-480 0,0 0-112 16,0 0 0-16,0 0-16 0,0 0-368 0,0 0-128 0,3 13 0 16,2 3 0-16,3 3 0 0,0-1 0 0,1-2 0 15,-1 6 0-15,1-3 0 0,1 5 0 0,0 2 0 0,0-1 0 16,-2-1 0-16,0-3 0 0,-2 3 0 0,2-2 0 16,-3-1 0-16,-5 3 0 0,-5 5 0 0</inkml:trace>
  <inkml:trace contextRef="#ctx0" brushRef="#br0" timeOffset="-143871.91">28494 8700 23039 0,'0'0'2048'0,"0"0"-1648"15,0 0-400-15,0 0 0 0,-5-10 1920 0,0 2 288 0,5 8 64 0,0 0 16 16,0 0-576-16,-11-3-112 15,11 3-32-15,0 0 0 0,-12 8-832 0,1 5-160 16,-2 2-48-16,0 3 0 0,0 6-304 0,0 0-64 16,0 6-16-16,2 2 0 0,1 5-144 0,-1-3 0 15,-1 2 0-15,1 2 0 0,1 2-144 0,0 2 144 16,-1 1 0-16,8-3 0 0,1 2 0 0,-1-1-128 0,0-1 128 0,1 3 0 0,2-3 0 0,2-11 0 31,-1-1 0-31,4 14 0 0,0 0 0 0,2-1 0 16,-1-7 0-16,2-3 0 0,0-5 144 0,0 2-144 15,1-6 128-15,2 6-128 0,2 1 128 0,1 0-128 0,1 1 0 0,0-6 128 16,-2-3-128-16,1-2 128 16,3-1-128-16,2 5 128 0,2-2 0 0,0-3-128 15,-3-2 192-15,2 0-64 0,-1-3 0 0,1 2 0 0,-3-2 0 0,0-3 0 0,-4-2 16 0,3 3 0 16,-6-3 0-16,-1 1 0 0,1-5 32 0,-10-4 0 16,0 0 0-16,0 0-18672 0</inkml:trace>
  <inkml:trace contextRef="#ctx0" brushRef="#br0" timeOffset="-143076.72">29041 9557 4607 0,'0'0'400'0,"0"0"-400"0,0 0 0 0,0 0 0 16,0 0 4176-16,0 0 752 0,-3-11 160 0,3 11 32 0,-5-8-2688 0,5 8-544 0,0 0-96 0,0 0-32 31,-7-8-224-31,7 8-32 0,0 0-16 0,0 0 0 16,0 0-544-16,-11-5-112 0,11 5-32 0,-11 0 0 0,-1 5-416 0,3 3-64 0,-1 3-32 0,2 2 0 15,-2 3-160-15,0 1-128 0,0 4 192 0,-1 0-192 16,-2 2 144 0,2 3-144-16,-1 1 0 0,4 2 144 0,3 1-144 0,1-4 0 15,-1-5 0-15,5 1 0 0,0-1 0 0,1 1 0 16,3-1 0-16,0-8 0 0,-4-13 0 0,7 11 0 16,-7-11 0-16,13 5 0 0,-13-5 0 0,16-2 0 15,-1-4 192-15,1-7-64 0,0-3 48 0,2-6 0 16,-2-2 0-16,2-5 0 0,0-4-176 0,2-1-144 15,1 2 144-15,-7-5-208 16,1-4-624-16,-4 4-112 0,1-2-16 0,-4-5-16 16,-2 3-144-16,1-4-32 0,-2-2 0 0,-2-2 0 15,-2-1-144-15,1-2-48 0,-4-2 0 0,2 7 0 0,0 7 208 16,2 2 48-16,0 6 0 0,-2 7 0 0,0 3 1376 0,0 2 288 0,-2 9 48 0,0-2 16 0,2 13 1632 0,0 0 336 16,0 0 64-16,-6-3 16 0,6 3-576 0,0 0-96 15,0 0-32-15,0 0 0 0,-10 3-864 0,10-3-176 31,0 0-48-31,-6 16 0 0,2-3-496 0,1 3-96 16,2 4-32-16,-1-2 0 0,0 3-272 0,2 6 128 0,0 3-128 16,4 4 0-16,0 6 128 0,3 1-128 0,1 4 0 0,2 1 0 15,1-1 0-15,2-3 0 0,2 2 0 0,1-5 0 16,-1-3 0-16,-1-2 0 0,1-6 0 0,-1-4 0 16,-1-3 128-16,0-5-128 0,-1-3 192 0,-4-1-192 0,-2-3 128 0,-6-9-128 15,0 0 0-15,5 13 0 31,-5-13-2400-31,0 0-544 0,-9 12-96 0,-4-4-32 0</inkml:trace>
  <inkml:trace contextRef="#ctx0" brushRef="#br0" timeOffset="-142918.28">28923 9450 40719 0,'-17'-11'896'0,"11"3"176"0,3-5 32 0,1 0 48 0,4 0-912 0,-1-2-240 15,-1 15 0-15,5-13 0 0,-2 3 928 0,2-1 144 16,0 0 16-16,3 1 16 0,2 2-720 0,1 0-160 15,1 3-32-15,2-2 0 0,4 6-192 0,0-3 0 16,0 0 0-16,3-1 0 0,5 1 0 0,0 1 0 16,-3 3 0-16,1-1 0 15,4 2-3200-15,-2-1-512 0,6-5-128 0,9-3 0 0</inkml:trace>
  <inkml:trace contextRef="#ctx0" brushRef="#br0" timeOffset="-142602.79">29536 9078 38015 0,'0'0'832'0,"0"0"192"15,0 0 16-15,0 0 16 0,0-11-848 0,0 11-208 0,0 0 0 0,0 0 0 0,-1-10 1280 0,1 10 192 16,0 0 64-16,0 0 0 16,0 0-992-16,0 0-192 0,0 0-32 0,0 0-16 0,0 0-304 0,-2 13-224 15,-1 4 32-15,1 0 16 16,2 8 176-16,2 4 176 0,-1-1-48 0,3 1 0 15,-3 5 64-15,-1 6 0 0,-1 3 0 0,2 2 0 16,2 1-64-16,2-3 0 0,-1 0 0 0,-1 0 0 0,2-4-128 0,0-1 0 16,-4-7 0-16,2-1 0 0,1 6 128 0,1-3-128 15,3-7 192-15,-2 1-64 0,-3-4-128 0,1-4 128 16,-3-1-128-16,3-2 128 0,0 1-128 0,-4-17 0 16,0 0 0-16,0 0 0 15,0 0-2048-15,0 0-448 0,0 0-96 0,0 0-15360 16</inkml:trace>
  <inkml:trace contextRef="#ctx0" brushRef="#br0" timeOffset="-142240.68">29859 9309 38703 0,'0'0'848'0,"0"0"176"0,0 0 48 0,0 0 16 0,-11 0-880 0,0 0-208 15,11 0 0-15,-13 2 0 0,1 4 1536 0,12-6 256 0,-8 10 48 0,0 3 16 0,0-5-928 16,-2 3-176-16,0 2-48 0,1 3 0 31,-1-3-1216-31,0 7-240 0,2 1-48 0,0 0-16 0,0-5 624 0,1 4 192 0,1-4 0 0,3-1 0 16,1 1-304-16,-1-1 48 0,-1-2 16 0,3 0 0 15,1-13 240-15,1 12 256 0,-1-12-48 0,2 12-16 16,-2-12-192-16,0 0 0 0,3 13 0 0,-3-13-160 16,0 0 160-16,5 13 0 0,-5-13 0 0,3 14 0 15,-3-14 0-15,2 15 0 0,-2-15 128 0,3 11-128 0,-3-11 0 0,5 17 0 16,-5-17 0-16,5 13-128 0,0 0 128 0,1-2 0 15,3 0 0-15,-1-1 0 0,1-2 0 0,0 4 0 16,-9-12 128-16,12 13-128 0,3 0 688 0,1-2 64 16,2-1 16-16,2 1 0 0,-1-3-768 0,1 3-256 15,1-1 0-15,-8-2 0 0,0 0 256 0,5 9 0 16,-4-4 0-16,-4 0 144 16,-4 3-1552-16,3 0-304 0,-1 13-64 0,-20-4-16 0</inkml:trace>
  <inkml:trace contextRef="#ctx0" brushRef="#br0" timeOffset="-141266.41">30757 9530 8287 0,'-8'-5'736'0,"0"0"-592"0,-2 0-144 0,0-1 0 0,2 1 4992 0,0 1 976 0,-2 0 192 0,2 0 48 16,-1 3-4256-16,9 1-848 0,-12-4-160 0,12 4-48 0,-11 0-64 0,11 0 0 16,0 0-16-16,0 0 0 0,0 0-544 0,0 0-96 31,0 0-32-31,0 0 0 0,0 0-144 0,0 0-272 0,0 0 64 0,0 0 16 15,0 0 192-15,0 0 0 16,0 0 0-16,-8 9 0 0,8-9 0 0,0 0-144 0,0 0 144 16,0 0-128-16,-5 13 128 0,5-13-128 15,0 0 128-15,0 0-128 0,0 0-320 0,0 0-48 0,0 0-16 0,0 0 0 32,0 0-1472-32,0 0-320 0,1 16-48 0,-1-16-16 0</inkml:trace>
  <inkml:trace contextRef="#ctx0" brushRef="#br0" timeOffset="-140349.07">30764 9525 27407 0,'0'0'1216'0,"-7"-8"256"0,7 8-1184 0,0 0-288 0,-11-8 0 0,3 3 0 0,8 5 1232 0,-12 0 192 16,-1 0 48-16,2 0 0 15,-2 0-320-15,2 5-48 0,-4-2-16 0,2 5 0 16,2 0-704-16,-1 2-160 0,-2 4-32 0,4-1 0 0,3 0-192 0,3 0 0 31,-1 2 0-31,1-2 0 0,4-13 0 0,-1 16 144 0,1 0-144 0,1-1 128 16,-1-15-128-16,9 16-144 0,-3-1 144 0,4-2-208 0,-2 0 208 0,2 0 0 16,3 1-160-16,0-4 160 15,-2-2 0-15,2 0 0 0,0 4 0 0,3-2 0 0,0-2 0 0,1-2 128 16,-4 1-128-16,0-1 128 0,0-4 64 0,-4 4 16 31,-9-6 0-31,10 8 0 0,0-3-16 0,-10-5 0 0,0 0 0 0,3 12 0 16,-3-12 0-16,-3 14 0 0,-7 1 0 0,0-2 0 15,-6 5 80-15,-3-2 16 0,-2 0 0 0,-2 4 0 16,-3-3-96-16,0 0 0 0,3-4-16 0,7-5 0 0,-2-2-176 0,3-1 0 16,-1 0 0-16,0 2 0 0,6-7-208 0,10 0-128 15,-3-12-32-15,8-1 0 16,5-8-1296-16,4-7-256 0,9-1-48 0,3 2-13760 0</inkml:trace>
  <inkml:trace contextRef="#ctx0" brushRef="#br0" timeOffset="-139978.66">31040 9681 23151 0,'0'0'512'0,"0"0"96"0,0 0 32 0,0 0 0 0,3 13-512 0,-3-13-128 15,2 16 0-15,-2-3 0 0,0-13 1536 0,0 13 288 16,0 1 48-16,0-14 16 0,0 13-416 0,0-13-96 15,0 0-16-15,0 0 0 0,0 0-576 0,11 5-112 16,-11-5-32-16,16-1 0 0,2-7-64 0,-7-1 0 16,1-2-16-16,-1 0 0 0,4 3-208 0,-1-5-32 0,-1-4-16 0,2 0 0 15,-4-3-64-15,-6 10-16 16,-2-1 0-16,-1-5 0 0,-5 6 16 0,-2 3 0 16,-2-1 0-16,-4-1 0 0,0 1-240 0,-2-1 0 0,-5 6 0 0,0 3-160 15,-3 3-176-15,0 7-48 0,1-2 0 0,2 4 0 16,1 1 384-16,2 0-176 0,2 3 176 0,2 3-128 0,-2-1 128 0,4-2-128 0,5 4 128 0,2-2-128 31,-1-2 128-31,1 0 0 0,2 5 128 0,3-1-128 0,2-2 192 0,2 1-16 16,-1-3-16-16,4 5 0 0,-2 1 96 0,7-3 32 15,-1-1 0-15,3-2 0 0,0 0-96 0,4 1-32 16,4-9 0-16,-2-3 0 0,-4-2 16 0,-3-6 0 0,4-2 0 16,1 0 0-16,5-7-176 0,0-1 0 15,1-3 0-15,3-3-12656 16,-4 1-2592-16</inkml:trace>
  <inkml:trace contextRef="#ctx0" brushRef="#br0" timeOffset="-139698.49">31497 8992 39855 0,'0'0'880'0,"0"0"176"0,0 0 32 0,0 0 32 0,0 0-896 0,5 5-224 0,-14 3 0 0,-1 9 0 16,5-9 256-16,0 8 0 0,3 0 0 0,2 0 0 16,0 2-256-16,0 15-256 0,0-1 48 0,2-3 16 15,-2 4 0-15,5 24 0 0,-2-2 0 0,-1-13 0 16,1-1 192-16,2 25 0 0,3-4 0 0,-1-9 0 0,-1-4 0 0,1-3 0 16,1-1 160-16,0-3-160 0,-3-4 208 0,0-8-32 15,-1-7-16-15,0 0 0 16,-3-2-160-16,1-8 0 0,-2-13 0 0,0 0 0 31,5 11-3040-31,-5-11-640 0</inkml:trace>
  <inkml:trace contextRef="#ctx0" brushRef="#br0" timeOffset="-139523.55">31433 9728 32943 0,'0'0'720'0,"0"0"160"0,13-2 16 0,0-4 32 0,-2 1-736 0,-11 5-192 15,13-5 0-15,-2 0 0 0,-11 5 544 0,16-3 80 16,1 3 16-16,1 0 0 0,-2-3-448 0,0-2-192 16,0 5 160-16,1-4-160 15,-1 3-272-15,2-6-160 0,-4 2-16 0,-1 1-14896 0</inkml:trace>
  <inkml:trace contextRef="#ctx0" brushRef="#br0" timeOffset="-139123.29">31717 9669 29247 0,'0'0'1296'0,"0"0"272"0,0 0-1248 0,0 0-320 16,0 0 0-16,0 0 0 0,0 0 1728 0,0 0 304 16,0 17 48-16,3-4 16 0,-3-13-944 0,3 16-192 15,-1 3-48-15,1 2 0 0,0 4-464 0,-1 1-80 0,-2-2-32 0,2 4 0 16,1-2 32-16,0-2 0 0,2 0 0 0,0-3 0 16,1 0-240-16,1-4-128 0,-2 1 128 0,1-4-128 15,1-1 320-15,-1-1 0 0,-6-12 0 0,0 0 0 16,0 0-144-16,0 0-48 0,0 0 0 0,0 0 0 0,0 0 832 0,16-7 144 15,-4 2 48-15,-4-6 0 16,-3-5-2160-16,1-2-416 16,-1 1-96-16,0 1-16 0,-2-5 1184 0,0 0 352 0,1 0-176 0,-1 1 176 15,0 4-448-15,-3 3 0 0,3 2 0 0,1-5 0 0,-3 1 240 0,-1 4 32 16,4 3 16-16,-4 8 0 0,3-9 0 0,-2 5 0 16,-1 4 0-16,0 0 0 0,0 0 288 0,0 0 48 0,0 0 16 0,0 0 0 15,0 0 0-15,0 0 0 0,0 0 0 0,0 0 0 16,10 16 192-16,-2-3 64 0,-3 3 0 0,0 0 0 0,0 2-320 0,0 3-128 31,-5 2 128-31,5-10-128 0,-1 3 0 0,5 2 0 0,-3-2 128 0,4-3-128 16,1-5 0-16,-1-4-176 0,1-4 48 0,7-5 0 15,2-3-2368 1,-4 1-480-16,24-11-96 0,-10 2 0 16</inkml:trace>
  <inkml:trace contextRef="#ctx0" brushRef="#br0" timeOffset="-138877.49">32220 9767 35007 0,'0'0'768'0,"0"0"176"0,0 0 16 0,0 0 16 0,-10 5-784 0,10-5-192 0,-8 4 0 0,0 1 0 15,-2 3 1680-15,-1 4 304 16,4 4 48-16,4-6 16 0,-2 4-1008 0,4 7-192 0,-1-3-32 0,0 5-16 16,-1 0-384-16,3-7-80 0,2 8-16 0,3 14 0 0,-4-1-80 0,4-8-32 15,0-1 0-15,2 6 0 16,1 3-80-16,0 17-128 15,-2-5 176-15,1-9-176 0,-1-1 144 0,1-3-144 16,-4 1 0-16,-3-4 144 0,0-4-144 0,-2-3 128 0,1-2-128 0,-1 1 128 0,2-4-400 0,0-7-96 16,2-4-16-16,-2-10 0 15,0 0-1088-15,0 0-208 0,0 0-48 0,0 0-16 16,0 0-1168-16,-7-13-224 0,4-7-64 16</inkml:trace>
  <inkml:trace contextRef="#ctx0" brushRef="#br0" timeOffset="-138670.81">32200 9950 33631 0,'0'0'736'0,"9"-13"160"0,-3 8 16 0,1-6 48 0,1-2-768 0,1 2-192 16,3-2 0-16,4-9 0 0,-1 3 1872 0,-6 6 352 15,3 0 64-15,6-6 16 0,-2 1-816 0,-5 6-144 16,1 4-48-16,4-5 0 0,0 2-1296 0,-1 6-384 16,-15 5 0-16,9-3-16 0,-9 3 400 0,17 3 0 0,-17-3 0 0,9 5 0 0,-9-5 880 0,5 11 256 31,-1 2 48-31,-3 3 16 0,-2 4-912 0,-6 11-288 15,-3 0 160-15,-3-2-160 0,-3-3 0 0,5-5-304 16,-2 3 48-16,-7 9 16 16,-1-9-272-16,3-3-48 0,4-5-16 0,4-6-13552 15,2-2-2704-15</inkml:trace>
  <inkml:trace contextRef="#ctx0" brushRef="#br0" timeOffset="-138379.4">32897 9263 35007 0,'0'0'768'0,"0"0"176"0,0 0 16 0,0 0 16 0,15-3-784 0,-1 6-192 0,1 2 0 0,-2 3 0 0,0-3 1600 0,-3 0 288 15,-1 2 48-15,4 1 16 16,0 2-864-16,3 6-192 0,2 0-16 0,2 0-16 0,1 2-112 0,7 15-32 15,-7-1 0-15,-5 2 0 16,-2 5-480-16,-7-13-112 0,-2 8 0 0,-2 2-128 16,-3 6 416-16,-3-1-32 0,-5 4 0 0,-4 4 0 0,-4 1 208 0,-3 4 48 15,-2-1 0-15,-4 1 0 16,-1 3-1232-16,-5-2-240 0,-38 57-64 0,0-34 0 0</inkml:trace>
  <inkml:trace contextRef="#ctx0" brushRef="#br0" timeOffset="-128216.95">26325 12538 25791 0,'0'0'1152'0,"-12"-17"224"0,12 17-1104 0,0 0-272 16,0 0 0-16,-1-9 0 15,1 9 2000-15,0 0 352 0,0 0 64 0,0 0 16 16,-7-12-704-16,7 12-128 0,0 0-16 0,0 0-16 16,0 0-768-16,0 0-160 0,0 0-16 0,0 0-16 15,0 0-432-15,0 0-176 0,0 0 128 0,0 0-128 16,15 5 0-16,-2 3 0 0,2-1-224 0,1-2 80 0,0 3-48 0,-6-3 0 16,-1-5 0-16,3 3 0 15,2-3 192-15,3 0 0 0,-1-3 0 0,8-2 0 16,-1 0 0-16,-2 2 0 0,-1-1 0 0,-1 0 0 15,1 0 0-15,-4 3 176 0,0-3-48 0,-6 1 0 0,-2 3-128 0,5 0 128 16,-3 0-128-16,-10 0 128 0,8 0-304 0,3 0-64 16,-11 0-16-16,0 0 0 15,0 0-1584-15,11 3-320 0,-11-3-64 0,0 0-16 16,0 0-304-16,0 0-64 0,0 0-16 0,0 0 0 16,0 0-352-16,0 0-80 0,-6-8-16 0,-4 3 0 15,-1 1 1648-15,1-3 320 0,-1 2 64 0,8 0 16 0,-2-1 1984 0,-3 1 416 0,8 5 80 0,-9-11 16 0,3 1 1328 0,-1 2 272 16,3 5 48-16,-1-6 16 0,5 9-672 0,0 0-128 15,0 0-32-15,0 0 0 16,0 0-448-16,0 0-112 0,-7-4-16 0,7 4 0 16,0 0-144-16,0 0-48 15,0 0 0-15,0 0 0 0,-10 4-912 0,4 0-192 16,-1 4-48-16,1 0 0 0,-2 5-48 0,0 11-16 16,3 2 0-16,0-3 0 0,0 3-96 0,-1 18-32 0,1 3 0 0,3 2 0 15,2 1-192-15,2-14 144 0,-1 3-144 0,4 14 128 16,2-4-128-16,1-7 0 0,2 12 0 0,3-11-176 15</inkml:trace>
  <inkml:trace contextRef="#ctx0" brushRef="#br0" timeOffset="-123406.34">27370 11890 28847 0,'0'0'2560'0,"0"0"-2048"15,0 0-512-15,0 0 0 0,0 0 1680 0,0 0 240 16,0 0 32-16,0 0 16 0,0 0-864 0,0 8-160 16,0 7-48-16,-1 3 0 0,1-2-288 0,0 2-64 15,0 1-16-15,0-3 0 16,0 5-144-16,-2 1-48 0,1 7 0 0,1 15 0 16,3-2-112-16,-3 2-32 0,-3-2 0 0,1-16 0 15,-1 6-64-15,1 1 0 0,0-1-128 0,2 2 192 0,0 7-192 0,0 14 0 16,2-8 0-1,-2-16 0-15,-2-2 128 0,4 4-128 0,3-1 0 0,-2-3 144 0,0 1-144 0,1 7 0 16,-1-5 0-16,-2-4 0 0,3-7 128 0,-4-8-128 0,0-2 128 0,0-1-128 16,0-10 0-16,0 0 0 15,0 0 128-15,0 0-128 16,0 0-2432-16,0 0-528 0,0 0-112 0</inkml:trace>
  <inkml:trace contextRef="#ctx0" brushRef="#br0" timeOffset="-123093.51">26963 12005 15663 0,'0'0'1392'0,"-10"-8"-1120"0,0 3-272 0,1-3 0 16,1 5 4784-16,1-2 896 0,1-3 176 0,-1 0 32 0,1 3-3392 0,-3-3-704 15,1 0-128-15,8 8-16 0,0 0-848 0,4-8-160 16,-1-4-48-16,2 6 0 0,1-1-432 0,6-1-160 15,-1 3 0-15,2 0 144 16,5-1-144-16,-5 4 0 0,1 2 0 0,3 2 0 16,0-2 0-16,9 3 0 0,-3-3 0 0,-7 0 0 0,2 0 0 0,0 0 0 15,0-3 0-15,1 3 0 16,3 3 0-16,10-3 0 0,-3 0 0 0,-3 0 0 0,-1 0 0 0,-8 0 0 16,0 3 0-16,-1-1 0 0,2 1 0 0,3 0 128 15,-5-1-128-15,0 1 128 16,-1-3-912-16,-4 5-192 0,-3 0-48 0,1-2-11776 15,-1 5-2368-15</inkml:trace>
  <inkml:trace contextRef="#ctx0" brushRef="#br0" timeOffset="-122689.83">27783 12565 32367 0,'0'0'1424'0,"0"0"304"0,0 0-1376 0,0 0-352 0,0 0 0 0,0 0 0 0,0 0 896 0,0 0 128 16,0 0 0-16,0 0 16 0,0 0-48 0,0 0-16 16,0 0 0-16,0 0 0 0,10-3-528 0,-10 3-128 31,12-5 0-31,-12 5-16 0,0 0 128 0,0 0 16 16,0 0 16-16,0 0 0 0,0 0 16 0,0 0 0 15,0 0 0-15,0 0 0 0,-9-6-112 0,1 6-32 0,-4 0 0 0,-1 3 0 16,-1 2-160-16,-11 9-48 15,1-1 0-15,1 0 0 0,2 7-128 0,7-7 0 0,-1 3 0 0,0 2 0 0,1 6 0 0,-4 9 0 16,2-1 0-16,3 1 0 0,3-2 0 0,5-7 0 16,3 0 0-16,-1 2 0 15,1-3 0-15,2 11 128 0,2-5-128 0,5-4 192 16,-1-1-48-16,2-3 0 0,2 0 0 0,0-8 0 16,1 2 32-16,9 3 0 0,-1-2 0 0,2-3 0 15,3-2 112-15,-6-6 32 0,0-2 0 0,3-3 0 0,2 0 32 0,11-3 16 16,0-2 0-16,0 2 0 0,0-5-144 0,-6 3-32 15,-2 2 0-15,-10 3 0 16,0-2-880-16,7 4-176 0,-7 1-32 16</inkml:trace>
  <inkml:trace contextRef="#ctx0" brushRef="#br0" timeOffset="-121669.25">27253 11914 5519 0,'0'0'496'0,"0"0"-496"15,0 0 0-15,0 0 0 0,0 0 3984 0,0 0 704 0,0 0 144 0,0 0 32 16,0 0-2608-16,0 0-512 0,0 0-96 0,0 0-32 16,15 0-720-16,-15 0-128 0,0 0-48 0,11 5 0 15,1 2-96-15,4-2-32 16,-1-1 0-16,1 3 0 0,2-5 304 0,-7 1 64 16,0 0 16-16,4-1 0 0,-2-2 176 0,5 0 16 0,0-2 16 0,-2-1 0 15,-1 0-224-15,-4 3-64 0,2-2 0 0,0-1 0 16,0 3-448-16,6-4-112 0,-1 4-16 0,0 0 0 15,-2 4-320-15,-7 1 144 0,2-2-144 0,0 2 0 0,1 1 0 16,4 4 0-16,-2 3 0 0,-1-2 0 16,-13-11-2816-16,5 13-656 0</inkml:trace>
  <inkml:trace contextRef="#ctx0" brushRef="#br0" timeOffset="-121068.56">28893 11927 4607 0,'0'0'192'0,"0"0"64"0,0 0-256 0,0-13 0 0,0 13 0 0,0 0 0 0,0 0 6800 0,-1-5 1328 16,-1-3 256-16,2 8 48 0,0 0-5104 0,0 0-1008 15,0 0-208-15,0 0-32 0,-11 5-1248 0,1 0-240 31,0 2-48-31,4 1-16 0,-2 1-272 0,-7 11-64 0,0 1-16 0,2 0 0 16,0 3-176-16,-1 1 128 16,-1 4-128-16,4-8 128 0,-2 0-128 0,-2 4 0 0,1 4 0 0,-8 8 128 0,1-6-128 15,2-5 0-15,-1 2 0 0,9-14 0 16,1 2 0-16,-1-4 0 16,-2 4 0-16,-2 2 0 0,1-4 0 0,6-1 0 0,-2-3 128 0,5-2-128 15,0 0 0-15,5-8 0 0,0 0 0 0,-6 12 0 16,6-12 0-16,0 0 0 0,0 0 0 0,1 8 0 15,-1-8-176-15,3 10 176 0,2-2-128 0,3 6 128 16,1-4 0-16,-9-10 0 0,8 11 0 0,3-6-128 0,0 3 128 0,2 1 0 16,2-1 0-16,5 5 0 0,-3 3 0 0,0 0 0 15,-1 0 0-15,-3-3 0 0,1 4 0 0,1-1 0 16,1 2 0-16,7 9 0 0,-5 3 0 0,3-1 0 0,-3 0 0 0,-7-10 0 0,-1-1 0 0,0 5 0 16,1-5 0-16,5 11 0 0,-3-8 0 0,-3-1 0 15,-3-1 128-15,-4-9-128 31,2 3-576-31,-2-5-176 0,-1 0-32 0,-2-8-16 16,0 0-2528-16,0 0-512 0</inkml:trace>
  <inkml:trace contextRef="#ctx0" brushRef="#br0" timeOffset="-120796.57">28557 13000 33231 0,'0'0'1472'0,"0"0"304"0,0 0-1424 0,0 0-352 16,0 0 0-16,0 0 0 0,0 0 1584 0,0 0 240 16,0 0 48-16,0 0 16 0,0 0-480 0,0 0-112 15,0 0-16-15,0 0 0 0,0 0-912 0,13 8-192 16,-3-1-48-16,0-2 0 0,1 0 16 0,0 1 0 16,2 1 0-16,4 4 0 15,2 0-16-15,-1 2 0 0,-2 0 0 0,0-4 0 16,-3 3 16-16,0 3 0 0,0 0 0 0,4 4 0 15,-3 2-16-15,-1-1 0 0,2-2 0 0,-7-4 0 0,0-1-128 16,0 0 0-16,2 0 144 0,3 3-144 0,-2-3 128 0,-1 2-128 16,-2-7 160-16,-8-8-160 15,0 0-896-15,0 0-256 0,10 5-64 0</inkml:trace>
  <inkml:trace contextRef="#ctx0" brushRef="#br0" timeOffset="-117532.5">29725 11815 30527 0,'0'0'672'0,"0"0"144"0,0 0 16 0,-12-1 16 0,12 1-672 0,0 0-176 16,0 0 0-16,-5 0 0 0,-1-4 1664 0,-1 4 288 15,1-3 64-15,6 3 16 0,-8 3-832 0,8-3-176 0,-8 9-16 0,1-1-16 16,1 1-560-16,-3 16-112 0,1-1-32 0,3-4 0 0,2 2-144 0,0 6-16 31,-2 4-128-31,2 2 192 0,0 4-192 0,-2 2 176 0,5 3-176 0,-3-3 160 16,-2 2-160-16,0 2 160 15,0-2-160-15,2 2 160 0,1 3-160 0,-1 4 0 0,-2-3 144 0,3 1-144 0,-1 1 0 0,0 1 128 32,1 1-128-32,4-2 0 0,-2-1 0 0,1-4 0 0,-1-3 0 0,2-4 128 15,3-6-128-15,-2-3 0 16,0-4 0-16,2-4 128 0,0-2-128 0,2-6 0 15,-2 0 0-15,3-1 0 0,-8-12-256 0,0 0-80 0,11 0-16 0,-1-4 0 32,-1-4-224-32,1-1-64 0,-2-3 0 0,4-4 0 15,-1 0-1456-15,7-14-288 0,-2 1-64 0,-8 10-13008 0</inkml:trace>
  <inkml:trace contextRef="#ctx0" brushRef="#br0" timeOffset="-117320.88">29455 12723 34559 0,'0'0'768'0,"0"0"144"0,0 0 48 0,0 0 0 0,0 0-768 0,0 0-192 0,0 0 0 0,0 0 0 0,-2-12 1216 0,2 12 192 0,5-9 64 0,0-3 0 16,2 4-832-16,6-5-176 16,1-3-16-16,4 6-16 0,2 2-240 0,-6 2-32 0,2-3-16 0,1 5 0 15,2-4-144-15,10-2 128 16,-3 3-128-16,0 2 128 0,-1 2-128 0,-11 2 0 15,-1-3-192-15,2 4-12272 16,1 0-2448-16</inkml:trace>
  <inkml:trace contextRef="#ctx0" brushRef="#br0" timeOffset="-116706.49">29918 13255 25791 0,'0'0'576'0,"0"0"112"0,0 0 16 0,0 0 16 0,0 0-576 0,0 0-144 16,0 0 0-16,0 0 0 0,0 0 1264 0,8-3 208 0,0 1 64 0,2-4 0 16,-10 6-768-16,6-5-160 0,2-3-32 0,0-2 0 15,2-1-48-15,3-5-16 0,2-2 0 0,-4 3 0 16,2 2-64-16,-1 0 0 0,-1-6-16 0,3 1 0 15,-1-3-144-15,0-2-32 0,-1-3 0 0,6-10 0 16,-4 2-256-16,-2 2 0 0,-4-1 0 0,-2 12 0 16,-1-3 208-16,-2-14-64 0,-4 4-16 0,1 15 0 15,3-2 0-15,-3-12 0 0,-2 4 0 0,1 13 0 16,-2 3-128-16,-1 0 0 0,-1 1 0 0,5 4 0 16,-4 4 192-16,4 4 16 0,0 0 0 0,0 0 0 0,-10 0 128 0,-2 4 32 15,12-4 0-15,-6 8 0 16,-2 4-64-16,3 1-16 0,3 3 0 0,1 0 0 0,-3 5-128 0,3 7-32 15,1-2 0-15,0 19 0 0,3-2 32 0,0-3 0 0,-1 1 0 0,3-15 0 16,0 6 32-16,0 1 16 16,-2 4 0-16,3 21 0 0,-1-1-208 0,0-3 176 15,-2-1-176-15,1-15 160 0,-1 4-160 0,5 20 0 16,3-6 0-16,-3-5 128 0,-3-2-128 0,-3-15 0 16,-2-2 0-16,0 2 128 0,0 2-128 0,-2-2 160 15,-3 3-160-15,-1-1 160 0,-2-2-160 0,1 2 0 16,2-4 144-16,1-1-144 0,-3-3 0 0,-1-4 0 0,-2-6 0 0,-6 6 0 15,0-11 0-15,4-5 0 16,3-3 0-16,-1-2 0 0,-1-6 144 0,-2-2-144 0,1-3 192 0,-4-8-192 16,5-7 0-16,2 4-192 0,1-6 0 0,2-4 0 0,3-3 192 15,3-1 0 1,0-1-160-16,1 0 160 0,2-3 0 0,4-15 0 16,1 6-144-16,0 17 144 0,2-5 0 0,1-3-128 0,1-2 128 0,7-12 0 0,-1 3-128 0,0 10 128 15,-2 4 0-15,-3 13 0 31,2-3-880-31,1 4-64 0,0-1-16 0,7-8-11392 0,-2 5-2304 16</inkml:trace>
  <inkml:trace contextRef="#ctx0" brushRef="#br0" timeOffset="-116333.38">30489 12987 27647 0,'0'0'608'0,"0"0"128"0,0 0 32 0,0 0 0 0,0 0-624 0,0 0-144 0,0 0 0 0,0 0 0 0,0 0 1568 0,0 0 288 0,0 0 48 0,0 0 16 0,0 0-576 0,0 0-96 16,0 0-32-16,0 0 0 15,0 0-256-15,2 13-48 0,-1-5-16 0,1 7 0 0,0 0-480 0,-1 1-96 31,1 3-32-31,-2 3 0 0,3 2-32 0,-1 2 0 0,-1 5 0 0,4 16 0 0,-1-3-16 0,-1-15-16 16,0 2 0-16,0 17 0 0,-3 1-224 0,2-20 0 31,1 5 0-31,-1-1-160 0,-2-4 160 0,0 3 0 16,-2-2 128-16,2-6-128 0,-1 0 176 0,-3-2-48 0,1-3 0 16,0-6 0-16,-2 3-128 0,2-6 160 0,-1-2-160 0,4-8 160 31,0 0-1136-31,0 0-240 0,-6-5-32 0,1-3-16 15,-1-3-1360-15,2-7-288 0,3-2-48 0,-1-6-12336 0</inkml:trace>
  <inkml:trace contextRef="#ctx0" brushRef="#br0" timeOffset="-116101.57">30475 13065 28559 0,'0'0'624'0,"5"-11"128"0,1-2 16 0,-1 5 64 0,1-5-672 0,1 1-160 0,1 3 0 0,0-3 0 0,0-1 1968 0,0 5 352 15,0 0 80-15,1 3 16 0,0-1-896 0,4-2-176 16,-3 1-48-16,-2 4 0 0,2 0-576 0,-2 3-112 0,0 0-32 0,0 3 0 31,-8-3-320-31,10 5-80 0,1 0-16 0,-1 3 0 0,-2-2 16 0,7 4 0 0,-2 1 0 0,-5-3 0 16,-2 2-48-16,-1-2 0 0,0 4 0 0,0 1 0 15,-2 0 0-15,4 3-128 0,-4 0 192 0,0 0-64 16,-1 1 0-16,-5 4 0 0,-4 0 0 0,-3 2 0 16,1-1 96-16,-14 14 16 0,2-7 0 0,5-13 0 31,-2 6-784-31,-13 2-160 0,0-3-16 0,8-8-19616 0</inkml:trace>
  <inkml:trace contextRef="#ctx0" brushRef="#br0" timeOffset="-115154.16">30884 12677 31327 0,'0'0'1392'0,"0"0"272"0,0 0-1328 0,0 0-336 15,0 0 0-15,19-13 0 0,-19 13 976 0,0 0 128 0,0 0 32 0,10-8 0 0,-10 8-336 0,10-8-64 16,1 0-16-16,2 5 0 16,2-2-576-16,-4 5-144 0,2-3 0 0,2 3 0 0,1 0 0 0,2 0 128 31,0 0-128-31,-1 0 128 0,-2 0-128 0,13 0 192 15,-6 0-192-15,0 3 192 0,-1 2-192 0,-10-2 0 16,2 0 0-16,6 2 0 0,-1 0 288 0,-18-5 128 0,12 3 32 0,-3-1 0 16,1 1-448-16,0 2 0 15,-2-2-224-15,-8-3 80 16,0 0-1328-16,0 0-256 0,0 0-48 0,0 0-8880 0,0 0-1776 0</inkml:trace>
  <inkml:trace contextRef="#ctx0" brushRef="#br0" timeOffset="-114898.78">31126 12500 27647 0,'0'0'2448'0,"0"0"-1952"16,0 0-496-16,0 0 0 0,0 0 2608 0,0 0 416 16,0 0 96-16,0 0 16 0,0 0-1440 0,0 0-288 15,0 0-48-15,0 0-16 0,0 0-944 0,-2 8-192 0,0 1-32 0,2 10-16 16,4-1-160-16,-1 3 0 15,-1 2 0-15,2-5 0 0,1 3 0 0,0 16 0 0,-2-4 0 0,-1-9 0 16,1 2 0-16,1 14 0 0,-4 1 192 0,0-9-64 16,-2-6-128-16,0-1 0 0,1-6 0 0,-1-6 0 31,0 0-1568-31,-1 3-400 0,0-3-80 0,3-13 0 0</inkml:trace>
  <inkml:trace contextRef="#ctx0" brushRef="#br0" timeOffset="-114536.85">31668 11976 14735 0,'0'0'1312'0,"0"0"-1056"0,0 0-256 0,0 0 0 0,0 0 4352 0,0 0 832 16,0 0 144-16,0 0 48 16,0 0-2592-16,0 0-512 0,0 0-96 0,0 0-32 15,0 0-1424-15,0 13-272 0,3 8-64 0,0-1-16 0,-3 4-192 0,2-3-48 16,0 7 0-16,1 2 0 0,0 6 48 0,0 2 0 16,1-1 0-16,2 21 0 0,1 1-176 0,-2-6 0 0,-2 4 0 15,-2-3 0-15,-1-1 0 0,0-15 0 16,0-1 0-16,0 5 192 0,0-1-192 0,0-4 0 15,0 0 144-15,0 12-144 0,0-12 0 0,2-7 128 0,0-9-128 0,1-10 0 16,-3-11-160-16,0 0-96 16,0 0-32-16,0 0 0 0,0 0-1792 15,0 0-352-15,0 0-80 0,8-5-14368 0</inkml:trace>
  <inkml:trace contextRef="#ctx0" brushRef="#br0" timeOffset="-114320.63">31626 12640 32255 0,'-8'-5'1424'0,"8"5"304"0,0 0-1392 0,0 0-336 0,0 0 0 0,0-8 0 0,0 8 1216 0,4-7 192 15,0-1 16-15,-1 0 16 16,-3 8-560-16,0 0-112 0,11-9-32 0,-11 9 0 16,13-9-544-16,4 1-192 0,-1 0 0 0,2 5 144 0,-2-2-144 0,3 2 0 15,2 1 0-15,-1-1 0 16,-20 3 0-16,23 0-256 0,-1 0 64 0,-2-3 16 15,1 3-3232-15,-5 3-656 0,-16-3-128 0,28 8-32 0</inkml:trace>
  <inkml:trace contextRef="#ctx0" brushRef="#br0" timeOffset="-113577.33">31851 13405 24303 0,'0'0'1072'0,"0"0"224"0,0 0-1040 0,0 0-256 15,0 0 0-15,0 0 0 0,0 0 1408 0,0 0 240 16,10-9 32-16,2 0 16 0,-1-8-1312 0,-1 6-384 0,-1-5 144 0,9-10-144 16,5-7 1408-16,-7 12 224 0,0-6 32 0,12-15 16 0,1 1-800 0,-3 4-176 31,-3-2-16-31,-7 11-16 0,-1 2-272 0,6-18-48 16,-6 2-16-16,-7 13 0 0,0-7-160 0,2-11-48 0,-4 2 0 0,-1 6 0 15,-2 1 0-15,-1 4-128 0,-4 5 192 0,0 5-64 16,-1 4-128-16,-2 2 0 0,-1 2 0 0,6 16 0 15,-8-8 0-15,-2 5 0 0,-3-2 128 0,2 8-128 16,-1 2 0-16,1 0 0 0,-2 6 0 0,2 2 0 16,-1 7 0-16,7-4 0 0,0 2 0 0,-1 19 0 0,-1-1-192 0,4-10 192 0,0 6-192 0,1 2 192 31,1 7-160-31,-1 16 160 0,-1-7 0 0,3-1-144 16,0-2 144-16,0-15 0 0,0 6 128 0,2 18-128 0,1-2 0 0,-2-20 0 15,-1 2 0-15,0 14 0 0,5-1 0 0,-5-7 0 16,-1-5 0-16,-1-12 0 0,0 1 0 0,2-4 0 15,2-4 0-15,3 3-128 0,-2-1 128 0,-3-20 0 16,0 13 0-16,0-13 128 16,0 0-480-16,0 0-96 0,0 0 0 0,11-10-16 0,-1-6-32 0,-2-4 0 0,-3-6 0 15,0-3 0-15,2-3 320 0,1-6 176 0,0-2-192 0,-2 11 192 0,-1-7-144 16,0 2 144-16,0 1 0 0,1-1-144 0,1 2 144 0,-1 3 0 16,-1 1-144-16,3 2 144 0,1 5 0 0,2-7 0 15,-5 7 0-15,-2 10 0 0,-1 3 0 0,-3 8-144 16,1-7 144-16,-1 7 0 0,0 0 464 0,0 0 208 31,0 0 32-31,0 0 16 0,0 0-176 0,10 10-32 16,-3 3-16-16,-1 3 0 0,-1 4-64 0,-2 1-16 15,-1 5 0-15,-2 1 0 0,-2 3-128 0,2-6-32 16,-3 2 0-16,1 14 0 0,2-2-64 0,2-14-32 0,0 5 0 0,-1 9 0 0,1-3-160 0,3-9 0 31,-2-1 0-31,0-6 128 0,1-4-128 0,0-1 0 0,-4-14 0 0,0 0 0 16,0 0-976-16,10 2-288 0,0-2-48 0,5-5-10912 15,-1-3-2176-15</inkml:trace>
  <inkml:trace contextRef="#ctx0" brushRef="#br0" timeOffset="-113216.91">32520 13263 36735 0,'0'0'816'0,"0"0"160"0,0 0 48 0,0 0 0 0,0 0-832 0,-19-3-192 0,19 3 0 0,-5-8 0 0,0-2 896 0,5 10 128 16,-3-11 16-16,0 1 16 0,-1-1-672 0,4 11-128 15,-6-12-16-15,6 12-16 0,0 0-224 0,0 0 176 0,0 0-176 0,0 0 160 16,-13 4-160-16,2 1 128 16,-2 6-128-16,1 2 128 0,1 3 0 0,3 0 0 15,0 2 0-15,1 2 0 0,2-1-128 0,2-1 0 0,3 3 0 0,0-5 0 16,2 4 0-16,1-4 0 15,0-1 0-15,4-1 0 0,2-1 0 0,1-1 0 0,-10-12 0 0,11 9 0 16,-11-9-128-16,10 8 128 0,-2-3 0 0,8 2 0 16,-3-7 0-16,0-3 0 0,-1-1 0 0,-1-1 0 15,-1 1 0-15,1-5 0 0,1 1 0 0,4-5 128 16,-3-1-128-16,-3 1 0 0,-4-3 0 0,-1 3 128 16,-3-4-128-16,-4 4 0 0,-3 2 0 0,-1-7 128 0,-1-1-128 0,-1 6 0 0,-3 0-160 0,-1 1 160 46,1 3-1536-46,0 0-224 0,-1 3-32 0,1 1-16 0</inkml:trace>
  <inkml:trace contextRef="#ctx0" brushRef="#br0" timeOffset="-112737.11">32627 13533 31327 0,'0'0'688'0,"0"0"144"0,0 0 16 0,0 0 48 0,0 0-720 0,0 0-176 0,0 0 0 0,0 0 0 0,0 0 976 0,15-7 176 16,-4 1 16-16,1-2 16 0,-1-5-448 0,1-4-96 15,-1 0 0-15,5-6-16 0,0-3 16 0,-3 6 16 0,0-6 0 0,10-9 0 16,-5-3-16-16,-5 12-16 15,0-3 0-15,6-15 0 0,-2 2-224 0,-3 2-32 0,-4-3-16 0,0 3 0 0,-2-1-208 0,0-1-144 16,-2 0 192-16,-1 1-192 16,-1 1 0-16,-4 6 0 0,-2 1 0 0,0 9 0 0,1 3 176 0,-3 4-32 31,-2 1 0-31,1 3 0 0,5 13-16 0,-10-3-128 16,1-2 192-16,9 5-64 0,-13 5-128 0,1 1 0 0,1-1 144 0,1 8-144 15,0 7 0-15,2 1 0 16,2 3 0-16,1-6 0 0,2 6 0 0,-2 19 0 0,2-3 0 0,1 1 0 0,2-1 0 15,-2-1 0-15,1 2 0 0,1 4 0 0,1 1 0 0,-1 3 0 16,-1 1 0-16,-1 3 0 0,2-4 0 0,3-15 0 16,-1 4 0-16,3 15 0 0,0-4 0 0,0-9 0 0,1-9 0 0,2 0 0 15,-3-8 0-15,0 1 128 16,0-8-128-16,1 1 0 16,4-6 0-16,0-1-240 0,1-2 48 0,-1 0 0 15,-10-8-2080-15,13-3-416 0,0-2-64 0,1 0-14256 16</inkml:trace>
  <inkml:trace contextRef="#ctx0" brushRef="#br0" timeOffset="-112190.58">33111 13564 10127 0,'0'0'896'0,"0"0"-704"0,0 0-192 0,0 0 0 0,7-12 4320 0,-7 12 832 31,5-11 160-31,0-2 48 0,-1 0-2784 0,-4 5-544 15,0-4-112-15,4-4-32 0,-1-2-816 0,0 2-176 0,-3 0-16 0,0 3-16 16,0 0-416-16,0 13-96 0,0-15-16 0,0 15 0 16,0-9 48-16,0 9 0 0,0 0 0 0,-10-9 0 15,10 9-384-15,-11 0 128 0,-2 0-128 0,2 9 0 16,-2 0 144-16,1 3-144 0,3 4 192 0,0 0-192 0,3 2 0 0,3 1 0 16,-2 7 0-16,2-1 0 0,-1-1 0 0,3-3 0 15,-1 0 0-15,4-1-144 0,-2 1 144 0,1-5 0 16,4 0 0-16,-2 1 0 0,-3-17 0 0,0 0-128 15,7 13 128-15,-7-13 0 0,0 0 0 0,11 5 0 32,1-2 0-32,1-6-128 0,1-2 128 0,-1-3 0 0,-3-4 0 0,1-6 0 15,6-1 0-15,-3-7 0 0,1-2 0 0,-1-1 128 16,1 0-128-16,-2-4 0 0,-2-1 0 0,1-3 0 0,-2-4 0 16,-1 1 0-16,1-2 0 0,-2-4-128 0,-3-3 128 0,2 2 0 15,-4 2 0-15,-3 4 0 0,-2 4 0 0,-1 1 0 16,-2 5 0-16,2 4 0 0,-2 2 0 0,2 4 0 15,-7 8 144-15,3 2-144 0,3 3 608 0,4 8 16 0,-9-8 0 0,9 8 0 16,0 0-96-16,0 0-16 0,0 0 0 0,-8 11 0 16,2 5-224-16,1 2-48 15,0 2-16-15,2 4 0 0,0 2-224 0,-1 6 144 16,1 1-144-16,1 1 128 16,2 7-128-16,0 1 128 0,2 3-128 0,1 7 128 0,2-1-128 0,0 2 0 0,0 4 0 0,1-2 0 0,3-1 0 0,0-6 0 15,3-2 128-15,1-9-128 0,3-3 0 0,0-1-176 31,2-6 48-31,1-1-13920 0,3-1-2784 16</inkml:trace>
  <inkml:trace contextRef="#ctx0" brushRef="#br0" timeOffset="-107183.92">27844 14104 37663 0,'0'0'832'0,"0"0"160"0,-4 2 32 0,-5 3 48 0,0-2-864 0,-1 0-208 0,2-1 0 15,0 1 0-15,-2 2 624 0,2-2 80 0,1 2 0 0,1 3 16 16,-2 0-256-16,-5 9-48 0,0-1-16 0,1 0 0 0,3 5-272 0,-1 0-128 0,-1 7 0 0,-2 1 128 31,1 5-128-31,-6 20 0 0,2-1 0 0,5-15 0 16,-1 2 0-16,1 6 0 0,0 2 0 0,3 3 0 0,-1 2 0 15,-2 17 0-15,3-12 0 0,5-20 0 0,-2-6 0 0,2 6 0 16,-1-1 0-16,3 16 0 0,1-2 0 0,1-19 0 0,1 1 0 0,1 17 0 16,4-9 0-16,-2-12 0 15,1 0 0-15,-1 0 0 0,5-1 0 0,1 14 0 16,0-6 0-16,-2-15 0 0,-1-3 0 0,3 9 160 0,2-6-160 0,-2-4 160 0,1-1-160 0,-3 0 0 31,4-3 144-31,-3-1-144 0,0-3 0 0,0 3 0 0,1 1 0 0,-1 0 128 16,-4-2-128-16,1 2 0 15,-1 3 128-15,1-3-128 16,-1-5-1216-16,-2 0-320 0,-4-8-64 0,0 0-15712 0</inkml:trace>
  <inkml:trace contextRef="#ctx0" brushRef="#br0" timeOffset="-106563.47">28302 15228 23039 0,'0'0'2048'16,"0"0"-1648"-16,0 0-400 0,-3-12 0 16,0 4 2832-16,3 8 496 0,-2-8 80 0,-1-5 32 15,3 13-1472-15,-2-5-304 0,2 5-48 0,0 0-16 16,0 0-784-16,-3-8-176 0,0 0-16 0,3 8-16 16,0 0-320-16,0 0-64 0,0 0-16 0,0 0 0 15,0 0 0-15,-10 5 0 0,0 1 0 0,1 4 0 16,-1 3-208-16,-3 11 144 0,2 4-144 0,-2-2 128 0,-2 3-128 0,5-6 0 0,0 0 0 0,-3 14 0 15,-1-5 0-15,6-11 0 16,1 2 0-16,2-2 0 0,2-3 0 0,3 2 0 0,2-7 0 0,-1 3 0 16,3-3-160-16,0 0 160 0,0-2-208 0,-4-11 80 0,8 5-16 0,2-5 0 15,-1 0 0-15,3-8 0 0,-1 0 144 0,0-2 0 16,-1-3 0-16,5-11 0 0,-1-4 0 0,1-3 0 16,-2-1 0-16,-5 7 128 15,-1-2-128-15,6-10 176 0,-2-1-176 0,-3 12 192 16,0-3-192-16,2-15 160 0,-4 2-160 0,-1 18 160 15,0-6-160-15,-3 6 0 0,-1-2 144 0,3-11-144 0,-4 4 128 16,-2 9-128-16,0 0 128 0,-1-1-128 0,2 1-192 0,-3-2-128 31,-1 2 0-31,1-2-16 0,-1 1 624 0,0-4 128 16,0 6 32-16,2 14 0 0,-1-3-240 0,1-1-32 0,-2 2-16 0,5 11 0 16,0 0 160-16,0 0 16 0,-3-5 16 0,3 5 0 15,0 0-48-15,0 0-16 0,0 0 0 0,0 0 0 0,0 0-112 0,0 0-32 16,0 0 0-16,15 16 0 15,-6 4-16-15,1 6-128 16,0 6 192-16,-2 2-64 0,0 7-128 0,-1-12 128 16,-1 3-128-16,5 27 128 0,-2 6-128 0,-3 1 0 0,2 1 0 0,-3-22 128 15,0 4-128-15,1 23 0 0,1-11 0 0,-1-4 128 16,3-7-128-16,-1-20 0 0,0 2 0 0,3 10 0 0,-1-1 0 0,-2-17 0 16,0 1 0-16,0 1 0 0,-1-7 0 0,1-3 0 15,0-6 0-15,0 1 0 0,2-3 0 0,3-3-224 16,-13-5 32-16,10-1 0 15,-2-3-496-15,3-7-80 0,0-5-32 0,-6 6 0 16,0-6-1696-16,-2 0-352 0,-1-5-64 0</inkml:trace>
  <inkml:trace contextRef="#ctx0" brushRef="#br0" timeOffset="-106330.16">28132 15150 40895 0,'-16'-21'1808'0,"9"12"368"0,5 1-1728 0,4-3-448 16,11-2 0-16,5-5 0 0,-3 3 1008 0,4 2 112 15,-1 4 32-15,3 2 0 16,0 2-912-16,-5 2-240 0,4 3 0 0,-2 0 0 16,3-5 0-16,2 5 0 15,1 4 0-15,2-4 0 0,3 0 0 0,0 0 0 0,1 0 0 0,0-4 0 31,3 4-1648-31,-1-3-400 0,2 1-96 0,15-1-9920 0,-8 0-1984 16</inkml:trace>
  <inkml:trace contextRef="#ctx0" brushRef="#br0" timeOffset="-105763.11">28950 14901 35135 0,'0'0'768'0,"0"0"176"0,0 0 16 0,2-8 16 0,-2 0-784 0,0 0-192 0,-2 0 0 0,0 0 0 16,2 0 1648-16,0 8 272 0,0 0 64 0,0 0 16 15,-3-9-784-15,3 9-144 0,0 0-48 0,0 0 0 0,0 0-448 0,0 0-112 16,0 0-16-16,-6 9 0 16,1 2-192-16,-2 7-32 0,3 1-16 0,2-3 0 15,0 2-80-15,1 12 0 0,1-3-128 16,0-6 192-16,0 0-192 0,0 20 0 0,1 1 0 0,3 4 0 0,0-1 0 0,0-12 0 16,0 2 0-16,5 20 0 0,-1-4 0 0,-3-16 0 15,-1 3 0-15,1-4 0 0,0 2 0 0,-2-7 0 31,-1 0 0-31,1-1 0 0,1-2 0 0,-3 8 0 0,4-7 0 16,-3-10 0-16,-1-4 0 0,1 0 0 0,0-2 0 0,-2-11 0 16,0 0-128-16,0 0-80 15,0 0-16-15,0 0 0 16,0 0-352-16,6-8-80 0,1-5-16 0,1-3 0 16,0-4-16-16,2-3 0 0,1-4 0 0,-1 2 0 15,3-4-16-15,-2 3-16 0,0-1 0 0,1 2 0 0,-1 4 400 0,0-3 64 0,1 3 32 0,-1 0 0 0,-1 1 224 0,0 4 0 16,-2 6 0-16,-2-1 0 0,1-2 224 0,-2 5 96 31,-5 8 0-31,0 0 16 0,0 0 432 0,0 0 64 0,0 0 32 0,0 0 0 0,0 0-176 0,0 0-48 0,0 0 0 0,0 0 0 31,-12 0-208-31,4 5-48 0,-2-2-16 0,1 5 0 0,-1 3-192 0,0 4-48 16,0 1 0-16,-1 0 0 16,1 5-128-16,2 2 0 0,0 0 0 0,0 1 0 0,1 1 0 0,3-4 0 15,0 3 0-15,1-3 0 0,2-5 0 0,1 1 0 16,3-1 0-16,2 0 0 0,1-3 0 0,2 3 0 0,2-4 0 0,0-3 0 15,4 0-144-15,1-1 144 16,1-3 0-16,2 1 0 0,5-4 0 0,-2 1 0 16,0-3 0-16,0 0 0 0,-1 0 0 0,-1 0 0 0,2-3 0 0,0 3 0 15,-1-5-672-15,-2 5-176 16,-2-3-48-16,2 3-12784 16,-2 3-2560-16</inkml:trace>
  <inkml:trace contextRef="#ctx0" brushRef="#br0" timeOffset="-105179.51">29807 14869 22111 0,'0'0'1968'0,"0"0"-1584"16,0 0-384-16,0 0 0 0,0 0 2416 0,0 0 400 16,0 0 64-16,0 0 32 15,-8 3-992-15,8-3-208 0,-6 8-48 0,-2 5 0 16,3 0-832-16,3-5-192 0,0 5-16 0,2 2-16 16,2-1-256-16,1 6-48 0,2 4-16 0,2 2 0 15,-1-1-16-15,4 4 0 0,0 3 0 0,1 6 0 16,0-1 64-16,-1 0 16 0,-2 4 0 0,4 4 0 15,-3 4-96-15,1-2-32 0,2-1 0 0,-4-6 0 0,-2 1-96 0,1-7-128 16,-3-2 176-16,3-3-176 0,-4 1 176 0,0-6-176 31,-1 0 160-31,-2-6-160 0,0-3 320 0,0-15-48 32,0-11 0-32,2-11 0 15,3 3-1008-15,-2 3-208 0,0-5-32 0,0-4-16 0,5-1 560 0,2 2 112 16,-2 0 32-16,0-2 0 0,1 1 288 0,-1 1-128 15,-2 6 128-15,2-1 0 0,2 2 0 0,-2 4 0 16,0 2 0-16,4-5 0 0,-3 3 0 0,-9 13 176 16,13-5 0-16,-13 5 0 0,0 0 48 0,8 5 16 0,1 1 0 0,-3 4 0 0,-1 1 16 0,5 10 0 31,-1 9 0-31,-4-9 0 0,-1 0-32 0,-3 3 0 0,1 1 0 16,-1 2 0-16,1-1-80 0,1 8-16 0,2-3 0 15,-2-13 0-15,2-2-128 0,0 4 0 16,0-6 0-16,6 6 128 0,2-4-128 0,2-8 0 15,0-5 0-15,-2-3 0 0,1-1-224 0,4-4-32 16,0-3 0-16,13-5 0 16,0-3-2464-16,-1-6-496 0</inkml:trace>
  <inkml:trace contextRef="#ctx0" brushRef="#br0" timeOffset="-104836.34">30757 15497 25791 0,'0'0'1152'0,"-11"0"224"0,-2 0-1104 0,3-5-272 15,2 0 0-15,1-1 0 0,-1 4 3120 0,-3-1 560 0,-2-2 112 0,0-3 32 0,2 0-2480 0,-1 0-512 32,1 0-80-32,-2-1-32 0,2 1-288 0,-2 3-64 15,-2-3-16-15,0 5 0 0,2-2-176 0,0 2-48 16,-3 3 0-16,3 3 0 0,0 2 48 0,0 6 0 16,2 1 0-16,-1 2 0 0,-1 3-32 0,2-1 0 0,0 5 0 0,3-2 0 15,1-1-144-15,4 2 0 0,1-1 0 0,2-1 0 0,0-5 0 0,5 2 0 16,0-2 0-1,3-4 0-15,-8-9 0 0,13 12 0 16,-2-4 0-16,-11-8 0 0,18 8 0 0,-1-3 0 16,-3 0 0-16,1-5 0 0,-2 0 0 0,-13 0 0 15,14-7 160-15,-2 1-160 0,-12 6 256 0,0 0-64 16,9-8-16-16,-9 8 0 0,0 0 64 0,5-13 16 0,0 1 0 0,-5 12 0 0,0 0-80 0,-5-13-16 16,-1 4 0-1,6 9 0-15,-7-12-160 0,1 4 0 16,-2 0 0-16,8 8 0 15,-10-5-1200-15,2-1-112 0,1-4-32 0,7 10-11840 0,0 0-2368 0</inkml:trace>
  <inkml:trace contextRef="#ctx0" brushRef="#br0" timeOffset="-104353.18">30934 15794 22111 0,'0'0'1968'0,"-10"3"-1584"16,10-3-384-16,0 0 0 0,-11-3 2448 0,1-2 416 0,1 2 80 0,2 1 0 15,7 2-1088-15,0 0-240 16,0 0-32-16,0 0-16 0,-5-11-480 0,5 3-80 0,3-5-32 0,2 0 0 16,2-2-464-16,2-3-80 15,1-1-32-15,3-4 0 0,-1-4-80 0,2-3-32 16,1-7 0-16,-1-4 0 0,-1-1-160 0,0-2-128 0,0-1 144 0,-4-2-144 15,-1-5 160-15,-2 2-160 16,-1 1 160-16,-2-1-160 0,-4 4 176 0,-1 1-176 0,-3 4 192 0,-1 4-192 16,-2 3 144-16,-1-2-144 0,0 7 0 0,1 3 144 15,-1 5-144-15,-2 6 160 0,3 2-160 0,0 5 160 16,0 3-16-16,8 5 0 0,0 0 0 0,0 0 0 16,-12 8 0-16,3 5 0 0,2 3 0 0,2 9 0 15,2-1-144-15,1 2 0 0,1 7 0 0,1-4 0 0,3 3 0 0,0 2 0 16,-1 7 0-16,-1 4 0 15,-1 6 0-15,2 6 0 0,0-2 0 0,1 6 0 16,2 1 0-16,0-5 0 0,0-4 0 0,-1-2 128 16,1-6-128-16,0-1 0 0,2-5 0 0,1-2 128 15,0-4-128-15,2-1 0 0,-1-2 0 0,1-6 0 16,-3-6 0-16,2-7 0 0,1 0 128 0,-10-11-128 0,0 0 0 0,18 2-272 16,0-7 64-16,-2-3 16 15,-3-8-1408-15,0 0-288 0,0-5-48 0,8-4-16768 16</inkml:trace>
  <inkml:trace contextRef="#ctx0" brushRef="#br0" timeOffset="-103786.4">31556 15633 21183 0,'0'0'1888'0,"0"0"-1504"0,0 0-384 0,0 0 0 16,0 0 2800-16,0 0 480 0,0-13 112 0,3 0 0 15,-3 13-1856-15,5-11-368 0,-2 1-80 0,1-1 0 16,-3-2-320-16,2 2-64 0,2-2-16 0,-3 0 0 0,-5 0-496 0,3-2-192 0,1 5 176 0,-1 10-176 16,-8-11 224-16,3 1-48 0,-4 2-16 0,-1 2 0 15,-3 4-32-15,-3 4 0 0,1 1 0 0,-3 2 0 32,-1 6-128-32,-2 2 0 0,-4 7 0 0,2-3 0 15,-1 3-208-15,6 1 80 0,2 0 128 0,1 0-208 16,1 0 208-16,4-1 0 0,2 1 0 0,3 0 0 0,-1 3 160 0,4-4-32 0,4-2 0 0,2-2 0 15,5 0 128-15,0-3 32 16,1 3 0-16,0-4 0 0,-10-12-112 0,16 5-32 16,0-2 0-16,2-6 0 0,6-2 48 0,-2-7 16 15,-3-1 0-15,4-6 0 0,1-2-80 0,0-4-128 0,-1-4 176 0,-2 0-176 16,0-4-144-16,-3-4-144 0,-5 0-32 0,-3-1 0 16,-5-2-64-16,-2-6 0 0,-1 1-16 0,-2-2 0 15,-2-2 160-15,-1 1 48 16,-7 0 0-16,-1 0 0 0,-2-1 192 0,-2 7-144 15,2 4 144-15,-1 6-128 16,-1 6 128-16,0 3 0 0,1 9 160 0,1-1-160 0,3 7 656 0,10 8 48 0,0 0 0 0,0 0 0 16,-11 0-80-16,11 0-16 15,0 0 0-15,-8 11 0 0,3 2-384 0,3 0-80 0,-1 4-16 0,6 2 0 16,5 2-128-16,-1 3 160 16,-1 9-160-16,2 1 160 0,0 7 0 0,2 1 0 0,-2 7 0 0,0 6 0 0,-1 2-16 0,1 4 0 15,3-2 0-15,1-6 0 0,-1-1-144 0,0-5 0 16,1 2 144-1,-1-7-144-15,-1-4 128 0,0-1-128 16,-2-1 128-16,5-7-128 0,-2-5 0 0,2-11 0 0,-13-13 0 16,16 8-192-1,-16-8-1296-15,21-3-272 0,-4-7-48 0,4-9-11088 0,-2-10-2208 0</inkml:trace>
  <inkml:trace contextRef="#ctx0" brushRef="#br0" timeOffset="-103453.68">31791 14697 41119 0,'0'0'1824'0,"0"0"368"0,0 0-1744 0,0 0-448 0,0 0 0 0,0 0 0 16,0 0 336-16,0 0-16 0,0 0 0 0,0 0 0 15,0 0 128-15,15 3 32 0,0 5 0 0,2 8 0 16,5 2-160-16,2 5-16 0,3 1-16 0,4 5 0 15,-1 2-64-15,-1 2-16 0,2 2 0 0,-4 0 0 16,-1 2-16-16,-1 8 0 16,-1 9 0-16,-3 0 0 0,-1 2-64 0,-3 3-128 15,-2-1 176-15,-2 4-176 0,-7 0 192 0,-1-4-64 16,-1-4 0-16,-1-6-128 0,-5 3 240 0,-4-3-64 0,-6 3-16 0,-2-6 0 0,-1 1 128 0,-6-1 32 31,-7 0 0-31,-4 4 0 0,-5-3-96 0,-7 2-16 16,-7-1 0-16,-4-3 0 15,-5-6-1792-15,0-1-352 0</inkml:trace>
  <inkml:trace contextRef="#ctx1" brushRef="#br0" timeOffset="44882.18">21340 7213 0,'0'0'0</inkml:trace>
  <inkml:trace contextRef="#ctx0" brushRef="#br0" timeOffset="-68017.02">16531 1936 3679 0,'0'0'160'0,"0"0"32"16,0 0-192-16,0 0 0 0,0 0 0 0,0 0 0 15,-16 3 4432-15,16-3 848 0,0 0 160 0,0 0 48 0,0 0-2752 0,0 0-560 16,0 0-96-16,0 0-32 0,0 0-1024 0,0 0-192 0,0 0-64 0,0 0 0 16,0 0-128-16,0 0-48 15,0 0 0-15,0 0 0 0,0 0-192 0,12 5-32 16,-12-5-16-16,13 3 0 0,-13-3-16 0,16 5 0 0,-3-5 0 0,-3 3 0 0,-1 1-80 0,3-3 0 16,-1 4-16-16,5-2 0 0,-1 2 16 0,1-5 16 15,2 3 0-15,-10-3 0 0,5 4-16 0,-2-4 0 16,2 0 0-16,7 0 0 0,-4 1 16 0,-1-1 0 15,-15 0 0-15,11 0 0 0,5 0-112 0,-1 0-32 16,0 0 0-16,6 4 0 0,-3-1-128 0,-1-2 0 16,0-1 144-1,-1 0-144-15,-3 0 0 0,-2 0 0 0,4 0 0 16,-2 0 128-16,-2 0-128 0,10 0 0 16,0 0 0-16,1 0 0 0,-1 0 0 0,-7 0 0 15,2 0 128-15,2 0-128 0,2 0 0 0,7 0 128 0,-2-1-128 0,-9 1 0 16,-1-3 160-16,1 3-32 0,2-4-128 0,1 4 192 15,-6 0 0-15,7 0 0 0,-7-5 0 16,1 5 0-16,-14 0-16 0,12 0-16 0,-1 0 0 0,4 0 0 0,-4 0-160 0,4 0 0 16,-2 0 0-16,-5 0 128 0,-8 0-128 0,9 0 0 15,0 0 0-15,4 0 0 0,-13 0 0 0,14 0 0 16,6 0 0-16,-6 0 0 0,-14 0 0 0,12 0 0 0,-4-3 0 0,5 3 0 16,0-1 0-16,3-3 0 0,-16 4 144 0,18-3-144 15,0 3 160-15,-9-2-32 16,-9 2-128-16,10-3 192 0,1-2-64 0,4 2 0 15,-2 1-128-15,-13 2 192 0,11-6-192 0,-11 6 128 16,12-5-128-16,-4 2 0 0,-8 3 144 0,0 0-144 0,10-5 128 0,-10 5-128 16,13-3 0-16,-13 3 0 15,0 0 128-15,11-2-128 0,-3-1 0 0,-8 3 0 16,0 0 0-16,10 0 0 0,-10 0 0 0,10-3 0 16,-10 3 0-16,0 0 0 0,0 0 0 0,14 0 0 15,-14 0 0-15,0 0 0 0,0 0 0 0,8 0 0 0,-8 0 128 0,0 0-128 16,0 0 0-16,0 0 0 0,0 0 0 0,15-2 0 15,-15 2 128-15,0 0-128 0,0 0 0 0,0 0 128 16,10-3-128-16,-10 3 0 16,0 0 144-16,0 0-144 0,0 0 0 0,0 0 128 0,0 0-128 0,0 0 0 15,0 0 0-15,0 0 144 0,0 0-144 16,0 0 0-16,0 0 128 0,6-4-128 0,-6 4 0 0,0 0 0 16,0 0 144-16,0 0-144 0,0 0 0 0,7-9 144 15,1 1-144-15,-8 8 192 0,0 0-192 0,3-13 192 16,0-2-64-16,-3 10 0 15,0 5 0-15,-1-13 0 0,-1 0 64 0,2 5 0 16,0-3 0-16,0 1 0 0,-3-1-64 0,3-6-128 0,0-1 192 0,-2-1-64 16,1-5-128-16,-1 11 0 15,2-4 0-15,0-2 128 0,-3 1-128 0,3-11 0 0,0 1 0 0,0 4 0 16,-4 3 0-16,3 5 0 0,-1 1 0 0,1-4 0 0,-3 2 0 16,-1-9 0-16,1 4 0 0,0 4 0 15,1-2 0-15,0-1 0 0,0 0 128 0,1 2-128 16,-3-3 0-16,-1-7 0 0,-2 3 0 0,1 4 0 15,1 0 0-15,2 6 0 0,1 0 128 0,1-2-128 0,1 2 0 16,-2-10 0-16,-4-2 0 0,4 4 0 0,3 3 0 16,0 5 0-16,3-1 0 0,-3 1 0 0,0 0 0 0,0-5 0 0,3 0 0 0,-3 3 0 15,-1 2 0-15,1 4 0 0,1 4 0 0,-1-2 0 0,-3-1 0 0,0-5 0 16,3 3 0-16,-2-3 0 16,1 4 0-16,-1 4 0 0,0 0 0 0,1-2 0 0,1 2 0 0,-2-5 0 15,0-1 0 1,1 1 0-16,-1 0 0 0,2 4 0 0,2-2 0 0,-1-4 0 0,-1 4 0 0,0 11 0 15,2-13 0-15,-2 2 0 0,-3-1 0 0,3 12 0 16,0-9 0-16,0 1 0 0,-2-1 0 0,1-4 0 31,1 2 0-31,0 11 0 0,-2-10 0 0,2 10 0 0,2-8 0 0,-2 8 0 0,-2-6 0 0,0-4 0 16,2 10 0-16,0 0 0 0,0 0 0 16,4-6 0-16,-4 6 0 0,0-7 0 15,0 7 0-15,0-11 0 0,0 11 0 0,0 0 0 16,-2-12 0-16,2 12 0 15,-2-8 0-15,1 0 0 0,-3 0 0 0,1-2 0 16,3 10 0-16,0 0 0 0,-6-11 0 0,4 3 0 0,2 8 0 0,0-8 0 16,0 3 0-16,0 5 0 0,2-13 0 0,-2 13 0 15,0 0 0-15,0 0 0 0,1-8 0 0,-1 8 0 16,0 0 0-16,0 0 0 0,0 0 0 0,0 0 0 16,0 0 0-16,0-5 0 0,0-2 0 0,0 7 0 15,0 0 0-15,0 0 0 0,0 0 0 0,0 0 0 0,-8-13 0 0,5 10 0 16,3 3 0-16,0 0 0 0,0 0 0 0,0-10 0 0,0 10 0 0,0 0 0 15,-5-8 0-15,5 8 0 16,0 0 0-16,0 0 0 16,2-8 0-16,-2 8 0 0,0 0 0 0,0 0 0 0,0 0 0 0,0 0 0 15,0 0 0-15,0 0 0 0,0-8 0 0,0 8 0 16,0 0 0-16,0 0 0 0,0 0 0 0,0 0 0 16,0 0 0-16,0 0 0 0,0 0 0 0,0 0 0 15,0 0 0-15,0 0 0 0,0 0 0 0,0 0 0 0,0 0 0 0,0 0 0 16,0 0 0-16,0 0 0 0,0 0 0 0,0 0 0 15,0 0-128-15,0 0 128 16,0 0 0-16,0 0 0 0,0 0 0 0,0 0 0 0,0 0 0 0,0 0 0 16,0 0 0-16,0 0 0 15,0 0 0-15,0 0 0 16,0 0-896-16,0 0-128 0,0 0 0 0,0 0-19840 0</inkml:trace>
  <inkml:trace contextRef="#ctx0" brushRef="#br0" timeOffset="-67391.64">17694 1015 10127 0,'0'0'896'0,"-2"-4"-704"16,2 4-192-16,0 0 0 0,0-4 2464 0,0 4 464 16,-5-8 80-16,5 8 32 0,0 0-464 0,0 0-80 15,2-5-32-15,-2 5 0 0,0-8-384 0,0 8-80 0,0 0-16 0,0 0 0 0,0 0-624 0,0 0-128 31,0 0-16-31,0 0-16 0,0 0-576 0,0 0-112 16,0 0-32-16,0 0 0 0,0 0-224 0,-3 12-32 16,-2 1-16-16,-3 6 0 0,1-1-64 0,-1 3-16 15,-3 0 0-15,3-1 0 0,3 1-128 0,-2 0 160 16,-2 6-160-16,1-1 160 0,1-1-160 0,-3 2 0 0,-4-1 0 0,1-1 0 16,1-4 0-16,4 3 0 0,3-4 128 0,0-6-128 15,1-3 0-15,4-11 0 0,-5 12 144 0,5-12-144 16,0 0 0-16,0 0 0 0,0 0 0 0,0 0 128 15,0 0-128-15,0 0 0 16,0 0 0-16,0 0 128 0,6-15-128 0,-1 7 144 16,0-6-144-16,3-1 160 0,0-1-160 0,7-14 0 0,-7 4 0 0,-2-1 0 15,4 1-192-15,-5 6 192 0,0 4-160 0,-2 0 160 16,-1-2 0-16,3-1 0 0,-2 2 0 0,-3 4 0 16,-2 5 0-16,2-5 0 0,0 13 0 0,0 0 0 0,0 0 0 0,0 0 0 15,0 0 0-15,0 0 0 16,0 0 0-16,0 0 192 0,8-3-48 0,-8 3 0 0,12-5-144 0,-12 5 0 15,13 0 144-15,1 0-144 16,1 3 0-16,-15-3 0 0,13 5 0 0,0 3 128 16,2 4-128-16,-1-2 176 0,1-2-176 0,-2 0 192 0,-2 5-192 0,-3-5 0 15,0 0 144-15,0 0-144 0,1 3 128 0,-1-1-128 16,-8-10 160-16,6 15-13904 16,-6-15-2768-16</inkml:trace>
  <inkml:trace contextRef="#ctx0" brushRef="#br0" timeOffset="-64076.2">17595 350 10127 0,'0'0'896'0,"0"0"-704"15,0 0-192-15,0 0 0 0,0 0 2544 0,0 0 464 16,0 0 112-16,0 0 16 0,0 0-832 0,0 0-176 0,0 0-16 0,0 0-16 16,0 0-592-16,0 0-112 15,0 0-32-15,0 0 0 0,0 0-528 0,0 0-96 16,0 0-32-16,0 0 0 0,0 0-576 0,10-3-128 15,-2 3 0-15,5-2 0 0,0 2 0 0,5 0 0 16,-4 0 0-16,2 2 0 0,4-2 0 0,-5 3 0 0,2-2 0 0,1 3 0 16,3-4 0-16,7 3 0 15,-2-1 0-15,-2 1 0 0,1 0 0 0,-9-3 128 16,0 2-128-16,4-2 0 0,1-2 208 0,10-1-48 16,-4 3-16-16,-1-3 0 0,-2 3 224 0,-4-2 32 0,3-1 16 0,-1-1 0 15,1 3-160-15,11-2-16 16,0-2-16-16,-9 5 0 0,1-4-80 0,1 0-16 15,1 0 0-15,-1 4 0 0,3-1-128 0,12-3 0 0,-1 4 0 0,-3 4 128 0,0-3-128 0,-12-1 0 16,1 4 0-16,1-1 0 0,1-2 0 0,13-1 0 16,-3-1 0-16,-1 1 0 15,-4 0 0-15,-10-3 0 0,4 3 0 0,1-4 0 16,2-1 0-16,13 2 0 0,-5-2 0 0,-4 2 128 0,-1-2-128 0,-9 2 192 0,1 3-192 0,3-2 192 16,0 2-64-16,13 0 0 0,-6 0 0 15,-2 0 0-15,0 0-128 0,-13 0 128 0,1 0-128 0,0 2 128 16,3-2-128-16,10 3 0 15,-2-3 0-15,-1 0 0 16,-1 0 0-16,-8 0 0 0,1 0 0 0,1 0 0 0,2 0 0 16,1-3 128-16,-2 3-128 0,13-2 0 0,-5 4 0 0,-11 1 0 15,-2-3 128-15,5 3-128 0,-2-3 0 0,8 2 0 16,-6-2 144-16,0 3-144 0,-1-3 0 0,-7 4 0 16,-2-3 0-16,2-1 0 0,1 0 0 0,10 0 0 15,-4 0 0-15,-1-1 128 0,2-3-128 0,-8 4 0 16,0 0 0-16,0-3 128 0,6 1 0 0,9-1 0 15,-1 0 0-15,-13 1 0 0,4-1-128 0,0 2 128 16,-2-3-128-16,2 1 128 0,0 3-128 0,11 0 0 0,-2 0 0 0,-1 0 0 16,-3 3 144-16,-11-3-144 15,1 5 192-15,2-2-192 0,-1 2 0 0,2 0 0 0,2-2 0 0,6-3 0 0,-3 0 0 16,-10 4 0 0,-1-3 0-16,3-1 0 0,0 0 0 0,14 0 0 0,-7 0 0 0,-1-5 0 15,0 2 0-15,-4-2 0 0,-1 2 0 0,4 1 0 16,-3-1 176-16,7-2-176 0,1 2 160 0,-2-2-160 0,0 2 160 0,-8 1-160 0,-1-1 160 0,5 0-160 31,-1 3 128-31,9-2-128 16,-5-1 0-16,-1 3 0 0,-1-3 144 0,-10 3-144 0,3 0 128 0,0 0-128 0,2 0 0 0,0 0 0 15,0 0 0-15,0-2 0 16,-2 2 0-16,0-3 0 0,2 0 0 16,0 1 0-16,-2-1 0 0,2 3 0 0,0-4 0 0,0 0 0 15,0 2 0-15,1-1 0 0,-1-1 0 0,-2 3 0 0,-3-2 0 0,8-1 0 16,-1 3 0-16,-2-3 0 0,-4 1 0 0,-2 3 0 15,1 0 0-15,-4 0 0 0,0 0 0 0,2 0 0 16,-1 0 0-16,-1-1 0 0,1 1 0 0,-2 0 0 16,-8 0 128-16,12 0-128 0,-3 0 0 0,8 0 0 0,-4 1 0 0,1-1 128 31,-14 0-128-31,10 0 0 0,0 0 0 0,-10 0 0 0,9 3 0 0,-9-3 0 0,13 4 0 0,-13-4 0 0,0 0 0 0,0 0 0 16,8 1 0-16,-8-1 128 0,0 0-128 0,9 12 160 15,-9-12-160-15,0 0 160 0,4 13 0 0,-4-13 0 16,4 8 0-16,-1 3 0 0,-3-11-160 0,3 16 128 31,0-3-128-31,-3-13 128 0,0 0-128 0,4 10 128 0,-3 5-128 0,3-2 128 16,-1-4-128-16,2 11 0 15,0-4 0-15,-1 0 0 0,0-3 0 0,-3 0 0 0,3 0 128 0,-1 2-128 0,0-2 0 0,2 13 0 16,-3-7 0-16,-1-6 128 16,2 4-128-16,-1-1 0 0,1 3 0 0,-1 2 0 15,0 1 0-15,-1-1 128 0,2 0-128 0,1 11 0 16,-4-3 144-16,1-9-144 15,3-2 160-15,0 5-160 0,-2-6 128 0,0 13-128 0,3-6 0 0,-2-3 144 16,-3 3-144-16,1-11 128 0,1 4-128 0,0-4 128 0,-1 3-128 0,2 5 0 31,2-2 144-31,-1-2-144 0,-1-1 0 0,-3-3 144 0,0 3-144 0,1-3 0 0,1 0 160 0,3 7-160 16,-2-3 128-16,0 0-128 0,-3-17 128 0,0 11-128 16,0-3 128-16,0 5-128 0,0-2 0 0,2-1 128 15,-2 2-128-15,2 5 0 0,-2-2 128 0,1-5-128 16,3 4 0-16,-4-4 128 0,-2 3-128 0,2-2 0 0,0 6 0 0,0 1 0 31,0-2 0-31,0-5 0 0,-2 1 128 0,2-3-128 0,0 4 0 0,-1 3 0 16,-3 1 0-16,3-1 0 0,1 0 0 0,0-16 0 15,0 8 128-15,1 2-128 0,-2-2 0 0,-2 8 0 16,3-16 0-16,-5 13 128 0,5-13-128 0,-2 8 0 0,2 4 0 0,0-12 128 16,0 8-128-1,0-8 0-15,0 0 0 0,-2 16 0 0,2-16 0 16,0 0 0-16,2 10 128 0,0-2-128 0,-2-8 0 0,1 11 0 15,-1-11 0-15,2 9 0 0,-2-9 0 0,3 11 0 0,-1-3 0 0,-2-8 0 16,0 0 0-16,5 13 0 0,-5-13 0 0,8 13 0 0,-8-13 0 0,0 0 0 16,0 0 0-16,0 0 0 15,6 8 0-15,2 5 0 0,-1-2 0 0,-7-11 0 16,0 0 0-16,6 9 0 16,1-5 0-16,-2 5 0 0,-5-9 0 0,5 4 0 15,-5-4 0-15,6 13 0 0,-6-13 0 0,0 0 0 16,0 0 0-16,7 9 0 0,-2 2 0 0,-5-11 0 0,0 0 0 0,8 13 0 15,1-5 0-15,-9-8 0 16,0 0 0-16,0 0 0 0,9 6 0 0,2 1 0 16,-11-7 0-16,0 0 0 0,14 3 128 0,-14-3-128 0,0 0 128 15,0 0-128-15,12 0 0 0,4 0 128 0,-1 0-128 0,-7 0 0 0,-8 0 128 16,0 0-128-16,11 0 0 0,-1-3 128 16,-10 3-128-16,15-2 0 0,-15 2 0 0,16-3 0 15,-2-2 0-15,-14 5 0 0,10 0 0 0,1 0 0 16,2 0-800-16,4-3-192 15,-17 3-32-15,18 0-16 0,1-5 848 0,-8 2 192 0,2 1 0 0,-1-1 0 16,-1 3 832-16,7-3 192 0,-2-2 16 0,2 2 16 0,2-2-800 0,-7 2-256 16,0 1 128-16,1-1-128 0,1 3 0 0,1-2 0 15,0 0 0-15,9 1 0 16,-6-2 0-16,-4 3 0 0,-4 0 0 0,4 3 0 0,-2-3 0 0,0-3 0 16,3 3 0-16,7-2 0 0,-6 2 0 0,-5 0 0 15,-1-3 0-15,1 3 0 0,1-4 0 16,4 3 0-16,1-2 0 0,-6-1 0 0,1 4 0 0,0 0 0 0,1-1 0 0,1 1 0 15,-1-4 0-15,9 1 0 0,-3 2 0 0,-2-3 0 0,-4 4 0 0,-2 0 0 16,0 0 0-16,5-3 0 0,1 3 0 0,-2-2 0 31,0-1 0-31,7 0 0 0,-2 3 0 0,-5 0 0 16,0 0 0-16,4 0 0 0,-2 0 0 0,4 0 0 16,0 0 0-16,7-2 0 0,-3-1 0 0,-10 3 0 15,2 0 0-15,1 0 0 0,1 0 0 0,-2 0 0 16,-4 0 0-16,3 0 0 0,0 0 0 0,3 0 0 0,-1 0 0 0,-1 0 0 0,-2-2 0 0,2 2 0 15,3-3 0-15,7 3 0 16,-4 0 0-16,-7 0 0 0,0 0 0 0,1 0 0 16,3-3 0-16,10 3 0 0,-5-2 0 0,-6-1 0 0,-4 3 0 0,2 0 0 0,6-3 0 0,1 3 0 15,-1 0 0-15,12-2 0 16,-4-1 0-16,-4 0 0 0,-4 3 0 0,-6 0 0 0,3 0 0 0,-2 0 0 31,-1 0 0-31,2 0 0 0,-1 0 0 0,7 0 0 0,-3 0 0 0,-7 0 0 16,2 0 0-16,2 0 0 0,1 0 0 0,0 0 0 15,0 0 0-15,11-2 0 0,-1 2 0 0,-11 2 0 16,-1-2 0-16,1 0 0 0,-1 0 0 0,1 0 0 16,1 3 0-16,8-3 0 0,0 0 0 0,-1 0 0 0,-1 0 0 0,-7 0 0 15,1 0 0-15,2 3 0 0,-1-1 0 0,9-2 0 0,-3 0 0 16,-10 0 0 0,1 0 0-16,2 0 0 0,0 0 0 0,1-2 0 15,-1-1 0-15,6 3 0 0,-4-3 0 0,-7 1 0 16,0-1 0-16,4 3 0 0,-4-3 0 0,9 1 0 0,-4-1 0 0,0 3 0 15,1 0 128-15,-7 0-128 16,-2 0 0-16,3 0 0 0,-1 0 0 0,0 0 0 0,4 0 0 0,7 0 0 16,2 0 0-16,-11 0 0 0,1 0 0 0,2-3 0 15,1 3 0-15,2-2 0 16,-2-1 0-16,10 3 0 0,-4-2 0 0,-1 2 0 0,-6 0 0 0,-7 2 0 16,1-4 0-16,1 2 0 15,-1 0 0-15,3 0 0 0,-1-2 0 0,0 2 0 0,-1 0 0 0,1 0 0 0,-3 0 0 0,0 0 0 16,2-1 0-16,6-2 0 0,-2 3 0 0,2 0 0 15,-1 0 0-15,-7 0 0 0,0 0 0 0,3 0 0 16,2-5 0-16,6 5 0 0,-3-4 0 0,-6 4 0 16,0 0 0-16,1 0 0 15,0 0 0-15,2 0 0 16,-2-1 0-16,8 1 0 0,-2 1 0 0,-8-1 0 0,2 4 0 0,1-4 0 16,1 3 0-16,-2-1 0 15,3 2 0-15,1 0 0 0,-6-4 0 0,1 3 0 0,0-1 0 0,1 1 0 0,0 0 128 16,-1 2-128-16,-1-5 0 0,-1 5 0 0,-1-2 0 0,-1 0 0 15,-1-1 0-15,3 1 0 16,0-3 0-16,-2 5 0 0,0-5 0 0,1 3 0 16,-1 2 0-16,1-2 0 0,-1-1 0 0,0 1 0 15,1-3 0-15,-1 3 0 0,-1-1 0 0,1 1 0 0,2 2 0 0,3-2 0 16,-16-3 0-16,13 0 0 0,-1 5 0 0,1-5 0 16,0 0 0-16,6 4 0 0,-3 0 0 0,-1 0 0 0,-15-4 0 0,10 3 0 15,-2-3 0-15,3 0 0 16,1 2 0-16,1-2 0 0,-13 0 128 0,13 3-128 15,-13-3 0-15,11 1 0 0,-1 1 0 0,-10-2 0 16,11 2 0-16,2 3 0 0,-13-5 128 0,10 0-128 16,-10 0 0-16,9 0 0 0,0 3 0 0,-9-3 0 15,8 0 0-15,-8 0 0 0,0 0 128 0,13 3-128 0,-13-3 0 0,0 0 0 16,0 0 128-16,0 0-128 0,9-3 0 16,-9 3 0-16,0 0 160 0,0 0-160 15,0 0 128-15,9-3-128 0,-9 3 128 0,6-5-128 0,-6 5 128 0,0 0-128 16,7-8 128-16,-7 8-128 0,4-13 0 0,0 4 128 15,-3 1-128-15,1 0 0 0,0 0 144 0,-2-5-144 16,-2 0 0-16,2-1 144 0,-2 1-144 0,2 0 0 16,-1 1 128-16,-1-1-128 0,-1 0 0 0,-2-6 0 0,-2 2 144 0,3 0-144 15,-1-3 0-15,1 7 144 0,0-3-144 0,0 0 0 16,1-1 0-16,-2-4 0 0,2-3 0 0,0 1 0 31,-2 1 0-31,3 9 0 0,4-5 0 0,-2-2 0 0,-2-1 0 0,-1-3 0 16,3 6 0-16,0-13 0 0,-2 5 0 0,2 10 0 0,-1-4 0 0,-1-1 0 15,0 0 0-15,1-11 0 16,-2 6 0-16,-2 1 0 0,-2 1 128 0,4 8-128 16,-2-2 0-16,2-2 0 0,0 4 0 0,-2-8 0 15,0 1 0-15,2 0 0 0,1 2 0 0,2 8 0 0,0-3 0 0,0 0 0 16,-2 0 0-16,2-2 0 0,0-2 0 0,0 2 0 16,0 2 0-16,2 0 0 0,1 0 0 0,0 0 0 15,-1-2 0-15,1-2 0 0,-1 2 0 0,0 2 0 0,-1 2 0 0,1 1 0 16,-1 0 0-16,1 0 0 15,-2 1 0-15,-2-1 0 0,1 2 0 0,-1 1 0 16,1-1 0-16,-1-1 0 0,-1 3 0 0,-1-3 0 16,1 3 0-16,0-3 0 0,-3-1 0 15,2 2 0-15,-1 1 0 0,4-1 0 0,-6 3 0 0,4-5 0 16,0 1 0-16,0 2 0 0,-1-1 0 0,3 1 0 16,-1-1 0-16,0 3 0 0,1 0 0 0,-1 0 0 0,-1 0 0 0,1 3 0 0,2 5 0 0,0-8 0 31,-1-1 0-31,1 5 0 0,0 4 0 0,-2-9-256 15,2 9 64-15,0 0 16 0,-2-8 176 0,2 8 224 0,-1-6-48 0,1 6-16 0,0 0-160 0,0 0 0 16,-2-7 0-16,2 7 0 16,0 0 0-16,-3-6 0 15,3 6 0-15,0 0 0 0,-2-8 0 0,1 0 0 0,1 8 0 0,0 0 0 16,-5-5 0-16,5 5 0 0,0 0 0 0,0 0 0 0,0-8 0 0,0 8 0 16,0 0 0-16,0 0 0 0,0 0 0 0,0 0 0 15,0 0 0-15,0 0 0 0,0 0-208 0,0 0 16 16,0 0 16-16,0 0 0 15,0 0-3248-15,0 0-656 0</inkml:trace>
  <inkml:trace contextRef="#ctx0" brushRef="#br0" timeOffset="-63520.32">26456 561 31551 0,'0'0'1408'0,"0"0"272"0,0 0-1344 0,0 0-336 0,0 0 0 0,0 0 0 0,0 0 1808 0,0 0 304 15,-3-8 48-15,3 8 16 0,0 0-960 0,0 0-176 16,0 0-32-16,0 0-16 0,0 0-704 0,0 0-144 31,-6 8-16-31,-1 0-128 0,1 0 128 0,-1 5-128 16,-1-2 0-16,0 2 0 0,0 4 0 0,-2 1 0 0,0 1 0 0,1 0 0 15,0-1 144-15,0 3-144 0,-3 4 0 0,-6 12 144 0,2-4-144 0,2-4 160 32,1 0-160-32,4-9 160 0,1-3-160 0,-1 0 0 15,-1 2 144-15,-1 7-144 0,4-5 0 0,1-1 144 0,-1-7-144 0,7-13 0 0,-5 8 128 0,0 0-128 16,4 0 0-16,1-8 0 0,0 0 0 0,0 0 128 16,0 0-128-16,0 0 0 15,0 0 128-15,0 0-128 16,0 0 0-16,13-8 0 0,0-4 256 0,0-5-64 0,-2-3-16 0,-3 4 0 15,2-5-176-15,1 0 192 0,2-8-192 0,7-12 192 16,-4 4-192-16,0 4 0 0,0-1 0 0,-4 15 0 16,-1 1 0-16,0-2 0 0,-1 7 128 0,2-5-128 15,-4 4 0-15,0 4 0 0,0-1 0 0,-8 11 0 0,0 0 0 0,0 0 0 16,5-5 0-16,-5 5 0 0,0 0 0 0,0 0 0 16,13-8 0-16,-13 8 0 15,0 0 0-15,8 0 0 0,2 3 128 0,-1-1-128 0,-9-2 176 0,12 8-48 16,-2 0-128-16,-1 5 192 0,1 1 80 0,0 4 16 15,3 2 0-15,3 11 0 0,-1-4-128 0,-1-1-32 16,-1-3 0-16,-3-9 0 0,1 3 0 0,15 7-128 16,8 5 192-16,-14-13-64 15,-4-3-128-15,5-6 192 16</inkml:trace>
  <inkml:trace contextRef="#ctx0" brushRef="#br0" timeOffset="-62486.63">26396 132 4607 0,'0'0'192'0,"0"0"64"32,0 0-256-32,0 0 0 0,7-13 0 0,-7 13 0 0,0 0 4112 0,6-3 784 0,-6 3 160 0,0 0 16 15,0 0-2368-15,0 0-464 0,0 0-112 0,0 0-16 16,0 0-512-16,8 0-128 0,-8 0 0 0,12 0-16 15,-1 0-416-15,-1 0-80 0,0 0 0 0,1 0-16 0,4 0-112 0,1 0-32 16,3 0 0-16,15-2 0 0,-1 2-96 0,-2-3 0 0,-2 0-16 16,-6 3 0-16,3-5-240 0,3 3-64 15,-2 1 0-15,3-1 0 0,-3-1-112 0,4 3-16 0,2 0-16 0,-1 0 0 16,2 0-96-16,2 0-16 0,1 0 0 0,1 0 0 16,-3 0-128-16,3 0 0 0,4 0 0 0,-2 0 128 15,-1 0-128-15,2 0 0 16,-2 0 144-16,2 3-144 0,-7 0 0 0,-2 2 0 0,2 0 0 0,-1 0 128 0,-1-2-128 15,2 2 0-15,0 3 0 0,0-1 0 16,0-2 0-16,1 0 0 0,-5-1 0 0,3 0 0 0,-1-1 0 0,2-1-160 16,1 1 160-16,-1 0-208 15,-2-1 208-15,1 1 0 16,-3-3-160-16,1 3 160 0,-1-1 0 0,-5-2 0 0,-2 3 0 0,-2-3 0 16,-1 3 144-16,1-3 48 0,5 0 16 0,0 2 0 15,-5-2-208-15,2 3 0 0,1-3 128 0,0 0-128 16,1 0 0-16,1-3 0 0,0 1 128 0,0-1-128 15,-2 0 0-15,2-2 176 0,0 2-176 0,0 3 160 16,-3-2-160-16,1-1 160 16,-1-2-160-16,0 2 160 0,1-1-160 0,-1 0 192 0,-2 4-192 0,-3-2 192 0,-5-1-192 0,0-1 160 15,0 0-160-15,1 0 160 0,2 3-160 0,-1-3 128 16,-2 4-128-16,-2-3 128 0,1 2-128 0,-3-3 0 16,3 1 0-16,1-2 0 0,1 2 0 0,1 1 0 15,-2-1 0-15,0 3 0 0,-2 0 0 0,1 0 0 0,1 0 128 0,1-2-128 0,3 2 0 0,-3-1 0 16,4 1 0-16,0 0 0 15,-3-2 0-15,-1 2 0 16,1-3 0-16,-1 3 0 0,1 0 0 0,0 0 0 16,-1 0 0-16,6 0 0 15,-6 0 0-15,3 0 0 0,0 0 0 0,3 0 0 0,1 0 0 0,0 0 0 0,0 0 0 16,0 0 0-16,2 0 0 0,1 3 0 16,4-1 0-16,0-1 0 0,-1 1 0 0,-1-2 0 15,0 0 0-15,-2 0 0 0,-9 0 0 0,3 0 0 0,3 0 0 16,0 5 0-16,0-5 0 0,-1 0 0 0,2 0 0 0,1 0 128 0,2 3 16 0,-3-3 0 15,1 3 0-15,-2-3 0 0,0 0 0 0,10 0 0 47,2 0 0-47,1-3 0 0,-3 3 0 0,4-3 0 16,6 3 0-16,-7-2 0 16,-3-1-144-16,-4 1 0 0,1 1 144 0,4 1-144 0,-6 1 0 0,-1 1 0 15,-1-2 0-15,0 0 0 0,1 3 0 0,-2-1 0 16,-1-2 0-16,1 3 0 15,-2-3 0-15,2 3 0 0,0-1 0 0,-1-2 0 0,1 3 0 0,-3-3 0 16,1 4 0-16,-2-3 0 0,-1-1 0 0,1 3 0 0,1-3 0 0,1 0 0 16,2 0 0-16,0-3 0 15,-1 3 0-15,-1-1 128 16,-4 1-128-16,-3 0 128 0,-2-4-128 0,-1 4 128 16,7-5-128-16,-8 2 0 0,-10 3 0 0,0 0 128 15,0 0-2208 1,0 0-432-16</inkml:trace>
  <inkml:trace contextRef="#ctx0" brushRef="#br0" timeOffset="-57805.39">17501 1369 20735 0,'0'0'0'0,"0"0"0"0,3-8 0 16,10-8 0-16,-11 5 1840 0,1 1 368 0,0-3 80 0,2-2 16 0,0 2-400 0,0 2-80 0,-2-4-16 0,2 1 0 0,0 4-544 0,-2 3-112 31,0-2-32-31,0 1 0 0,1-4-464 0,-3 4-80 16,6 0-32-16,-2 1 0 0,-2-4-112 0,2-5-32 15,-2 0 0-15,0 6 0 0,-3 10-48 0,0 0-16 0,0-11 0 0,0 11 0 16,0 0-160-16,0 0-48 16,0 0 0-16,0 0 0 0,0 0-128 0,0 0 0 0,0 0 0 0,0 0 128 15,13-5-128-15,-13 5 0 16,13-7 0-16,-13 7 0 0,0 0 0 0,13-5 0 0,-13 5 0 0,13-3 0 15,-13 3 0-15,0 0 160 0,13 3-160 0,-13-3 160 16,0 0 32-16,0 0 0 0,0 0 0 0,15 5 0 16,-15-5-64-16,0 0 0 0,13 8 0 0,-13-8 0 0,13 8-128 0,-5 1 160 15,2-3-160-15,4 1 160 0,1-4-160 0,1 2 0 0,0 3 0 16,1-5 128-16,-1 2-128 0,-2-2 0 0,1 0 0 0,8 2 128 16,-4 3-128-16,-2-3 160 15,-3 3-160-15,1-3 160 0,-1 3-160 0,-1 4 0 0,-3-3 144 0,-3-2-144 16,-7-7 128-16,9 13-128 0,-2 0 128 0,-7-13-128 15,3 13 192-15,-3-2-48 16,-2 1 0-16,-1-3-13648 16,-3 3-2752-16</inkml:trace>
  <inkml:trace contextRef="#ctx0" brushRef="#br0" timeOffset="-53055.49">2462 9575 11967 0,'0'0'528'0,"0"0"112"0,0 0-512 0,0 0-128 0,-15-10 0 0,15 10 0 0,0 0 3472 0,0 0 672 16,-11 5 128-16,11-5 16 16,0 0-2304-16,0 0-480 0,0 0-96 0,0 0 0 15,0 0-384-15,0 0-64 16,-5 5 0-16,5-5-16 0,0 0-240 0,0 0-32 0,0 0-16 0,0 0 0 16,-5-10-176-16,5-1-32 0,2-2-16 0,6-3 0 0,-5 0-160 0,3-6-16 31,4-2-16-31,2 0 0 0,-1 3-48 0,-3 4-16 0,2-4 0 0,3-8 0 15,0 5-176-15,-4-1 160 16,0 8-160-16,-1 0 160 0,-2 1-160 0,-1 8 0 0,-5 8 0 0,0 0 128 16,0 0-128-16,0 0 128 15,0 0-128-15,0 0 128 0,0 0 16 0,0 0 0 0,0 0 0 0,0 0 0 16,0 0-144-16,0 0 128 16,7 13-128-16,-4 2 128 0,0-1-128 0,0-2 0 0,1 4 0 0,2 5 0 15,-1 3 0-15,0-3 0 0,-2 4 0 0,2 1 0 0,3-2 0 0,-3 0 0 16,0 6 0-16,0 7 0 0,1-13 0 0,-1 4 0 15,-2-2 0-15,0 1 0 16,1-4 0-16,-1-7 0 0,0 7 0 0,0 0 0 16,1-9 0-16,-1 1 0 0,2 0 144 0,-2-2-144 15,-3-13 0-15,3 16 0 0,1 0 0 0,-4-16 128 0,0 0-128 0,6 10 0 16,-6-10 0-16,7 8 0 0,-7-8 0 0,8 8 144 16,-8-8-144-16,13 3 160 15,0-6-160-15,0-2 0 0,-2-3 0 0,0-5 0 0,-1-6 0 16,3-2 0-16,0 1 0 0,0-3 0 0,-2-4 0 0,-1 2 0 15,2 4 0-15,-4-5 128 0,-2-3-128 0,-3 10 160 16,-1-1-160-16,0-9 160 0,-4-2-32 0,-1 3-128 16,-2 4 192-16,0 6-64 0,0-1 64 0,-3 6 16 15,-3 1 0-15,-2-5 0 0,0 0 112 0,0 6 32 16,-2 1 0-16,2 4 0 0,2 1-96 0,11 5-32 16,-13 0 0-16,0 5 0 0,13-5-48 0,-10 8-16 15,10-8 0-15,-5 11 0 0,5-11-288 0,3 13-64 0,2-1-16 0,7 4 0 16,4-3-16-16,0 3 0 15,7-3 0-15,3-2 0 0,3-2 224 0,0-5 0 0,2-4-160 0,10 0-20192 16</inkml:trace>
  <inkml:trace contextRef="#ctx0" brushRef="#br0" timeOffset="-51812.67">9501 9487 17503 0,'0'0'768'0,"-8"4"176"0,-11 5-752 0,19-9-192 16,0 0 0-16,0 0 0 0,0 0 3296 0,0 0 624 31,0 0 128-31,0 0 32 0,0 0-1952 0,0 0-384 0,-5-9-80 0,2-3 0 15,3-1-944-15,1 5-176 16,3-5-32-16,2-6-16 0,1 3-32 0,4-6 0 0,-1-2 0 0,1 3 0 0,-1-3-144 0,-2 7-48 16,0 1 0-16,3-10 0 15,-1 5-128-15,0 2-16 0,0 6-128 0,-4 1 192 0,-1 3-64 0,-5 9-128 16,0 0 176-16,0 0-176 0,0 0 208 0,0 0-64 16,0 0-16-16,0 0 0 0,0 0 176 0,0 0 16 15,0 0 16-15,0 0 0 16,0 13-208-16,0 0-128 0,0 3 128 0,-2 5-128 0,-1 2 0 0,1 3 0 15,4 1 0-15,-2 2 0 0,-5 1 0 0,4 2 0 16,1 2 0-16,1 3-128 16,1 1 128-16,-1-11 0 0,1 4 0 0,1 13 0 0,-1-10 0 0,0-1 0 0,1-4 0 0,3-5 0 15,4 2 0-15,-2-1 0 0,-3-9 0 0,0-3 0 16,3 3 0-16,2-8 0 0,-10-8 0 0,14 8 0 16,-1-3 0-16,-3-3 0 0,0-4 0 0,6-3 0 15,-1 0 0-15,3-6 0 0,-2-2 0 0,0-3 0 16,0-2 0-16,-4 3 144 15,-1 1-144-15,5-14 0 0,-1-1 192 0,-4 0-192 16,-3-4 192-16,0 1-192 0,-1-1 176 0,-2-1-176 16,-4 5 160-16,-2-4-160 0,-2 4 176 0,-2 2-176 15,-3 4 192-15,-2 0-192 0,-3 2 176 0,3 5-176 16,-3 8 160-16,0 0-160 0,0 3 160 0,0 5-160 0,0 0 160 0,0 5-160 16,2-2 0-16,3 8 0 0,0 2 0 0,3-1 0 15,1 1-176-15,4 0 32 0,0-13 0 0,9 13 0 16,2-5 16-16,5 0 0 0,4 0 0 0,2-8 0 15,1 0-64-15,5-8 0 0,3-5 0 16,1-3 0 0,-1-4-944-16,1-1-192 0,2-3-32 0,-1 1-17264 0</inkml:trace>
  <inkml:trace contextRef="#ctx0" brushRef="#br0" timeOffset="-51553.19">10242 9104 33855 0,'0'0'1504'0,"0"0"304"15,0 0-1440-15,0 0-368 0,0 0 0 0,-7-8 0 0,7 8 1920 0,0 0 304 16,-6-9 64-16,6 9 16 0,0 0-640 0,0 0-112 0,0 0-16 0,0 0-16 16,0 0-672-16,0 0-128 15,-10-4-16-15,10 4-16 0,0 0-304 0,0 0-48 16,-10 5-16-16,2 7 0 0,2 1-320 0,1 6 128 0,-2 2-128 0,2 5 0 15,-3 2 0-15,2 9 0 0,-1 4 0 0,1 1 0 32,-2 8-512-32,0-1-80 0</inkml:trace>
  <inkml:trace contextRef="#ctx0" brushRef="#br0" timeOffset="-23227.04">14762 3160 16383 0,'0'0'0'0,"0"0"0"0,0 0 0 0,0 0 0 0,0 0 3248 0,0 0 656 16,0 0 128-16,0 0 16 0,8-20-2224 0,-8 20-448 0,2-8-96 0,-1-2 0 16,1-4-480-16,3 4-96 0,-4-1 0 0,4-2-16 0,-3 0-224 0,1-2-32 15,0 1-16-15,0 2 0 31,-1-4-48-31,1-8-16 0,1 3 0 0,0-1 0 0,1-2-128 0,-1-4-32 16,-4 2 0-16,3 2 0 0,0-5-64 0,-1 3 0 16,1 2-128-16,-1-1 192 0,-1 4-192 0,1 2 128 15,-2 6-128-15,-2 5 0 0,2-1 208 0,0 9-48 0,0 0-16 0,0 0 0 16,0 0 256-16,0 0 48 16,0 0 16-16,0 0 0 0,0 0-144 0,0 0-48 0,0 0 0 0,-6 17 0 0,-1 4-272 0,2 3 0 15,0 2 0-15,2 7 0 16,3 2 0-16,0 4 0 0,0 5 0 0,3 3 0 0,1 2 0 0,1 0 0 15,-2-2 0-15,2-2 0 0,1 4 0 0,2 1 0 16,0-1 0-16,2-4 0 0,0 4 0 0,1-7 0 16,7-6 0-16,-2-5 0 0,1-4 0 0,-1-6 0 15,3-4 0-15,1-9 0 0,-2-3 0 0,-2-5 0 0,0-8 0 0,-4-1 0 16,1 0 0-16,4-11 0 16,1-1 0-16,-3-3 160 0,-4-6 32 0,1 1 0 0,-3-6 0 0,-2 0 0 15,-4 3 16-15,-3 0 16 0,-3-3 0 0,-2 3 0 16,-3-2-32-16,-2-2-16 0,-1 2 0 0,1 10 0 15,0-5-176-15,-8-14 192 0,2 3-192 0,3 11 192 16,0 1-192-16,2 7 0 16,3 5 0-16,1 6 0 0,-1 2 0 0,-2-4 0 0,1 4 0 0,9 8 0 15,0 0 0-15,0 0 0 16,0 0 0-16,0 0 0 0,0 0-128 0,0 0-16 0,0 0 0 0,0 0 0 16,9 13-48-16,3 2-16 0,-1-1 0 0,2 3 0 31,2-1-512-31,3 0-112 0,-1 0 0 0,1 1-18272 0</inkml:trace>
  <inkml:trace contextRef="#ctx0" brushRef="#br0" timeOffset="-19097.02">15512 2480 21423 0,'0'0'944'0,"0"0"208"0,19-8-928 0,-19 8-224 0,2-12 0 0,-2 12 0 16,0 0 1936-16,0 0 352 15,0 0 64-15,0 0 16 0,0 0-16 0,0 0 0 0,0 0 0 0,0 0 0 16,0 0-1328-16,0 0-256 0,-10-1-48 0,10 1-16 16,-11 4-224-16,-1 1-48 0,1 3-16 0,0 4 0 15,-1 4-224-15,6 2-32 0,-2 3-16 0,0 3 0 0,0 1-144 0,-2 7 0 16,0 1 0-16,0 6 0 0,4 6 0 0,-1 0 0 16,1-1 0-16,1-3 0 0,0-7 0 0,2-5 0 15,0-1 0-15,-1-6 0 16,4-5-1152-16,7-6-272 15</inkml:trace>
  <inkml:trace contextRef="#ctx0" brushRef="#br0" timeOffset="-16184.25">16738 2658 4607 0,'0'0'400'0,"-12"-1"-400"0,12 1 0 0,-11-4 0 16,11 4 3584-16,0 0 624 0,-8-3 128 0,8 3 16 0,0 0-2160 0,0 0-432 15,0 0-96-15,0 0 0 0,0 0-784 0,0 0-160 16,0 0-16-16,0 0-16 0,0 0-688 0,0 0 0 16,0 0 0-16,14-2-176 0,3 2 0 0,-1 0 0 15,-1-3 0-15,2 3 0 0,3-3 176 0,1-2 0 16,-2 0-144-16,3-3 144 0,-1 0 0 0,3 0 128 0,2 3 0 0,2-3 0 15,-1 0-128-15,4 0 192 0,1 4-192 0,3 0 192 16,-1 4-192-16,0-4 0 0,0 8 0 0,0-4 0 16,2 0 0-16,-2 0 0 0,-2 0 0 0,1 0 0 15,-1 0 0-15,2-4 0 0,-3 4 0 0,5-5 0 16,-2 1 0-16,0-3 0 16,0 1 144-16,0-3-144 0,-1-2 384 0,1 3 0 15,0 3 0-15,-2-1 0 0,-2-3-48 0,0 5 0 0,-2 2 0 0,-2-1 0 16,-3-1-176-16,-4 4-32 15,-3 0-128-15,-6 0 192 0,-2 4-32 0,7 1-16 0,-15-5 0 0,8 11 0 32,-8-11-592-32,-2 16-112 0</inkml:trace>
  <inkml:trace contextRef="#ctx0" brushRef="#br0" timeOffset="-1830.4">14853 1311 21183 0,'0'0'1888'0,"0"0"-1504"0,0 0-384 0,0 0 0 16,-5-15 1168-16,0 7 176 0,5 8 16 0,-3-8 16 0,-2 0 624 0,5 8 128 16,-8-10 32-16,8 10 0 0,-8-8-976 0,8 8-192 15,-12-5-32-15,2-1-16 16,10 6-320-16,-8 0-64 0,0-2-16 0,-3-1 0 0,1 3-160 0,-1 0-48 16,-2 3 0-16,1-1 0 0,-2-2-208 0,-11 8-128 15,4 0 128-15,5 5-128 0,2-2 0 0,1 5 0 0,1 6 0 0,1-1-192 31,3 1 64-31,0 1 0 0,1 5 0 0,2 1 0 16,0-3 128-16,2 5-192 0,3-5 192 0,2 1-192 0,-1-4 192 0,3 0 0 16,0-5-144-16,1 1 144 0,7-6 0 0,-3 0 0 15,3-5 0-15,-1-3 0 0,7-5 0 0,0-2 0 16,0-4 0-16,3-7 0 0,3-3 0 0,1-2 0 16,-1-6 192-16,3-4-64 0,-2-6 0 0,1-3 0 15,0-4 0-15,0 2 0 0,0-5-128 0,0 2 192 0,-2-7-192 0,2 4 192 16,0-1-16-16,-6 14 0 0,1-7 0 0,9-23 0 0,-5 1-32 0,-1-1 0 31,-4-3 0-31,-2 6 0 0,-4 3-16 0,-1 5 0 16,-3 3 0-16,-4 5 0 0,-1 6-128 0,-5 5 0 0,-3 2 144 0,0 6-144 15,-5 3 128-15,-2 5-128 0,0 4 128 0,-6-5-128 16,1 5 128-16,-1 2-128 0,-2-1 128 16,2 6-128-16,1 5 0 0,6 0 0 0,-3 5 0 0,-4 3 0 15,1 0 0-15,4 5 0 0,3 3 0 0,0 6-192 16,5-3-48-16,-4 7-16 0,-1 7 0 0,3 2 0 15,2 4 64-15,1 7 16 0,-1 7 0 0,0 1 0 16,-1 6 176-16,4-2-160 0,4-3 160 0,-3 2-160 16,-1-6 160-16,2 2 0 0,1 1 0 0,0-1 0 15,-1-4 0-15,0 1 0 0,-1-1 0 0,3-7 0 0,0-1 0 0,0-9 128 16,-4-6-128-16,1-3 176 16,4-8-176-16,0-1 160 0,-5-14-160 0,8 10 160 15,-8-10-160-15,13 6 160 0,-13-6-160 0,16 0 160 31,-3-3-720-31,-1-2-144 0,-1-3-16 0,5-11-17072 0</inkml:trace>
  <inkml:trace contextRef="#ctx0" brushRef="#br0" timeOffset="-1365.38">15436 694 35759 0,'0'0'1584'0,"0"0"336"0,0 0-1536 0,0 0-384 0,0 0 0 0,0 0 0 0,0 0 752 0,0 0 80 16,0 0 0-16,0 0 16 16,-9 8-592-16,1 0-128 0,0 7-128 0,2 3 176 0,6 9-352 0,-2 4-64 15,0 6-16-15,2 2 0 16,4-1 64-16,-3-12 16 16,1 6 0-16,1 19 0 0,-1-3 176 0,3-2 0 0,0-4-144 0,-4-15 144 15,1 3 0-15,-1-1 0 0,1 0 0 0,1 12 0 0,2-7 144 0,0-2-144 0,-2-4 160 16,2-2-160-1,0-10 256-15,0 0-64 0,-5-16 0 0,0 0 0 0,0 0 0 0,0 0-16 16,0 0 0-16,13-3 0 0,0-2 0 16,-3-8 0-16,-2-6 0 0,0-2 0 0,3-4-176 0,-1 1 192 15,-2-2-192-15,2-7 192 16,-5-4-192-16,1 1 0 0,-3 2 0 0,2 5-176 16,-3 0 176-16,0 1 0 0,-2 4 0 0,-2 9 0 15,0 4 0-15,2 11 0 0,0 0 0 0,0 0 0 16,0 0 0-16,0 0 0 0,-8 8 0 0,2 5 0 0,1 0 0 0,0 7-240 15,-2 1 64-15,3 6 16 0,0-1 32 0,3 7 0 0,-1-1 0 0,2-1 0 16,3 5 128-16,1-2 0 16,4-2 0-16,3 1-128 15,0-1 128-15,9-6 0 0,-1-1 0 0,4-4 128 0,0-5 64 0,-2-8 0 0,8-3 16 16,20-2 0-16,6-6-464 0,4-7-80 0</inkml:trace>
  <inkml:trace contextRef="#ctx0" brushRef="#br0" timeOffset="298.51">16707 3890 21823 0,'0'0'960'0,"0"0"208"0,0 0-928 0,0 0-240 0,-7-14 0 0,7 14 0 0,0 0 1856 0,0 0 336 0,0 0 64 0,0 0 16 16,0 0-1392-16,10-8-288 15,1 3-48-15,2 1-16 0,-13 4-528 0,17-4 0 0,1 2 0 0,-1-1 0 16,0-1 0-16,2 8 0 0,1-4 0 0,1 3 0 16,-2-6 0-16,6 3 128 0,-1 0-128 0,2 3 0 15,1-1 192-15,3 1-192 16,2-6 192-16,1 3-192 0,1 3 320 0,0-3-64 16,2-3 0-16,-12 3 0 0,3 3 0 0,12 0 0 0,-3-1 0 15,0-2 0-15,0 0-128 0,-2 0-128 16,6 5 192-16,-4-5-192 0,-4-2 128 0,4-1-128 15,3 3 0-15,2 0 0 0,1 0 128 0,3 0-128 16,2-2 0-16,-1 0 0 0,1 2 0 0,-13 0 0 16,3 0 128-16,22-1-128 0,-2-2 0 0,-7-2 0 15,-1-3 0-15,-2 4 0 0,-2 3 0 0,-12-3 0 16,3 1 0-16,17-2 0 0,-1 0 144 0,-2 2-144 16,-3 3 0-16,2 0 144 0,-2 0-144 0,-14 0 0 15,2 0 0-15,17 0 128 0,-1 0-128 0,-4 0 0 0,-3 3 0 0,1-3 0 16,2 0 0-16,-13 0 0 0,5 0 0 0,21 2 0 0,-4-2 0 0,-5 3 0 31,0-3 0-31,-2 4 0 0,-1-8 0 0,1 4 0 16,-2 0 0-16,0-3 0 0,-3 1 0 0,0-1 128 15,1 0-128-15,-14 1 0 0,0 2 0 0,1 0 0 16,4 0 0-16,18 0 0 0,-9 0 0 0,1 2 0 0,1 1 128 0,-3-3-128 16,-2 0 0-16,-11-3 0 0,3 1 0 0,19-1 0 15,-7-2 0-15,-12 2 128 0,2-2-128 0,17 0 128 16,-4-1-128-16,-15 6 0 0,3-2 0 0,18-1 0 15,-4 0 0-15,-4-2 0 0,-3 5 0 0,0-3 128 16,-2 6-128-16,-5-8 0 0,20-2 192 16,-13 3-192-16,-2-1 160 0,-1-3-160 0,-4 4 160 0,2-4-160 0,-2 3 0 0,2 2 0 0,0 1 0 15,0-1 0-15,-2 0 128 0,-2 3-128 0,-11-2 128 0,3-1 128 0,3 3 0 32,-1-2 16-32,3-1 0 0,-1 0-48 0,2-2-16 15,-1 0 0-15,15-1 0 0,-4 1-80 0,-16 2 0 0,2-5-128 0,15 3 192 16,-3-3-192-16,-2 3 144 15,0-3-144-15,0 4 128 0,0-1-128 0,-4 2 0 0,-1 2 0 0,-1-3 0 16,-2 4 0-16,0 0 0 0,-4 0 0 0,-6 0 0 0,0 0 0 0,2 0 0 31,0 0 0-31,1 0 0 0,-1 0 0 0,1 0 0 16,-1 0 0-16,5 0 0 0,-2 0 0 0,1 0 128 0,1 0-128 0,12 0 0 16,-1 0 0-16,-1-3 0 0,-3-2 128 0,-9 4-128 15,4 1 0-15,-1 0 192 0,2-2-192 0,11 0 192 16,-5-1-192-16,-12 3 0 0,-1 3 0 0,4-3 0 15,1 0 0-15,-2 0 128 0,-1 0-128 0,2 0 0 16,-2-3 0-16,2 3 0 0,-1 0 0 0,1 0 0 0,-2 0 0 0,1 0 0 16,1 0 128-16,1 0-128 15,0-2 0-15,1 2 0 16,0-3 0-16,0 3 0 0,-3 0 144 0,2 0-144 0,1 0 160 0,-1 0-160 16,-1-3 144-16,11 3-144 0,-5-5 128 0,-8 5-128 0,0-3 0 0,1-2 0 15,1 2 128-15,-1 1-128 0,1-1 0 0,0 0 128 16,1-2-128-16,0 1 128 0,-5 0 0 0,1 2-128 15,-1-4 192-15,0 4-64 0,1-1 48 0,-2-1 0 0,-1 4 0 0,1-1 0 16,0-2-176 0,-1 3 192-16,1-4-192 0,2 4 192 0,-4-1-192 0,0-3 0 0,0 1 144 0,-2 3-144 15,1-1 0-15,-1 1 128 16,1 0-128-16,1-4 0 0,-2 4 0 0,1-3 0 16,-2 3 0-16,0 0 0 0,-1 0 0 0,1 0 128 0,0 0-128 15,0 0 0-15,0 0 0 0,1 0 0 16,2 0 0-16,-1 0 0 0,-1-2 0 0,1-1 0 15,-1 2 0-15,1 1 128 0,-2 0-128 0,1 0 0 0,2 1 0 0,0-1 0 0,-1 0 0 0,3 0 0 16,-2 0 0-16,0 0 128 16,-2 0 0-16,2 0 16 15,-1 0 0-15,-1-1 0 0,1-1 96 0,-2 0 16 16,-2-1 0-16,2 1 0 0,-5-1-96 0,0 0-16 0,0-2 0 0,0 0 0 16,-2-1-16-16,2 1 0 0,-2 2 0 0,-1-2 0 15,0 0-128-15,0 0 128 0,-1-2-128 0,0 3 128 31,2 0-976-31,-3 3-208 0,0-6-32 0,-8 7-17856 0</inkml:trace>
  <inkml:trace contextRef="#ctx0" brushRef="#br0" timeOffset="2586.08">17847 2533 18655 0,'0'0'832'0,"0"0"160"0,0 0-800 0,0 0-192 15,0 0 0-15,0 0 0 0,0-11 1440 0,0 11 240 16,0 0 48-16,0 0 16 0,0 0-1072 0,4-10-224 15,-4 10-32-15,0 0-16 0,10-6-400 0,2 4 0 0,-12 2-144 0,16 0 144 16,-3 0-176-16,3 2 176 16,0-2-160-16,2 0 160 0,-2 0 0 0,2 3 0 0,2-3 176 0,-1 0-48 15,1 0 128-15,-4 0 16 16,2 0 16-16,11 0 0 0,0 0-16 0,-1 0 0 0,-1 0 0 0,4 0 0 0,2-8-128 0,2 4-16 16,4 0-128-16,5-1 192 0,5 0 96 0,4-2 16 15,4 3 0-15,2-1 0 0,-1 1 16 0,-14 1 16 16,2-2 0-16,27-3 0 0,-10 0 32 0,2 3 0 31,-2 2 0-31,2 3 0 0,2-2-368 0,-2 2 0 0,-2 2 0 0,-1 1 0 0,-2 2 0 0,0-2 128 31,3-3-128-31,-3 2 0 0,3-4 0 0,-17 2 0 0,8 2 0 0,27 0 0 16,-7-2 0-16,-1 0 0 0,-1-2 0 0,-2 0 128 0,-1-1-128 0,0-2 0 16,-4 2 0-16,1 1 0 0,1 2 0 0,-1 0 0 15,-2 2 0-15,-4-2 0 16,-5 3 0-16,0 0 0 0,-1-1 0 0,-1-2 128 0,-4-2-128 0,-2-1 0 15,3 3 0-15,2 0 128 0,0 0-128 0,0 5 0 0,0-5 0 0,-14 3 0 32,4-1 0-32,2 1 0 0,-1-3 0 0,19 3 0 15,-7-6 0-15,-21 3 128 0,5-3-128 0,17 1 0 0,-6-1 192 16,-1 3-16-16,-2 0-16 0,0 0 0 0,0 3-16 0,-15-1 0 16,4 0 0-16,1-1 0 15,4 2-144-15,0-1 128 0,-1-2-128 0,2 0 128 0,-1 0-128 0,0-2 0 16,2-1 0-16,21 3 128 15,-7-1-128-15,-2 1 160 0,-3-2-160 0,-2 2 160 0,-1 2-160 16,-1-1 0-16,1 4 0 0,-16-2 0 0,-1-3 0 0,5 0 128 16,1 0-128-16,1 0 0 0,0 0 128 0,0 0-128 15,1 0 0-15,1 0 128 0,-2 0-128 0,1 0 0 16,1 4 144-16,16-3-144 0,-5 2 0 0,-18-3 0 16,2 4 0-16,1-3 128 0,-1 3-128 0,1-4 0 0,2-4 0 0,-2 4 128 0,-1 0-128 0,-2 0 0 15,0 0 0-15,2 0 0 0,1 0 128 0,1-5-128 31,-3 5 160-31,1 0-160 0,-2 0 176 0,-1 0-176 16,-1 0 192-16,1 0-192 0,-1 0 192 0,-1 4-64 16,0-3 0-16,-2-1-128 0,-3 4 144 0,0-4-144 0,0 4 0 0,1-4 144 0,-1 0-144 0,0-1 0 15,-1-2 144-15,-1 3-144 0,0-4 0 0,1 4 128 16,1-5-128-16,0 5 0 0,0-3 0 0,-2 3 144 16,-1 0-144-16,1 0 0 0,-1-1 144 0,0-3-144 15,1 4 0-15,-1 0 144 16,-1 0-144-16,0 0 0 0,-1-3 0 0,0 3 0 15,0 3 0-15,2-3 128 0,-4 0-128 0,1 4 0 0,-3-4 0 0,1 1 0 16,0-1 128-16,0 0-128 0,0 0 0 0,0 0 0 31,0 0 0-31,3 0 0 0,-3 0 0 0,-1 0 0 0,0-1 0 0,-1 1 0 0,-1 0 0 0,-1 0 0 16,-1-4 0-16,0 4 128 0,-2 0-128 0,4 0 0 16,-2 0 0-16,0 0 0 0,-2-3 0 0,1 1 0 15,-2-1 144-15,1 3-144 0,0 0 0 0,-1 0 0 16,-10 0 0-16,10 0 128 0,0 0-128 0,-1 0 0 15,-9 0 0-15,10 0 0 0,1 0 128 0,-1 0-128 16,0-1 160-16,0 1-160 0,-1-2 128 0,1 2-128 16,1-2 0-16,1 2 144 0,-2 0-144 0,-4 0 0 15,5 0 0-15,-2 2 128 0,-9-2-128 0,9-2 0 16,1 4 144-16,0-2-144 0,-10 0 0 0,0 0 128 16,0 0-128-16,9 0 0 0,0 3 0 0,-9-3 0 15,0 0 0-15,8 0 128 0,-8 0-128 0,0 0 0 0,8 3 128 0,-8-3-128 0,0 0 128 16,0 0-128-1,0 0 128-15,0 0-128 0,0 0 352 0,0 0 0 16,0 0 0-16,0 0 0 0,0 0 160 0,0 0 16 0,0 0 16 0,0 0 0 16,0 0-160-16,0 0-48 15,0 0 0-15,0 0 0 0,0 0-144 0,0 0-48 0,0 0 0 0,0 0 0 16,0 0-144-16,0 0 0 0,0 0 0 0,0 0 128 16,0 0-128-16,0 0 128 0,8 0-128 0,-8 0 128 0,0 0 64 0,0 0 0 31,0 0 0-31,0 0 0 0,0 0 16 0,0 0 16 0,0 0 0 0,0 0 0 15,0 0-32-15,0 0-16 0,0 0 0 0,0 0 0 16,0 0-176-16,0 0 128 0,0 0-128 0,0 0 128 0,0 0-128 0,-8 0 0 16,-2-3 0-16,0 3 128 0,1 3-416 0,-1-1-96 15,0-2 0-15,-3 3-16 16,0-3-864-16,-3 4-160 0,1-3-48 0,2 2 0 16,0 1 112-16,2-4 16 0,1 0 0 0,2 1 0 0,8-1 896 0,0 0 192 0,0 0 48 0,0 0 0 15,0 0 208-15,0 0 0 0,0 0 0 0,0 0 160 31,0 0 336-31,0 0 64 0,0 0 16 0,0 0 0 0,0 0 16 0,0 0 16 0,-2-8 0 0,2 8 0 16,0 0-64-16,0 0-16 16,0 0 0-16,0 0 0 0,0-8-144 0,0 8-16 15,0 0-16-15,0 0 0 0,0 0-112 0,0 0-32 16,0-6 0-16,0 6 0 0,0 0-208 0,0 0 144 16,0 0-144-16,0 0 128 0,0 0-128 0,0 0 0 0,0 0 0 0,0 0 0 15,0 0 0-15,0 0 0 0,0 0 0 0,0 0 0 0,0 0 0 0,0 0 0 16,0 0 0-16,0 0 0 15,0 0 0-15,0 0 0 0,0 0 0 0,0 0 0 16,0 0 128-16,0 0-128 0,0 0 128 0,0 0-128 0,0 0 128 16,0 0-128-16,9-4 128 0,-9 4-128 15,0 0 0-15,9 0 128 16,1 0-128-16,-10 0 0 0,10 2 128 0,-2 1-128 0,0 0 0 0,0-1 128 0,-8-2-128 0,0 0 0 16,10 3 0-16,-10-3 0 0,8 8 0 15,3 1 0-15,-1-5 0 0,0 4 0 16,-10-8 0-16,11 9 0 0,1-1 0 0,-1 3 0 15,-1-3-128-15,-1 0 128 0,3 2 0 0,-1-2 0 16,2 0 0-16,-1 4 0 0,-1-3 0 0,-1 0 0 16,6 4 0-16,-5-2 0 0,1 2 0 0,-1-2 0 15,-1 2 0-15,-1 0 0 0,1 2 0 0,-2-1 0 0,-1 3-128 16,-2-3 128-16,4-1 0 0,0 0 0 0,-3 3 0 0,1-3 0 16,-1 4 0-16,1-1 0 0,-1 0 0 0,4 2 0 15,-2-3 0-15,0-2 0 0,0 0 0 0,-1 0 0 16,4-2 0-16,-1 2 0 0,-2 0 0 0,3-2 0 15,-1 2 0-15,0-1 0 0,-2 4 0 0,2-3 0 16,-2-2 0-16,1-1 0 0,3 3 0 0,-3-2 0 16,0 2 0-16,0-1 0 0,1 1 0 0,3-5 0 0,-3 0 0 0,0 0 0 15,-1 0 0-15,-1 3 0 0,-4-1 0 0,4-2 0 16,0 0 0-16,0 1 128 0,-1-1-128 0,-3 3 0 0,-4-11 128 0,0 0-128 16,7 10 0-16,-7-10 128 15,3 11-128-15,-3-11 160 0,0 0-160 0,0 0 160 16,7 10-16-16,-7-10 0 0,0 0 0 0,0 0 0 15,0 0-16-15,0 0-128 0,0 0 192 0,1 11-64 16,-1-11-1216-16,0 0-256 0,-3 10-64 0,3-10-17296 16</inkml:trace>
  <inkml:trace contextRef="#ctx0" brushRef="#br0" timeOffset="3761.36">24935 3429 9215 0,'0'0'400'0,"0"0"96"0,0 0-496 0,0 0 0 0,0 0 0 0,0 0 0 15,0 0 4160-15,0 0 720 0,0 0 160 0,3-8 16 0,-1 0-3088 0,-2 8-624 0,0 0-128 0,0 0-32 31,5-5-912-31,0 0-272 16,-5 5 128-16,6-6-128 0,-6 6 0 0,8-5 0 16,-1 0 0-16,-7 5 128 0,8-6-128 0,0 1 0 0,0 0 0 0,0 0 0 0,0-2 0 0,4-1 0 15,-1 3 160-15,2-6-160 0,-2 1 400 0,1-1-16 16,1-2 0-16,3-3 0 16,2 0 64-16,1-6 16 0,2 3 0 0,4-4 0 15,1 1-80-15,0-4 0 0,0 1-16 0,1 1 0 0,1-1-48 0,0 0-16 16,-2-5 0-16,1 1 0 0,-3 0-112 0,1-2-32 15,-2 2 0-15,3 0 0 16,-4-4-32-16,-1 4-128 0,-3-4 192 0,-2 4-64 0,-1 3 0 0,0 2 0 16,-4 0 0-16,4 2 0 0,-4 3-128 0,0-2 0 0,-1 3 0 0,0-1 0 15,0 2 160-15,-2-1-160 0,0 2 192 0,-2 0-192 0,1 5 0 0,-1-2 0 16,-1 0 0-16,3 5 0 0,-1-1 0 0,-1 1 0 16,-6 8 0-16,7-3 0 0,-1-3 0 0,-6 6 0 31,0 0 0-31,0 0 0 0,5-7 0 0,-5 7 0 15,0 0 0-15,0 0 0 0,0 0 0 0,0 0 0 16,0 0 128-16,0 0-128 0,0 0 0 0,0 0 0 16,0 0 0-16,0 0 0 0,0 0 0 0,0 0 0 15,0 0 0-15,0 0 0 0,0 0 0 0,0 0-144 0,0 0 144 0,0 0-128 0,0 0 128 0,0 0 0 16,0 0-144-16,0 0 144 16,0 0 0-16,0 0 0 0,0 0 0 0,0 0 0 0,0 0 0 0,0 0 0 15,0 0 0-15,7 5 0 16,-7-5 0-16,0 0 0 15,11 3 0-15,-1 0 0 0,-10-3 0 0,11 0 0 0,-1 2 0 0,1-2 0 16,1 0 0-16,-1-2 0 16,0-1 0-16,1 3 0 0,2-1 0 0,-1-1 0 0,0 0 0 0,2-1 0 15,1 3 0-15,2 0 0 0,0 0 0 0,3 0 128 0,-5-5-128 0,4 5 160 16,-1-3-160-16,1 3 160 0,1 0-160 0,-2-2 160 0,4-1-160 0,0 3 160 31,-4-3 16-31,2 3 0 0,2-5 0 0,0 5 0 0,-2-3 112 0,2-2 32 0,3 5 0 0,-2-5 0 16,2-2 80-16,0 3 32 0,0-1 0 0,1 1 0 0,-1 3-144 0,2-2-32 15,1-2 0-15,-1 1 0 0,-2 1-96 0,0 2-32 32,1-3 0-32,-1 1 0 0,-1 1-128 0,-1-1 0 0,-1 3 0 0,0-3 128 0,-1 3-128 0,-1-2 0 31,0-1 0-31,1 3 0 0,-1 0 0 0,0 0 0 16,0 0 0-16,-2 0 0 0,-1-1 0 0,2-1 0 15,1 0 0-15,0-1 0 0,0 3 0 0,2 0 0 16,1-2 0-16,1-1 0 0,-4 3 0 0,1-3 0 15,1 3 0-15,1-2 0 0,4-1 0 0,-2 3 0 0,2 0 0 0,-2-3 0 16,-4 3 0-16,1-2 128 0,1 2-128 0,-3 0 0 16,1 0 0-16,-3 0 0 0,1 0 128 0,-4 0-128 15,-5 0 0-15,-1 0 0 0,-10 0 0 0,10 0 128 0,1 0-128 0,-1 0 128 16,1 0-128-16,-11 0 128 31,0 0-816-31,0 0-160 0,11-3-48 0,-1 0-11968 0,-10 3-2416 0</inkml:trace>
  <inkml:trace contextRef="#ctx0" brushRef="#br0" timeOffset="4941.31">25817 3181 16351 0,'0'0'720'0,"0"0"160"0,0 0-704 0,-7 2-176 0,4-2 0 0,-4 0 0 0,7 0 960 0,-4 3 144 16,-3 0 48-16,2-1 0 0,0-2-112 0,-1 3-16 15,6-3 0-15,0 0 0 0,0 0-224 0,0 0-48 16,0 0-16-16,0 0 0 15,0 0-144-15,0 0-16 0,0 0-16 0,0 0 0 16,1 8 160-16,-1-8 48 0,0 0 0 0,5 8 0 16,-5-8-144-16,0 0-32 0,0 0 0 0,7 8 0 15,-1 2-304-15,-6-10-64 0,0 0-16 0,7 11 0 16,-1 1-208-16,-1-3 0 0,0 6 0 0,0-5 0 16,-5-10 128-16,6 11-128 0,-1-1 0 0,2 1 0 15,-2-1 0-15,-1 1 128 0,0 2-128 0,1-1 0 16,-1-1 0-16,-4-11 176 0,4 10-176 0,1 3 160 15,-4-2 32-15,1-3 0 0,-2-8 0 0,3 13 0 16,0-5 32-16,1 4 16 0,-4-12 0 0,6 13 0 16,-1 0-240-16,0 0 128 0,-5-13-128 0,6 11 0 0,-1 2 128 0,-5-13-128 0,7 8 0 0,1 0 144 15,-8-8-144-15,0 0 128 16,0 0-128-16,0 0 128 0,10 8 0 0,-10-8 0 16,0 0 0-16,0 0 0 0,0 0 64 0,0 0 0 0,0 0 0 0,0 0 0 15,0 0 128-15,0 0 48 0,8 0 0 0,-8 0 0 0,0 0-144 0,0 0-32 16,0 0 0-16,13-3 0 0,-13 3-192 0,0 0 0 15,8-1 128-15,-8 1-128 0,11-7 0 0,-11 7 0 16,0 0 0-16,0 0 0 0,0 0 0 0,10-6 128 16,-10 6-128-16,0 0 0 0,0 0 0 0,0 0 0 31,0 0 0-31,13-7 0 0,-13 7 0 0,11-2 0 0,2-1 0 0,-13 3-160 16,13-3 160-16,-1 3 144 0,-12 0-16 0,14-5-128 0,-1 2 368 0,-5 3-48 31,2-2 0-31,0-1 0 0,1 3-48 0,-1 0-16 15,-2-3 0-15,2-2 0 0,-1 2-96 0,1 3-32 0,2-5 0 0,-1 5 0 16,-3-4-128-16,0 4 0 0,0 0-160 0,5-1 160 16,0-2 0-16,0 3 0 0,-1-5 0 0,1 5 0 0,0-4 0 15,0 4 0-15,0-1-128 0,1-2 128 0,2 3 0 0,1 0 0 16,-1-4 192-16,2 4-192 0,-2-1 0 0,2-3 0 16,-2 1 0-16,2 2-192 15,0-3 192-15,1 1 0 0,1-2 0 0,1 0 0 16,-2 1 0-16,2-3 0 0,1 2 0 0,-1 2 0 15,0-2 0-15,0 2 0 0,0 1 0 0,0-1 0 16,-3 3 0-16,0 0 0 0,0 0 0 0,0 0 0 0,-1-3 0 0,1 3 0 0,2 0 0 0,-4 0 0 16,-1 0 0-16,-1 0 208 0,1 0-64 15,-1 0-16-15,-1 0 0 0,0 0 0 16,2 0 0-16,-2 0 0 0,2 0-128 0,-2 0 0 16,0 0 0-16,0 3 128 0,1-3-128 0,1 0 0 0,-1 0 0 0,1 0 0 15,1 0 0-15,-1 0 0 16,-4 0 0-16,1 0 0 0,-1 0 0 0,0 0 0 15,1 0 0-15,-1 3 0 0,-11-3 0 0,11 2 0 16,1 1 128-16,-1 0-128 0,2-1 0 0,0-2 0 16,0 3 0-16,0-3 128 0,2 5-128 0,-1-5 0 0,-1 3 0 0,2-3 0 15,1 0 0-15,0 0 0 16,2 0-144-16,-2 0 144 0,2 0 0 0,-3-3 0 0,1 3 0 0,-1 0 144 16,-2 0-144-16,0-2 0 0,1-1 0 0,-1 6 0 15,-3-3 0-15,0 0 0 0,-10 0 0 0,8 0 128 16,-8 0-128-16,0 0 0 15,10-3 0-15,-10 3 128 0,0 0-128 0,0 0 0 0,0 0 144 0,0 0-144 32,0 0-2096-32,0 0-480 0,11 0-112 0</inkml:trace>
  <inkml:trace contextRef="#ctx0" brushRef="#br0" timeOffset="5882.34">27646 2442 9215 0,'0'0'816'15,"0"0"-656"-15,0 0-160 0,0 0 0 0,0-8 3936 0,0 8 752 0,0-5 160 0,0 5 16 16,0 0-2448-16,0 0-496 0,0 0-112 0,0 0-16 16,0 0-1024-16,0 0-192 0,0 0-64 0,0 0 0 0,0 0-256 0,0 0-48 15,0 0-16-15,0 0 0 16,0 0 48-16,0 0 0 0,0 0 0 0,10 2 0 15,-10-2 112-15,10 3 32 0,0 0 0 0,-10-3 0 16,9 2-96-16,-9-2-16 0,12 5 0 0,-3-2 0 0,-9-3 16 0,12 5 0 16,-1-5 0-16,1 3 0 0,-3 1 48 0,3-3 16 15,-1 2 0-15,-1-3 0 16,-10 0-112-16,11 4-32 0,-3-3 0 0,2 3 0 0,0-4-80 0,1 4-128 0,-1 0 176 0,1-1-176 0,-1 2 128 0,1-2-128 31,2-6 0-31,-3 8 0 0,0-1 0 0,0 3 0 0,1-2 0 0,0 0 0 0,-1 1 0 0,0-1 0 16,1 0 0-16,-1 1 0 0,0 3 0 0,-2-3 0 15,-8-6 128-15,9 8-128 0,1 0 0 0,2 0 0 32,-1 1 0-32,-1 2 0 0,-2-3 0 0,0 0 0 0,-2 0 0 0,2-3 0 0,-8-5 0 0,10 8 0 31,0-3 0-31,-2 3 0 0,-8-8 0 0,8 8 160 0,-8-8-160 0,8 8 128 16,0-3 0-16,-8-5-128 0,9 8 192 0,-3 1-64 0,-6-9 0 0,7 11 0 15,-1-1 0-15,2-2 0 16,0-2-128-16,-1-1 128 15,-7-5-128-15,8 8 128 0,-2 5-128 0,3-5 0 0,-3 0 0 0,1-3 0 16,-7-5 0-16,8 8 0 0,1-1 0 0,1-1 128 16,-3-2-128-16,2 4 128 0,-9-8-128 0,7 5 128 0,-1 3 0 0,1-2 0 15,-1 2 0-15,-6-8 0 0,7 9-128 0,1-3 0 16,-3 2-192-16,1 0 192 0,-6-8 0 0,8 8 0 16,1-1 0-16,-1-2 0 15,-8-5 0-15,6 9 0 0,1-2 0 16,-1-2 0-16,1 3 0 0,-3 0 0 0,5-3 0 0,-9-5 0 0,6 8 0 0,-6-8 0 0,8 7 0 0,0-1 0 31,-1 1 0-31,-1-3 0 0,-6-4 128 0,8 5-128 0,-8-5 0 16,9 7 0-16,-9-7 0 0,0 0 0 0,8 5 128 0,-8-5-128 15,5 8 0-15,-5-8 128 0,0 0-128 0,0 0 192 16,0 0-192-16,0 0 192 0,0 0-64 0,0 0-128 16,0 0 192-16,0 0-64 15,-5 8-2336-15,-2 0-480 0</inkml:trace>
  <inkml:trace contextRef="#ctx0" brushRef="#br0" timeOffset="7052.54">27585 3392 22047 0,'0'0'976'0,"0"0"208"0,0 0-944 0,0 0-240 16,0 0 0-16,0 0 0 0,0 0 1104 0,0 0 176 15,6-5 48-15,-6 5 0 0,7-6-240 0,-7 6-64 0,8-5 0 0,-8 5 0 0,3-8-320 0,2 3-64 32,-5 5 0-32,5-8-16 0,-5 8-144 0,3-9-32 0,4 1 0 0,-3 3 0 15,-4 5-80-15,0 0-32 0,7-8 0 0,-1 0 0 16,1 0-192-16,1 0-144 0,-2 0 192 0,6 0-192 15,-2 0 224-15,-1 0-64 16,3-1-16-16,2-4 0 0,3 2 80 0,-1-4 16 16,0-1 0-16,2 0 0 0,-2 0 272 0,4 0 64 0,-1 3 16 0,1-4 0 0,-3 1-208 0,1-3-32 15,0 1-16-15,-2-2 0 0,-3-1-32 0,0 3-16 16,0-1 0-16,-1-2 0 0,-1 1-32 0,-1 2 0 0,0-3 0 0,1-1 0 16,0-1-80-16,-3 0-32 15,1 2 0 1,0-3 0-16,-1 3-144 0,2-4 0 0,0 4 0 0,1 3 0 0,1-1 0 0,-3 1 0 15,-1-2 0-15,2 4 0 16,2 0 0-16,-1 0 0 0,0 0 0 0,-1 3 0 16,0-4 0-16,-2 4 0 0,-2 0 0 0,1 2 0 0,-2-2 0 0,1 5 0 15,1-4 0-15,-2 3 0 0,-5 9 0 0,3-8 128 0,0 3-128 0,0-2 128 16,1 2-128-16,-4 5 0 16,0 0 0-16,3-8 128 0,-2 3-128 0,3-1 0 15,-1-4 0-15,0 2 0 0,-3 8 0 0,0 0 0 16,5-8 0-16,2 0 0 0,-3 0 0 0,-4 8 0 15,5-8 0-15,-1-1 0 0,-1 1 0 0,0 0 0 16,-3 8 0-16,5-8 0 0,-2 0 0 0,0 2 0 0,1-3 0 0,-4 9 0 16,0 0 0-16,0 0 0 15,5-6 0-15,-5 6 0 0,4-8 0 0,-4 8 0 16,0 0 0-16,0 0 0 0,0 0 0 0,0 0-176 0,0 0 176 0,0 0-128 16,0 0 128-16,0 0-160 15,0 0 160-15,0 0-160 0,0 0 160 0,10 0 0 16,-10 0-144-16,10 0 144 0,-10 0 0 0,10-2 0 15,-1-1 0-15,-9 3 0 0,10 0 0 0,0 0 0 0,1-3 0 0,2 3 0 16,0-2 0-16,2-1 0 16,-1 0 0-16,1 3 0 0,-2-2 128 0,-2-1-128 0,4-1 128 0,1 4-128 0,0-4 0 15,1 4 0-15,2-5 128 0,2 5-128 0,4-4 0 16,-1 4 0-16,0-1 0 0,2-2 0 16,2 3 0-16,-2-4 0 0,-2 4 0 0,2-1 0 0,3-3 0 0,1 1 0 0,-6 3 0 0,2-1 0 31,2-3 0-31,2 1 160 0,0-2-160 0,1 2 160 15,-1-2-160-15,4 3 128 0,2-4-128 0,13 1 128 0,0 2-128 16,-2 1 0-16,-12-1 0 0,1 3 128 0,-2-3-128 16,2 3 0-16,-2-5 0 0,-1 5 128 0,-3 0-128 0,0-3 0 15,-3 1 0-15,1-1 128 0,-2 0-128 0,3 1 128 16,-5-1-128-16,4 3 128 0,-4-4-128 0,-1 3 0 16,-2-2 144-16,0 3-144 15,4-5 128-15,-3 1-128 0,1 4 128 0,-3-1-128 0,-3-2 128 0,0 3-128 0,-3 0 128 0,-1 0-128 0,-3-4 0 0,-10 4 144 16,0 0-144-16,0 0-13264 15,0 0-2736-15</inkml:trace>
  <inkml:trace contextRef="#ctx0" brushRef="#br0" timeOffset="7913.85">28492 2939 14735 0,'0'0'1312'0,"0"0"-1056"0,0 0-256 0,0 0 0 15,0 0 2928-15,0 0 528 0,0 0 96 0,0 0 32 0,0 0-1344 0,0 0-256 16,0 0-48-16,0 0-16 0,0 0-928 0,0 0-192 16,0 0-32-16,0 0-16 0,0 0-464 0,0 0-96 15,0 0 0-15,0 0-16 0,0 0-176 0,0 0 0 16,0 0 0-16,0 0 128 0,0 0-128 0,0 0 0 0,0 0 0 0,0 0 0 15,0 0 416-15,0 0 0 16,0 0 0-16,0 0 0 16,0 0 64-16,0 0 16 0,0 0 0 0,0 0 0 0,0 0-128 0,0 0-32 15,0 0 0-15,0 0 0 0,0 0-144 0,0 0-16 16,0 0-16-16,0 0 0 0,0 0 0 0,0 0 0 16,0 0 0-16,0 0 0 0,0 0-160 0,0 0 160 15,0 0-160-15,0 0 160 0,0 0-160 0,0 0 0 0,0 0 0 0,0 0 0 16,0 0 0-16,0 0 0 15,0 0 0-15,0 0 0 0,0 0 0 0,0 0 0 0,-3 8 0 0,3-8 0 16,0 0 0-16,0 0 0 0,-6 3 128 0,6-3-128 16,0 0 0-16,0 0 0 0,0 0 0 0,0 0 0 15,0 0 0-15,0 0 0 16,0 0 144-16,0 0-144 0,0 0 224 0,0 0-32 16,0 0 0-16,0 0 0 0,0 0 48 0,0 0 0 0,0 0 0 0,0 0 0 0,0 0-48 0,0 0 0 15,0 0 0-15,0 0 0 0,0 0-192 0,0 0 0 16,0 0 128-16,0 0-128 0,0 0 0 0,0 0 0 15,0 0 0-15,0 0 0 0,0 0 0 0,0 0 0 16,0 9 0-16,3 2 0 0,-3-11 176 0,0 0-176 16,10 5 192-16,-2 3-192 15,0-3 192-15,1-2-192 0,-9-3 192 0,12 5-192 16,1 0 160-16,1 1-160 0,3-1 128 0,-1 0-128 16,2-2 0-16,0 5 128 0,-2-3-128 15,0 3 0-15,-1 0 0 0,3 4 0 0,1-4 0 0,1 0 0 0,-3 2 0 0,3-2 0 16,1 0 0-16,2 0 0 0,-7 0 0 0,2 0 0 15,1 2 0-15,2-2 0 0,-1 0 0 0,-1 0 0 16,2 1 0-16,1 2 0 0,-1-1 0 0,1-2 0 16,1 0 128-16,-2 0-128 0,0 0 0 0,0 0 0 15,2 4 0-15,5-3 0 0,-4-1 0 0,-1 1 0 16,0-1 0-16,-2-3 128 0,-2-2-128 0,-3 5 128 16,2-3-128-16,-1 1 128 0,-3-4 32 0,-2 1 0 0,-12-3 0 0,9 5 0 15,-9-5 32-15,0 0 0 0,0 0 0 0,0 0 0 0,0 0-64 0,0 0-128 16,0 0 192-16,0 0-22256 15</inkml:trace>
  <inkml:trace contextRef="#ctx0" brushRef="#br0" timeOffset="13049.74">25529 2939 7167 0,'0'0'0'0,"0"0"0"0,0 0 0 0,0 0 0 0,0 0 1648 0,0 0 336 16,0 0 64-16,0 0 0 0,0 0-592 0,0 0-128 15,0 0-32-15,0 0 0 0,0 0 128 0,0 0 32 0,0 0 0 0,0 0 0 16,0 0 144-16,0 0 48 15,0 0 0-15,0 0 0 0,0 0-432 0,0 0-96 0,0 0-16 0,0 0 0 16,0 0-592-16,0 0-112 16,0 0-16-16,0 0-16 0,0 0-224 0,0 0-144 15,0 0 192-15,20 11-192 0,-19 2 160 0,-1-1-160 0,0-3 128 0,0 6-128 16,0-2 240-16,0 0-48 16,0 3 0-16,2 1 0 0,-2 2 112 0,2-1 16 15,-2-2 0-15,0 2 0 0,0 1 0 0,0 3 16 0,0 2 0 0,0 0 0 0,0 2-128 16,0 3-16-16,0 2-16 0,0 0 0 0,0 2-48 0,0-9-128 31,0 4 192-31,0 10-64 0,0-5-128 0,1 1 160 0,1-6-160 0,1-2 160 16,0-2-160-16,1 0 128 0,0-3-128 0,0 1 128 0,-3-6-128 0,-1 0 128 15,0-3-128-15,0-2 128 0,-1 2 16 0,1-13 0 16,-2 12 0-16,2-12 0 16,-2 13 16-16,2-13 0 0,0 0 0 0,-4 13 0 0,2-5-32 0,2-8 0 15,0 0 0-15,0 0 0 16,0 0-128-16,0 0 0 0,0 0 0 0,0 0 0 31,0 0-2352-31,0 0-448 0,0 0-80 0</inkml:trace>
  <inkml:trace contextRef="#ctx0" brushRef="#br0" timeOffset="13503.11">25515 3161 9215 0,'0'0'816'0,"-2"-13"-656"0,-1-3-160 0,1 3 0 0,1 2 2576 0,-3-2 496 16,-1 5 80-16,2-2 32 0,0-1-1472 0,3 11-304 0,-7-8-48 0,7 8-16 15,-9-9 16-15,4 6 0 0,-3-5 0 0,8 8 0 16,0 0-144-16,0 0-16 16,-7-5-16-16,7 5 0 0,0 0-400 0,0 0-80 15,0 0 0-15,0 0-16 0,0 0-240 0,-8 12-32 16,2 1-16-16,-1 3 0 0,2-3-272 0,0 3-128 15,0 5 128-15,1 0-128 0,-3-1 128 0,2 4-128 16,2-3 128-16,0 0-128 0,1 0 0 0,0 0 0 0,1-4 0 16,-1-1 0-16,1 0 0 0,1-16 128 15,0 13-128-15,0-13 0 0,0 0 192 0,0 0-64 0,0 0 0 0,0 0 0 16,0 0 96-16,0 0 16 0,0 0 0 0,0 0 0 0,0 0 0 0,3-13 0 31,0-3 0-31,0 0 0 0,1-1-240 0,-1 0 128 0,0-5-128 16,2 1 0-16,0-1 0 0,-2 1 0 0,0-1 0 0,2 6 0 0,2 0 0 0,1 0 0 0,2 3 0 0,1 0 0 15,-1 1-192-15,1 4 0 16,2 0 16-16,2 3 0 0,-1 2 0 0,-1-2 0 16,2 5 0-16,-1 0 0 0,-14 0 176 0,18 8 0 15,-3 0 0-15,-4 9 0 0,-3 0 0 0,-1 3 0 16,-4 4 0-16,-3 6 0 31,-5 10-688-31,-3 2-48 0</inkml:trace>
  <inkml:trace contextRef="#ctx0" brushRef="#br0" timeOffset="19685.36">27947 1485 13359 0,'0'0'288'0,"0"0"64"0,0 0 16 0,0 0 16 0,0 0-384 0,0 0 0 0,0 0 0 0,0 0 0 0,0 0 832 16,3-12 112-16,0 2 16 0,-3 10 0 16,7-8 704-16,-7 8 160 0,0 0 32 0,0 0 0 0,0 0-112 0,0 0-16 31,0 0 0-31,0 0 0 0,0 0-256 0,0 0-48 15,0 0-16-15,0 0 0 0,-7 15-832 0,-1 1-160 0,0 0-32 0,0 5-16 16,1 4-240-16,1-1-128 0,1 5 160 0,2 1-160 16,0 2 0-16,-1 1 0 0,1-4 0 0,3-8 0 0,0 3 0 0,0 14 0 15,0-3 0-15,2-1 0 0,1-1 0 0,2-4 0 16,-2 0 0-16,4 0 0 0,-3 1 0 0,1-1 0 16,0-1 0-16,2-2 0 0,1-2 0 0,-2-3 0 15,1 3 0-15,-2 1 0 0,3-6 0 0,-2-1 128 0,-1 1-128 0,-2-1 144 16,1-1-16-16,-3-1-128 0,-1-3 192 0,0-13-64 31,0 0-960-31,0 0-208 0,0 0-48 16</inkml:trace>
  <inkml:trace contextRef="#ctx0" brushRef="#br0" timeOffset="20682.3">27786 2019 12895 0,'0'0'576'0,"0"0"112"0,0 0-560 0,0 0-128 0,0 0 0 0,0 0 0 15,0 0 1632-15,0 0 288 0,0 0 64 0,0 0 16 16,0 0 80-16,0 0 16 0,0 0 0 0,0 0 0 16,0 0-496-16,0 0-112 0,0 0-16 0,0 0 0 15,0 0-624-15,0 0-128 0,0 0-16 16,0 0-16-16,0 0-448 0,0 0-96 0,0 0-16 0,0 0 0 0,11 14-128 0,-1-4 128 15,-2 3-128-15,2-2 128 0,1 1-128 0,1-3 0 16,-3 8 0-16,0-4 0 0,2 3 128 0,-1-2-128 16,1 1 128-16,-3 0-128 0,0-2 0 0,0 3 0 0,1-3 0 0,-1 3 0 15,-2-3 0-15,1-2 160 0,-3-1 16 0,5 5 0 16,-1-2-176-16,-2-3 160 16,-6-10-160-16,8 16 160 0,0-5-160 0,-1 2 128 15,-2 0-128-15,-5-13 128 0,3 15-128 0,-3-15 192 0,5 13-192 0,-5-13 192 16,3 9-192-16,-3-9 192 15,3 15-192-15,-3-15 192 0,0 0-192 0,0 0 128 16,0 0-128-16,0 0 128 0,0 0-128 0,0 0 128 16,0 0-128-16,0 0 128 0,0 0 0 0,0 0-128 0,0 0 192 0,0 0-64 15,0 0 160-15,0 0 32 16,9-11 0-16,0-2 0 0,-2-4 32 0,-1 1 16 16,-2-2 0-16,4-1 0 0,-2-2-128 0,4-4-32 0,-2-1 0 0,0-1 0 15,2 1-16-15,0-2 0 0,-1-1 0 0,1 2 0 16,0 5-64-16,-2 1-128 0,-2 5 176 0,3 3-12912 15,0 5-2560-15</inkml:trace>
  <inkml:trace contextRef="#ctx0" brushRef="#br0" timeOffset="26642.05">25524 3092 15551 0,'0'0'688'0,"0"0"144"0,0 0-672 0,0 0-160 0,0 0 0 0,0 0 0 16,0 0 736-16,0 0 112 16,-3-13 32-16,3 13 0 15,0 0 32-15,0 0 16 0,0 0 0 0,0 0 0 0,0 0 160 0,0 0 48 16,0 0 0-16,0 0 0 0,0 0 96 0,0 0 32 16,0 0 0-16,-6 4 0 0,-2 0-240 0,1-1-32 0,-1 2-16 0,-3 3 0 15,2 5-544-15,1 3-112 16,2-3-32-16,-1-1 0 0,-2 4-112 0,-1 2-32 15,-2-2 0-15,-4 13 0 0,0-5-16 16,1 1 0-16,1-1 0 0,6-11 0 0,1 0-128 0,1 2 0 0,1-2 0 0,-2 3 0 16,1-6 0-16,6-10 0 0,0 0 0 0,0 0 0 15,0 0 0-15,0 0 128 16,0 0-128-16,0 0 0 0,0 0 0 0,0 0 0 16,0 0 0-16,0 0 0 0,0 0 0 0,0 0 0 0,0 0 0 15,0 0 0-15,14-10 192 0,-1-3-32 0,-1-3-16 0,-4 1 0 0,0 2-144 0,2-3 192 16,-1 0-192-16,6-14 192 15,-2 4-192-15,0-1 0 0,0 6 0 0,-5 5 0 16,2-1 0-16,5-4 0 0,-2 5 0 0,-2 0 0 16,-1-1 0-16,-4 5 0 0,1-1 0 0,-7 13 0 15,5-9 128-15,-5 9 0 0,0 0 0 0,9-8 0 0,-9 8 64 0,0 0 0 16,0 0 0-16,0 0 0 0,0 0-192 0,0 0 0 16,0 0 144-16,10 17-144 15,-4-4 176-15,1-1-48 0,-7-12 0 0,2 12 0 16,2-1 0-16,0-1-128 0,-3 1 192 0,1 2-64 0,0 4-128 0,-2-17 192 15,4 13-192-15,0-5 192 16,-3 0-64-16,3 5-128 0,-1-2 192 0,2 5-64 16,-5-16-128-16,5 13 192 0,-1 0-192 0,-2-5 192 15,5 4-64-15,-6-2-128 0,6 1 192 0,1 2-64 0,0 2-128 0,2-3 128 16,-2 1-128-16,-3-4 128 0,1 4-128 0,-1 0 128 16,-2 1-128-16,-1 4 128 0,-1-2-128 0,-1 4 160 15,-1-2-160-15,-1-7-12240 16,1-1-2544-16</inkml:trace>
  <inkml:trace contextRef="#ctx0" brushRef="#br0" timeOffset="29839.7">27817 2033 21183 0,'0'0'944'0,"0"0"192"0,0 0-912 0,0 0-224 16,0 0 0-16,0 0 0 0,0 0 1504 0,0 0 256 16,-12-3 48-16,12 3 16 15,0 0-784-15,0 0-144 16,0 0-48-16,0 0 0 0,-6 5-400 0,6-5-64 15,0 0-32-15,0 0 0 0,0 0-32 0,0 0 0 0,6 11 0 0,-6-11 0 16,15 10-64-16,-2-2 0 0,-2-1-16 0,1-3 0 16,-2 1 160-16,1-1 48 0,-1 4 0 0,3 0 0 0,-2-3-128 0,4 6-32 15,-4 2 0-15,0-2 0 0,-3-1-32 0,-3-2-16 16,-1 0 0-16,4 5 0 0,-3 4 0 0,-1-4 0 16,1-2 0-16,0 0 0 0,-2-1-48 0,-3-10 0 0,7 16 0 0,-7-16 0 15,8 5-192-15,-8-5 176 16,0 0-176-16,8 8 160 0,-8-8-160 0,0 0 192 15,0 0-192-15,8 7 192 0,2-6-64 0,1 6-128 0,-11-7 192 0,0 0-64 16,0 0-128-16,0 0 128 16,0 0-128-16,0 0 128 0,9-3-128 0,-9 3 0 15,13-4 0-15,-13 4 128 0,0 0-128 0,6-5 192 0,-6 5-192 0,5-4 192 16,1-8-64-16,-1-1-128 0,-2 0 192 16,2-1-64-16,-1-3 0 0,0 0-128 0,1 0 192 0,-1 4-64 15,0-3 0-15,3-8-128 0,1 3 192 0,-3 1-64 16,-3-1-128-16,1 5 128 15,3 3-128-15,-2 0 128 0,-4 13-128 0,3-12 0 16,-3 12 0-16,0 0 128 0,8-12-128 0,-8 12 0 0,0 0 0 0,0 0 128 16,0 0-128-16,0 0 0 15,0 0 0-15,0 0-12544 0,0 0-2592 0</inkml:trace>
  <inkml:trace contextRef="#ctx0" brushRef="#br0" timeOffset="38851.11">26622 1819 9215 0,'0'0'400'0,"0"0"96"0,0 0-496 0,0 0 0 0,0 0 0 0,0 0 0 0,0 0 144 0,0 0-144 31,0 0 128-31,0 0-128 0,2-13 208 0,-2 13-32 0,0 0-16 0,0 0 0 0,0 0 672 0,0 0 144 16,0 0 32-16,0 0 0 0,0 0 400 0,0 0 64 15,0 0 32-15,0 0 0 16,0 0-272-16,0 0-48 0,0 0-16 0,0 0 0 0,0 0-288 0,0 0-64 15,0 0-16-15,0 0 0 0,0 0-304 0,0 0-64 16,0 0-16-16,0 0 0 0,0 0-288 0,0 0-128 16,1-11 128-16,-1 11-128 0,0 0 128 0,0 0-128 0,0 0 0 0,0 0 128 31,0 0-128-31,0 0 0 0,0 0 0 0,3 16 128 16,-3-3-128-16,-1 0 0 0,-2-2 0 0,1 2 128 0,0 3-128 0,1 4 0 0,-3-6 0 0,1 6 0 0,0-1 0 15,1 4 0 1,2 1 0-16,0-7 128 0,-1 4-128 0,-1 8 0 15,2-1 144-15,3 1-144 0,1-5 128 0,-3 1-128 0,-1-1 160 0,3-1-160 0,2 1 128 0,0 0-128 32,-3 1 0-32,1-1 144 0,2 2-144 0,0-2 0 15,-2-4 0-15,2 1 128 0,-3 0-128 0,2-1 128 16,3-3-128-16,-2 4 128 0,0-4-128 0,-2 4 0 16,0-2 0-16,-1-1 0 0,1-2 0 0,-1 1 128 15,-1-1-128-15,-1 3 0 0,-1-1 0 0,2-2 0 0,4 4 0 0,-2-2 0 16,-3-2 128-16,-1 8-128 0,-1-3 0 0,2-1 128 0,2-5-128 0,-1 4 128 15,-1 1-128-15,0-3 128 0,0 4-128 0,0 1 0 32,0-6 144-32,4 3-144 0,-4-1 0 0,0-2 128 0,-4-1-128 0,8 0 0 15,-1-1 0-15,0 2 0 16,-1-3 0-16,-1 0 0 0,-1 0 0 0,0 2 0 0,0-15 0 0,0 15 0 16,-1 1 0-16,1 0 0 0,0-3 0 0,0 3 0 0,0-1 0 0,-2 0 0 15,0-4 0-15,1 2 0 16,1-2 0-16,1-1 0 0,1 1 0 0,0 2 0 0,-4-1 0 15,2-12 0-15,-3 13 0 0,0-2 0 16,3-11 0-16,-4 13 0 0,4-13 0 0,0 13 128 0,0-13-128 0,0 8 0 16,0-8 0-16,0 13 128 0,0-13-128 0,7 15 0 0,-7-15 0 0,0 0 0 0,0 0 0 15,0 8 0 1</inkml:trace>
  <inkml:trace contextRef="#ctx0" brushRef="#br0" timeOffset="39856.54">25365 355 20031 0,'0'0'896'0,"0"0"176"0,0 0-864 0,0 0-208 0,0 0 0 0,0 0 0 16,0 0 1200-16,0 0 192 0,0 0 32 0,0 0 16 0,0 0-768 0,0 0-160 16,0 0-16-16,0 16-16 15,0 0-336-15,4-3-144 0,0 3 128 0,0 1-128 16,1 0 0-16,-4 6 0 0,1 3 0 0,1-1 0 16,0-4 0-16,4 8 0 0,-4 3 0 0,-1 2 0 15,-4-1 0-15,2 3 0 0,3 3 0 0,0-2 0 16,-3-5 0-16,0 6 0 0,0-1 0 0,0-5 0 15,2 1 0-15,0 1 0 0,-2-1 0 0,1-9 0 16,3 5 0-16,-4 12 0 0,-4-7 128 0,3-2-128 16,-1-3 0-16,2 1 0 0,-2-3 0 0,2-1 0 0,-1 3 0 0,1-6 0 15,-2 0 0-15,2 1 0 0,-1 4 0 0,1 6 0 0,0-5 0 0,0 0 128 16,0-4-128-16,0 4 0 16,0-1 0-16,0-2 0 0,-2-4 0 0,2 1 128 0,-2 0-128 0,2-5 128 15,4 1-128-15,-3-1 0 16,-1-2 0-16,0 4 0 0,0-4 0 0,0-2 0 15,2 1 0-15,1 1 0 0,2 1 0 0,0 0 128 0,-5 0-128 16,3 0 0-16,4 0 128 0,-3 2-128 16,0-6 128-16,-3 0-128 0,3-1 0 0,-1 4 0 0,0-3 128 0,0 8-128 15,-1-5 0-15,1 4 0 16,0-4 0-16,-1-3 128 0,0 0-128 0,-1 8 0 16,-1-5 0-16,2-3 128 0,0-2-128 0,1 6 0 0,0-4 0 0,-1 3 128 15,-2 0-128-15,3 5 0 0,2 4 0 0,0-8 0 0,0-5 0 16,1 1 0-1,-3 11 0-15,2-8 0 0,-3-4 0 0,1-3 0 16,0 4 0-16,2 4 0 0,0 2 0 0,-2 2 128 0,-1 0-128 0,1-6 0 16,0-5 0-16,1-2 0 0,-3 0 0 0,1 3 0 15,1-1 0-15,-1 3 0 0,-2-2 0 0,0 2-8432 32,0 4-1680-32</inkml:trace>
  <inkml:trace contextRef="#ctx0" brushRef="#br0" timeOffset="40636.6">25476 1230 21647 0,'0'0'464'0,"0"0"112"0,0 0 0 0,0 0 64 0,0 0-512 0,0 0-128 0,0 0 0 0,0 0 0 0,0 0 816 0,0 0 144 0,0 0 16 0,11 8 16 16,-11-8-448-16,0 0-96 0,15 0 0 0,-1-3-16 0,1 3 176 0,-1-5 32 15,-2 1 16-15,1 0 0 16,0-1-80-16,-13 5-32 15,14-4 0-15,1 0 0 0,0 0-384 0,-15 4-160 16,18 0 128-16,-9 0-128 0,3 0 0 0,10 0 128 16,-4 0-128-16,-2-1 0 0,-3 1 0 0,4 0 128 0,-1-4-128 0,3 4 0 15,3 0 0-15,-8 0 0 16,1-3 0-16,7-2 0 0,1 5 0 0,-7 0 0 0,2 4 0 0,3-4 0 16,1-4 0-16,-3 1 0 15,-3-2 128-15,9 2-128 0,-1 6 0 0,-5 2 0 16,-2 3 0-16,1-5 0 0,-1 2 0 0,0 2 0 0,-3 1 0 0,-4-6 128 15,0-2-128-15,4 3 0 0,-14-3 0 0,15 5 128 16,-4 0-128-16,-11-5 0 16,13-2 144-16,-13 2-144 0,12 5 0 0,-12-5 144 0,13 3-144 0,-13-3 0 15,0 0 176-15,13 0-176 16,-13 0 160-16,14-3-160 0,-2-2 128 0,-12 5-128 16,0 0 0-16,13-7 144 15,-13 7-1712-15,9-9-352 0,3-3-64 0,-4 4-6480 0,-8 8-1312 0</inkml:trace>
  <inkml:trace contextRef="#ctx0" brushRef="#br0" timeOffset="41328.75">26263 1200 23439 0,'0'0'512'0,"0"0"96"0,0 0 32 0,0 0 32 0,0 0-544 0,0 0-128 0,0 0 0 0,0 0 0 15,-2-8 1024-15,2 8 160 0,0 0 32 0,0 0 16 0,0 0-192 0,-3-5-32 16,-3-1-16-16,6 6 0 15,0 0-288-15,0 0-64 0,0 0-16 0,0 0 0 0,0 0-384 0,0 0-80 16,0 0-16-16,0 0 0 16,0 0-144-16,0 0 0 15,0 0 144-15,0 0-144 16,0 0 208-16,0 0-16 0,0 0-16 0,0 0 0 16,0 0-32-16,0 0 0 15,0 0 0-15,0 0 0 0,0 0 48 0,0 0 16 0,0 0 0 0,0 0 0 16,0 0-16-16,0 0-16 0,0 0 0 0,0 0 0 15,0 0-464-15,0 0-96 16,0 0 0-16,0 0-16 0,0 0 720 0,0 0 160 0,0 0 32 0,0 0 0 16,0 0-512-16,0 0 0 0,0 0 0 0,0 0 0 15,0 0 192-15,0 0-64 0,0 0-128 0,0 0 192 0,0 0-64 0,-10 3-128 16,-1-3 176-16,11 0-176 0,-13 3 0 0,13-3-176 16,0 0 0-16,-12 5 0 15,12-5-80-15,0 0 0 0,-11 4-16 0,11-4 0 16,0 0 80-16,0 0 32 15,0 0 0-15,0 0 0 0,0 0 160 0,0 0 0 0,0 0-144 0,0 0 144 16,0 0 0-16,0 0 0 0,0 0-144 0,0 0 144 0,0 0 0 0,0 0 0 16,0 0 0-16,0 0 0 0,0 0 192 0,0 0 0 15,0 0 0-15,0 0 0 0,0 0 96 16,0 0 16-16,0 0 0 0,0 0 0 0,0 0-96 0,0 0-16 16,0 0 0-16,0 0 0 0,0 0-192 0,0 0 176 15,10-7-176-15,-10 7 160 0,14-5-160 0,-1 2 0 16,-1-2 144-16,1 0-144 0,-13 5 0 0,16 0 144 0,-2-3-144 0,-14 3 0 15,18 0 0-15,-8 0 0 0,3 0 0 0,5 0 0 16,-2 3 128-16,-1-3-128 0,-2 0 0 0,1 0 0 16,1 0 0-16,-4 3 0 0,1-1 0 0,4 3 0 15,-1-2 0-15,-2 0 0 16,0 2 0-16,-13-5 0 0,13 5 128 0,-13-5-128 0,12 7 144 0,-12-7-144 0,0 0 128 0,10 9-128 16,-10-9 0-16,7 9 0 0,-7-9 256 0,0 0-64 15,0 0 0-15,-4 16 0 0,-2-8 112 0,-4 0 16 16,-3 0 0-16,0-3 0 15,2 1 0-15,-10 4 0 16,0-2 0-16,4-3 0 0,-2-2-320 0,-5 2-192 0,1 3 16 0,5-9-18448 16</inkml:trace>
  <inkml:trace contextRef="#ctx0" brushRef="#br0" timeOffset="41703.61">25685 1113 6447 0,'0'0'272'0,"0"0"80"0,0 0-352 0,0 0 0 15,0 0 0-15,0 0 0 0,0 0 3216 16,0 0 576-16,0 0 112 0,0 0 32 0,0 0-1984 0,0 0-400 15,0 0-80-15,0 0 0 0,0 0 16 0,0 0 16 16,0 0 0-16,0 0 0 0,0 0-368 0,0 0-80 16,0 0-16-16,0 0 0 0,0 0 48 0,0 0 16 15,0 0 0-15,-10 10 0 0,-1-2-400 0,0 0-64 16,-2 0-32-16,-2 0 0 0,0 0-240 0,1 5-48 16,-2-2-16-16,1 2 0 0,-3 0-128 0,7-4-32 15,-1-1 0-15,-4 5 0 0,-3-2-144 0,2 2 0 16,4 0 144-16,5-5-144 0,8-8 0 0,0 0 0 15,0 0 0-15,0 0 0 0,0 0-128 0,0 0 0 0,7 11 0 0,1-6 0 16,2-1-64-16,14-1-16 16,2-3 0-16,2 0 0 0,-1-3 208 0,4 6 0 0,0-2 0 15</inkml:trace>
  <inkml:trace contextRef="#ctx0" brushRef="#br0" timeOffset="57290.78">26877 1832 7359 0,'0'0'656'0,"0"0"-528"0,0 0-128 0,0 0 0 0,0 0 2544 0,0 0 464 15,0 0 112-15,0 0 16 0,0 0-944 0,0 0-176 0,0 0-32 0,0 0-16 16,0 0-368-16,0 0-80 16,0 0-16-16,0 0 0 0,0 0-384 0,0 0-80 15,0 0-16-15,0 0 0 0,0 0-416 0,0 0-96 16,0 0 0-16,0 0-16 0,0 0-176 0,0 0-16 15,0 0-16-15,0 0 0 0,0 0-288 0,0 0 160 16,0 0-160-16,0 0 128 0,0 0-128 0,0 0 0 16,0 0 0-16,14 3 0 0,-14-3 0 0,0 0 0 0,13 2 0 0,0-2 0 0,0 3 0 0,2-3 0 15,1 0 128-15,4-3-128 0,1 3 384 0,0-5 0 16,0 2 0-16,10-2 0 0,0 5 32 16,-13-3 0-16,3 1 0 0,1-1 0 0,1 3-176 0,0 0-48 15,-2 0 0-15,10 0 0 0,-5 0 0 0,-7 3-16 16,2-1 0-16,-1-2 0 0,-1 0-176 0,-1 3 0 15,-2-3 144-15,1 3-144 0,-3-1 128 0,1-2-128 16,-2-2 128-16,0 2-128 0,2-3 192 0,-2 3-48 0,-1-3 0 0,3 1 0 16,-2-1 48-16,2 3 16 0,-2-4 0 0,0 3 0 15,0-2-48-15,-2 3-16 0,0-2 0 0,1-1 0 0,-2 3-144 0,-10 0 0 16,0 0 0-16,0 0 0 16,0 0 128-16,0 0-128 0,0 0 0 0,0 0 128 15,0 0-496-15,0 0-96 16,0 0-32-16,0 0 0 15,0 0-2288-15,0 0-464 0,0 0-80 0</inkml:trace>
  <inkml:trace contextRef="#ctx0" brushRef="#br0" timeOffset="57679.28">27513 1733 23839 0,'0'0'1056'0,"0"0"224"0,0 0-1024 0,0 0-256 0,0 0 0 0,0 0 0 15,0 0 2464-15,0 0 448 0,-1-8 96 0,1 8 0 0,0 0-1088 16,0 0-208-16,0 0-48 0,0 0-16 0,0 0-896 0,0 0-176 16,0 0-48-16,0 0 0 15,0 0-336-15,0 0-192 0,9 3 192 0,-9-3-192 16,0 0 0-16,13 5 0 0,-1 0 0 0,1-2 0 16,0 2 0-16,0-2 0 0,0 2 0 0,3-2 0 15,2 0 0-15,-2-1 0 0,2-2 0 0,1 0 0 0,2 0 160 16,-1 3-160-1,-4-1 128-15,0 1-128 0,-1-3 192 0,1 0-64 0,-1 0 0 16,-1 0 0-16,1 3-128 0,-2-1 160 16,-3-2-160-16,-10 0 160 0,10 3-160 0,-10-3 0 0,0 0 0 0,0 0 128 0,0 0 48 0,0 0 0 31,0 0 0-31,0 0 0 0,-5 8 48 0,-5 1 16 0,-3 2 0 0,0-1 0 16,-2-2-48-16,-2 5 0 0,-6-2 0 0,0 5 0 0,0 1-192 0,-1-1 144 15,0-2-144-15,-1 3 128 0,3-1-128 0,0 0 0 0,3 0 0 0,-1 4 0 31,4-6-1280-31,-7 6-128 0,7-7-16 0,3-5-16 16,2 0-1824-16,4-5-384 0</inkml:trace>
  <inkml:trace contextRef="#ctx0" brushRef="#br0" timeOffset="58090.92">27093 1824 3679 0,'0'0'320'0,"1"-8"-320"15,-1 8 0-15,4-5 0 0,-4-7 4016 0,0 3 720 16,1 1 160-16,-2-1 32 0,1 9-2544 16,0-8-496-16,-2 0-96 0,2 8-32 0,0 0-224 0,0 0-64 15,0 0 0-15,0 0 0 0,-5-5-256 0,-1 2-64 16,6 3-16-16,-15-3 0 0,2 3-176 0,3 0-48 15,-1 3 0-15,0 2 0 16,-1-2-400-16,-4 7-64 16,0-2-32-16,6-1 0 0,0-3-144 0,-3 1-16 0,0 2-16 0,0 1 0 0,-1-2-96 0,1 3-16 15,1-1 0-15,-1 0 0 0,0 0-128 0,0-2 0 16,2 3 0-16,-2-3 0 0,3 2 0 0,2 0 0 16,-2-5 0-16,10-3 0 0,0 0 0 0,0 0 0 0,-3 12 0 0,3-12 0 15,0 0-176-15,0 0 176 0,0 10-128 0,2 1 128 31,-2-11 0-31,6 8 0 0,1 0 0 0,2 2-128 16,1-2 128-16,2 3 0 0,-3-1 0 0,3-2 0 0,-1 4 0 0,0 1 0 16,1-5 160-16,-1 3-160 0,1-1 0 0,1 1 0 15,-2-6-176-15</inkml:trace>
  <inkml:trace contextRef="#ctx0" brushRef="#br0" timeOffset="58671.48">27098 829 14735 0,'0'0'1312'0,"0"0"-1056"16,3-8-256-16,-2-4 0 0,1 4 4128 0,-2 8 768 0,2-13 160 0,-2 5 16 16,0 8-2464-1,0 0-496-15,0 0-112 0,0 0-16 0,0 0-1088 16,0 0-208-16,0 0-48 0,0 0-16 0,0 0-384 0,0 0-80 15,0 0-16-15,0 13 0 0,0 2-144 0,0 2 0 16,0 3 0-16,0-2 0 0,0 3 0 0,0 3 0 16,0 5 144-16,0 15-144 0,3-1 0 0,-3-3 0 15,-2-3 0-15,1-7 128 0,-3-1-128 0,3 7 0 0,-1-2 0 0,2 14 128 0,-1-5-128 0,1-11 0 16,1-3 0-16,1-13 128 16,-1 1-128-16,3-4 0 0,-1-2-176 0,3 2 176 31,-6-13-880-31,15 5-80 0,0-5 0 0,-4-2-16 15,0-6-192-15,2-3-48 0,5-1 0 0,3-5 0 16,-6 0-2032-16,-4 0-400 0</inkml:trace>
  <inkml:trace contextRef="#ctx0" brushRef="#br0" timeOffset="58841.71">27044 1267 23839 0,'0'0'1056'0,"0"0"224"0,0 0-1024 0,0 0-256 0,0 0 0 0,0 0 0 16,0 0 2432-16,0 0 432 0,2-8 80 0,-2 8 32 15,3-10-1200-15,3 4-240 0,4-2-64 0,2-1 0 16,1 0-800-16,3 1-160 0,5-4-48 0,13-1 0 0,0-3-336 0,2 8-128 16,-4 0 0-16,-11 0 144 15,2 0-2256-15,0-1-464 0</inkml:trace>
  <inkml:trace contextRef="#ctx0" brushRef="#br0" timeOffset="59361.36">27627 923 26783 0,'-13'-7'1184'0,"13"7"240"0,-5 0-1136 0,-1-1-288 16,-4-2 0-16,-3-1 0 0,0 3 2192 0,5-3 384 0,8 4 80 0,0 0 16 15,0 0-1056-15,0 0-208 0,0 0-32 0,-8 12-16 0,1-3-784 16,7-9-176-16,-3 13-16 0,1 4-16 16,4-3-240-16,1-1-128 0,0 0 160 0,1 12-160 15,-3 1 192-15,2-2-48 0,1 4-16 0,-1-2 0 16,-1 3-128-16,-2-10 192 0,0 6-192 0,0-1 192 0,0-1-192 0,-2 9 128 16,2-3-128-16,0-9 128 15,0-2-128-15,0-2 160 0,-2 0-160 0,1-3 160 0,2-2-160 0,-1 6 192 16,0-17-192-16,0 0 192 0,0 0-192 0,0 0 160 15,0 0-160-15,0 0 160 16,0 0-160-16,0 0 0 0,0 0 0 0,7-8 0 0,-1-4-224 0,-1 3 32 0,2-4 0 0,1-2 0 16,-2-1 0-16,4-7 16 0,-2-1 0 0,0-1 0 15,0 1 176-15,-1 8-192 0,1-1 192 0,-3 1-192 0,1 3 16 0,2-3 0 32,-1 3 0-32,-7 13 0 0,0 0 176 0,5-5 0 0,-5 5-144 0,0 0 144 15,0 0-144-15,0 0 144 16,0 0-192-16,0 0 192 0,0 0-192 0,0 0 192 15,6 10-192-15,-1 1 192 0,-3-1 0 0,1 9-128 16,-1 3 128-16,-2-1 0 0,0-5 0 0,0-3 0 0,-2-2 0 0,2 1 0 16,-2-3 0-16,4 8 0 0,-2-17 0 0,0 0 0 0,0 0 0 0,0 0 0 15,0 0-160-15,13 4-12144 32,0 0-2432-32</inkml:trace>
  <inkml:trace contextRef="#ctx0" brushRef="#br0" timeOffset="59730.58">28127 1163 13823 0,'0'0'1216'16,"0"0"-960"-16,0 0-256 0,0 0 0 0,-3-8 4608 0,-4 0 864 16,-1-3 176-16,2 6 48 15,6 5-3008-15,-10-8-608 0,-3-1-112 0,2 5-32 16,-2-5-1296-16,6 6-256 0,-3 2-48 0,1-3-16 0,-1 4-160 0,-6-3-32 15,-1 1-128-15,3 4 192 16,-3 1-192-16,8 2 0 0,-1 3 0 0,0 4 0 0,-1-3 0 0,-2 6 0 16,2-2 0-16,2 3 0 0,1-3-176 0,5 0 176 15,1 2-160-15,2-2 160 0,4 0-144 0,2 8 144 16,1-5-128-16,2 0 128 0,4-8-144 0,-1 1 144 16,-1-5-160-16,4 0 160 0,1-1-144 0,7-1 144 15,-5-4-128-15,-5-1 128 0,0-1 0 0,1 3 0 0,1-2 0 16,-2-6 0-16,-5 1 176 0,3 0-48 0,-1-2 0 0,-2-1 0 15,-3 3 48-15,-2-3 0 0,-1-2 0 0,-2 0 0 16,-2 0 16-16,-1 1 16 0,-2 1 0 0,2-2 0 0,-2 5-80 0,-2 0-128 16,-2 3 176-16,-1-3-176 15,0 0-784-15,-4 6-272 0,-3 2-48 16,3 5-11264 0,1 0-2256-16</inkml:trace>
  <inkml:trace contextRef="#ctx0" brushRef="#br0" timeOffset="60134.14">28293 1291 11967 0,'0'0'528'0,"0"0"112"0,0 0-512 0,0 0-128 16,1-11 0-16,-1 11 0 0,2-13 4224 0,1 3 832 15,2-1 144-15,-2 0 48 0,2 1-3248 0,2-2-640 16,-1-1-128-16,7-6-16 0,0 1-640 0,2 2-112 15,-1-5-16-15,-2 5-16 0,-3-1-160 0,3 1-16 0,-1-5-16 0,-1-8 0 16,-4 0-48-16,1 1-16 0,-2 4 0 0,-2 2 0 16,-6 1 0-16,3-8 0 15,0 5 0-15,-2 3 0 16,-4 1-16-16,-3 2 0 0,-2 2 0 0,3 8 0 0,-2 0-160 0,0 5 192 16,-1-2-192-16,-5 5 192 0,0 0-192 0,3 5 128 0,-2 1-128 0,7 2 128 0,-2 2-128 0,0 3 0 15,2 2 0-15,-5 6 0 0,4 5 0 0,0-2 0 16,1 4 0-16,5-11 0 0,0 5 0 0,3 2 128 15,1 4-128-15,1 10 128 0,0-5 48 0,3-1 0 32,1 1 0-32,1-12 0 0,-1 5-176 0,2-2 160 0,2-3-160 0,6 7 160 0,0-7-160 0,2-5 192 15,-1 1-192-15,-5-9 192 0,5-3-192 0,-1-1 0 16,0-4 0-16,12 0 0 31,-1-1-1328-31,-5-2-336 0,0-6-80 0,3 1-16 0</inkml:trace>
  <inkml:trace contextRef="#ctx0" brushRef="#br0" timeOffset="60627.71">28838 1160 19343 0,'0'0'1728'0,"0"0"-1392"0,0 0-336 0,2-8 0 0,-4-5 2720 0,2 3 480 15,0 2 80-15,0-3 32 0,0 2-1424 0,2 1-288 16,-2 0-48-16,0 0-16 0,0-2-912 0,-2 2-192 0,0 2-48 0,2 6 0 31,-3-8-128-31,3 8-16 0,-5-9-16 0,-1 5 0 0,-1 0-32 0,-2 4-16 16,-3 2 0-16,-6 0 0 0,4 2-48 0,-2 3 0 0,-1 1 0 0,8 2 0 15,0 1-128-15,0 2 0 0,-3 0 0 0,-2 7 0 16,1-2-144-16,3 1 144 16,2 2-192-16,5-8 192 0,-1-2 0 0,3 2-128 15,1 0 128-15,3 7 0 0,2-4 0 0,1-3 0 0,2-5-128 0,-8-8 128 0,12 5 0 0,1-5 0 16,-2 0 0-16,10-5 0 0,-1 0 240 0,-6-6 0 15,3-2 0-15,-1-3 0 16,2 0-32-16,0-1 0 16,-1-1 0-16,0-3 0 0,-4-3-80 0,-2 0 0 0,0-4-128 15,-1 2 192-15,-2-6-64 0,-3-1-128 0,0-4 176 0,0-2-176 16,0 0 192-16,0 2-192 0,-2-1 192 0,-2 9-192 0,-4 3 128 0,2 2-128 16,-3 4 0-16,3 7 0 0,-1 5 160 0,-1 0-160 15,3 8 128-15,0 0-128 16,-8 5 224-16,1 3-32 15,2 3-16-15,1 6 0 0,-3 9-176 0,2 1 0 16,2 2 0-16,0 5 0 0,1-1 128 0,4 4-128 16,3 1 192-16,-1-1-64 0,3 4 192 0,-1-1 48 0,4-3 0 0,8 17 0 15,1-12-128-15,-2-14-32 0,2-4 0 0,20 7 0 16,-1-3-80-16,0-11-128 0,3-5 176 0,-5-9-20592 16</inkml:trace>
  <inkml:trace contextRef="#ctx0" brushRef="#br0" timeOffset="63929.24">25943 1942 18431 0,'0'0'400'0,"0"-11"96"0,0 11 16 0,0 0 0 0,2-8-512 0,-2 8 0 0,2-12 0 0,-2 12 0 16,0 0 1120-16,0 0 128 0,0 0 32 0,0 0 0 0,0 0-416 0,0 0-80 16,0 0-16-16,0 0 0 15,0 0 112-15,0 0 16 0,0 0 0 0,0 0 0 16,0 0-128-16,0 0 0 0,0 0-16 0,0 0 0 15,0 0-272-15,0 0-48 0,0 0-16 0,0 17 0 16,0-6-288-16,0 5-128 0,0 1 0 0,0-4 128 0,-2 3 0 0,2 2 0 16,2 1 0-16,-1 10 0 0,1 1 0 0,-1 2 0 0,-1-3 0 0,4 4 0 15,-1-4-128-15,0-2 128 0,-1-1-128 0,3 0 128 16,-1 2-128-16,0-4 0 0,-3-3 144 0,1-4-144 16,0-4 128-16,-1 3-128 15,-1-3 160-15,2 6-160 0,1-9 144 0,-3-10-144 16,3 12 128-16,-3 0-128 0,0-12 0 0,0 0 0 0,0 0-192 0,0 0-15376 15</inkml:trace>
  <inkml:trace contextRef="#ctx0" brushRef="#br0" timeOffset="64213.89">25753 2303 27871 0,'0'0'608'0,"0"0"128"0,0 0 32 0,4-8 16 0,-1 3-624 0,-3 5-160 0,0 0 0 0,0 0 0 0,0 0 1472 0,0 0 256 16,0 0 48-16,0 0 16 0,0 0-976 0,0 0-192 16,13 8-48-16,0 5 0 0,-3 0-448 0,-2-2-128 15,-2 1 0-15,5 5 0 0,1 0 0 0,-2 4 128 16,-2 0-128-16,1-5 128 0,3 0-128 0,-4-8 0 16,2 1 128-16,3 3-128 15,0 0 128-15,-2-4-128 0,2 0 160 0,0-3-160 0,0-5 192 0,0 0-48 16,-2-3-16-16,2-2 0 0,0 0-128 0,4-2 0 15,-3-2 0-15,1-3-176 16,-4-1 400-16,1-3 80 0,-1-5 16 0,-1 0 0 0,-2 1-320 0,-2-1 0 16,-4 0 0-16,-1 2-17040 0</inkml:trace>
  <inkml:trace contextRef="#ctx0" brushRef="#br0" timeOffset="65188.11">25849 1920 32255 0,'0'0'704'0,"0"0"160"0,2-13 32 0,-2 13 0 0,8-5-720 0,-15-12-176 32,-9 1 0-32,0 3 0 0,1 5 2032 0,2 0 368 15,0 3 80-15,-1-1 16 0,-3 1-1728 0,1 2-352 16,-5 3-64-16,2 0-16 0,-4 0-128 0,-1 0-16 0,-2 3-16 0,-4 0 0 16,-4-1-176-16,-1 1 0 15,-6 2-160-15,-6-2 160 0,-8-3-192 0,-5 3 192 16,-2 2-208-16,20 0 80 0,-4 6 128 0,-22 6-128 15,3 0 128-15,3 5-128 0,2-3 128 0,-1 2-160 0,-4-5 160 0,-2 9-160 0,-3 1 160 16,2 3 0-16,3-1 0 0,2-2 0 0,3 1 0 0,3 2 0 31,3 1-176-31,7-3 176 0,7-3 0 0,1-2 0 16,0-5 0-16,5 3 0 0,3-2 0 0,5 1 0 0,3-3-128 0,5-3 128 16,4-4 0-16,2-5 0 0,12-4 0 0,0 0 0 15,0 0 0-15,0 0 0 16,0 0 0-16,0 0 0 0,0 0 0 0,0 0 0 0,-3 17-128 0,3-17 128 15,0 0 0-15,2 13 128 0,-2-13 16 0,3 11 0 16,-3-11-1232-16,0 13-256 0,0-13-64 0,-5 13-15808 16</inkml:trace>
  <inkml:trace contextRef="#ctx0" brushRef="#br0" timeOffset="65693.31">23235 2043 24879 0,'0'0'1088'0,"0"0"256"0,-1-8-1088 0,1 8-256 0,0 0 0 0,-4-10 0 0,4 10 2048 0,0 0 368 15,0 0 64-15,0 0 16 16,0 0-800-16,0 0-160 0,0 0-16 0,0 0-16 0,-8 18-1136 0,0 3-240 16,3 2-128-16,0 3 160 0,0 1-160 0,2 4 0 0,0 7 0 0,1 0 0 31,4 1 0-31,-2 5 0 0,0-5-224 0,2 5 80 0,2-5 144 16,0 5 0-1,-3-2 0-15,3 4 0 0,-3-1 0 0,2-4 0 16,-1 1 128-16,1-5-128 0,1-4 0 0,-3-4 0 0,4-2 0 0,-2-6 0 0,-3-8 0 15,0 0 0-15,0-13 0 0,0 0 0 16,0 0-304-16,0 0-128 0,0 0-16 0,0 0-10944 16,0 0-2192-16</inkml:trace>
  <inkml:trace contextRef="#ctx0" brushRef="#br0" timeOffset="65922.32">22704 2356 26719 0,'0'0'2368'0,"-6"-9"-1888"16,-2-8-480-16,1 3 0 0,2 1 1472 0,2 3 208 16,1-1 48-16,2 11 0 0,2-13 256 0,5-2 48 0,1 2 16 0,6 0 0 0,1-3-1184 0,1-5-224 15,5 1-64-15,4-3 0 0,4 1-224 0,5 1-48 32,5-4-16-32,3 7 0 0,4-1-112 0,-1 6-32 15,-4 0 0-15,1 2 0 0,0 6-144 0,0 0 0 16,-3-2 0-16,-3 7 0 15,-4 4-672-15,-11 0-16 0,1 3 0 0,7 6-11856 0,-5 0-2384 16</inkml:trace>
  <inkml:trace contextRef="#ctx0" brushRef="#br0" timeOffset="66362.07">23557 2819 18719 0,'0'0'832'0,"0"0"160"16,0 0-800-16,0 0-192 0,0 0 0 0,-8-8 0 0,-1 0 1824 0,9 8 320 15,-8-10 64-15,8 10 16 0,-8-11-464 0,8 11-96 16,-11-9 0-16,3 1-16 0,8 8-240 0,-12-8-64 15,-1 0 0-15,2 3 0 0,11 5-512 0,-13 0-128 16,0 0 0-16,2 0-16 0,-1 5-432 0,-1 3-64 16,-1 0-32-16,1 0 0 0,0 1-160 0,1 2 128 15,1 2-128-15,1 0 128 0,4 3-128 0,-1 0 0 0,7 1 0 0,0 0-176 16,3-5 176-16,2 1-128 0,2 1 128 0,1-4-128 16,2 2-64-16,1-4 0 0,-1-3 0 0,4 6 0 15,1-6 192-15,0 3 0 0,-15-8 0 0,9 5 0 0,1 0 0 16,5-2 0-16,-2 0 0 0,-13-3 0 0,0 0 0 0,11 5 144 31,-11-5 0-31,0 0 0 0,0 0-144 0,0 0 0 0,0 0 0 0,0 0 0 16,7 13 0-16,-7-13 0 0,-5 8-176 0,-2 3 176 31,-1-1-2432-31,-3 5-384 0,-2-5-96 0,-10 2-16 0</inkml:trace>
  <inkml:trace contextRef="#ctx0" brushRef="#br0" timeOffset="66697.18">23635 2926 31903 0,'0'0'704'0,"0"0"128"0,-2-13 48 0,10 5 16 0,-1 3-704 0,1-10-192 15,0 1 0-15,0-1 0 0,2-1 960 0,-1-2 144 16,1 2 48-16,-2 0 0 0,-1-1-688 0,-1 4-128 16,-3-3-16-16,-1 3-16 0,-2 2-112 0,0 11-32 0,-3-13 0 0,3 13 0 15,-12-8 96-15,1 3 32 0,-2 2 0 0,0 3 0 16,-1 3-144-16,-1 2-16 0,-1 6-128 0,-1-1 192 0,1 1-192 0,0 5-288 15,0 1 64-15,4 1 16 0,-1-2 208 0,2 5 0 16,1 0-160-16,4-2 160 16,1 3-192-16,5-9 16 0,-2-2 16 0,4 10 0 0,3-1 160 0,1-3 0 15,2 0 0-15,2-1 0 0,0-3 192 0,3 1 64 32,3-4 0-32,-1-2 16 0,1-3 48 0,0 3 16 0,0-4 0 0,4-1 0 0,1-6-176 0,0-1-32 15,-1-9-128-15,4 0 192 0,4-6-192 0,-1 1-240 16,1-6 48-16,-2 3 16 15,-2-4-3088-15,-8 9-608 16,15-33-128-16,0 18-32 0</inkml:trace>
  <inkml:trace contextRef="#ctx0" brushRef="#br0" timeOffset="66945.28">23961 2269 17503 0,'0'0'1552'0,"0"0"-1232"15,0 0-320-15,0 0 0 0,0 0 3008 0,0 0 560 0,0 0 96 0,-5 1 32 16,-3 2-1216-16,8-3-240 0,-11 4-64 0,11-4 0 16,0 0-1216-16,-9 9-256 15,9-9-64-15,-4 13 0 16,0 4-480-16,3 2-160 0,-1-1 0 0,2 1 0 16,2 7 0-16,1-1 0 0,0-1 0 0,4 9 0 0,-2 1 160 0,-1 6-160 15,1 1 128-15,0 1-128 0,0 2 0 0,-2-2 0 0,-1 4 128 0,3-6-128 16,-2-3 0-16,2-4 0 0,0-4 0 0,-4-13 128 0,1-1-128 0,1 5 128 15,0-1-128-15,1-4 128 32,-4-15-2512-32,0 0-512 0,0 0-112 0</inkml:trace>
  <inkml:trace contextRef="#ctx0" brushRef="#br0" timeOffset="67113.69">23813 2897 25631 0,'0'0'560'0,"0"0"112"0,15-8 32 0,-1-5 16 0,3 1-576 0,-1 3-144 0,-2-3 0 0,1 3 0 0,1-3 1792 0,-4 4 336 16,-1 3 64-16,5-6 16 0,-1 1-1344 0,-1-1-272 16,1-1-48-16,1 4-16 0,1 3-320 0,-1-3-64 15,0 3-16-15,-1 0 0 16,-2-1-2144-16,-13 6-432 0,13-5-96 16,-13 5-16-16</inkml:trace>
  <inkml:trace contextRef="#ctx0" brushRef="#br0" timeOffset="67482.11">24118 2744 27407 0,'0'0'592'0,"0"0"128"0,0 0 32 0,0 0 32 0,0 0-624 0,0 0-160 0,0 0 0 0,0 0 0 16,-1 16 1568-16,-1-3 288 0,-1 0 48 0,3-1 16 15,0 4-768-15,-2 5-160 0,-3 3-32 0,5-4 0 16,0-2-304-16,0-2-64 0,0 2-16 0,5-2 0 16,0-4-400-16,-5-12-176 0,3 11 128 0,4 2-128 15,-7-13 0-15,8 8 0 0,0-3 0 0,2 0 0 16,-10-5 256-16,14-5 0 0,-4 0 16 0,3-3 0 0,0 0-272 0,0-4 0 15,-3-4 0-15,0 3 0 0,-2-3-144 0,-2 0-96 32,-1-2-16-32,0-2 0 15,-2-1-144-15,-1 0-48 0,-1 0 0 0,-1 0 0 0,0 1 256 0,0 4 64 0,0 0 0 0,0 8 0 0,-1-2 128 0,-1-1 0 16,2 11 0-16,0 0 0 16,0 0 0-16,0 0 176 15,0 0-48-15,0 0 0 0,0 0 0 0,0 0 0 0,0 0 0 0,-6 13 0 16,1 3-128-16,2 3 128 15,-1-1-128-15,3 3 128 0,2-1-128 0,3 1 0 16,-1 0 0-16,2-1 0 0,1-4 0 0,2 0 0 16,2-3 0-16,1 0 0 0,-11-13 0 0,13 7 0 0,5-6 0 0,8-1 0 31,0-3-1200-31,0-7-272 0,-3-3-48 0,8-1-16 0</inkml:trace>
  <inkml:trace contextRef="#ctx0" brushRef="#br0" timeOffset="67723.98">24515 2658 29951 0,'0'0'1328'0,"0"0"272"0,0 0-1280 0,0 0-320 0,0 0 0 0,-5 12 0 15,-2 1 2048-15,4 0 368 16,1 1 64-16,1 2 16 0,2-1-1648 0,3 4-320 16,0 3-64-16,3 2-16 15,-1 0-48-15,3 2-16 0,-1 3 0 0,1 4 0 16,4-4-48-16,-1 4-16 0,-1-1 0 0,-1 1 0 0,0-1-144 0,-6-14-48 15,1-2 0-15,0 2 0 0,2-3 0 0,-1 6 0 16,1-3 0-16,-1-4 0 0,-6-14-128 0,7 10-176 16,-7-10 48-16,0 0 0 15,0 0-1856-15,0 0-352 0,0 0-80 0,0 0-16 16,0 0-768-16,-7-13-144 0,-1-3-48 0,2 6-8672 0</inkml:trace>
  <inkml:trace contextRef="#ctx0" brushRef="#br0" timeOffset="67874">24528 2905 28335 0,'-4'-16'624'0,"3"-9"128"0,1 1 16 0,1 6 32 0,4-1-640 0,2 2-160 15,-1-4 0-15,9-3 0 0,4 1 1776 0,-3 4 320 0,4 3 64 0,-2-1 16 16,0 8-160-16,-4 0-32 16,-1 3 0-16,-3 6 0 0,-10 0-960 0,11 8-208 0,-3 0-48 0,-3 7 0 15,-1 3-400-15,-6 6-96 0,-6 5-16 0,-5 4 0 16,-3-1-96-16,-5-1-32 0,-7 1 0 0,7-10-21136 16</inkml:trace>
  <inkml:trace contextRef="#ctx0" brushRef="#br0" timeOffset="103794.78">27049 13841 16575 0,'-8'-5'1472'0,"0"-6"-1168"16,8 11-304-16,-7-5 0 0,1-3 1408 0,6 8 240 0,0 0 32 0,0 0 16 15,0 0-736-15,0 0-128 0,0 0-48 0,0 0 0 16,0 0-592-16,0 0-192 16,0 0 0-16,0 0 0 0,16-5 0 0,2 2 0 0,0 3 0 0,1-3-144 15,1 3 144-15,1 0 0 0,0 3 0 0,3 0-128 16,2-1 128-16,0 1 0 16,2 0 0-16,-1-1 0 0,-1-2 0 0,0 0 0 15,2 3 0-15,1-1 0 0,2 1 128 0,0 2 64 16,-5 3 16-16,0-5 0 0,1 2 208 0,1-2 32 0,0 2 16 0,1 2 0 15,2-2 160-15,-1-1 16 16,3 0 16-16,1 1 0 0,2-1-80 0,3 0 0 0,5-4-16 0,1 5 0 0,7-2-144 0,-2 2-32 16,-1-2 0-16,-2 2 0 15,3-2-160-15,-2 0-32 16,-5 4-16-16,0 1 0 0,-4-5-176 0,1 2 0 16,-1 6 144-16,0 1-144 0,-3-3 128 0,3 4-128 0,1 2 160 0,3 0-160 15,2-1 128-15,-3-1-128 0,2 0 0 0,-2-1 144 0,-1-3 16 0,1-1 0 16,0-1 0-16,0-2 0 15,1 3 208-15,4-3 32 0,3-5 16 0,7 0 0 16,3 0-48-16,3 0-16 0,2 0 0 0,-1 0 0 16,-3 0-144-16,1-2-16 0,-4-6-16 0,1 2 0 0,-2 1-48 0,0 0-128 15,1 2 192-15,0-1-64 0,6 4-128 0,-7 0 0 0,-5 0 0 0,-4 4 128 16,3 0-128-16,-4 5 0 0,-2-6 0 0,2 2 0 16,0-2 0-16,0 2 0 0,-1 0 0 0,4 3 0 31,5-5 0-31,2 2 0 0,2 3 0 0,-1-5 0 15,-1 1 128-15,-4-3-128 0,-2-1 0 0,-3 0 128 16,3 0 0-16,1-1-128 0,1 1 192 0,1-4-64 16,0 4 48-16,-1-3 0 0,2 1 0 0,-4 2 0 0,-1 0-176 0,-1 0 192 15,-4-3-192-15,-4 6 192 0,-6-1-192 0,1-2 160 16,-3 0-160-16,4 3 160 0,-1-3-160 0,3 4 0 0,1-3 0 16,-1-1 0-16,-1 0 0 0,2 3 0 0,2 1 128 0,2-3-128 15,-3-1 0-15,3 0 0 0,-4 4 0 0,-2-3 0 0,-8 1 0 0,3-1 128 16,-1-2-128-16,1-1 128 15,-2 1-128-15,-1 1 0 0,-2 0 144 0,1 0-144 16,-1-4 192-16,0 4-48 0,-3 0 0 0,-2 0 0 0,-3 0 0 16,1 0 0-16,-2 4 0 0,6-3 0 0,-3 2-144 0,1 1 0 15,-2-3 144-15,0 6-144 0,0-2 0 0,-1-1 128 16,-2 0-128-16,0-1 0 16,-1-1 0-16,0 1 0 0,-3 2 0 15,1 3 0-15,1-8 0 0,-1 3 0 0,-15-3 0 0,14 2 0 16,1 1 0-16,-2-3 144 0,-13 0-144 0,15 0 0 0,-15 0 192 15,13 0-192-15,-13 0 192 0,13-3-192 0,-13 3 304 0,14-2-48 16,-14 2-16-16,13-3 0 0,-13 3-96 0,0 0-16 16,13-5 0-16,-13 5 0 0,0 0-128 0,13-3 160 15,-13 3-160-15,13-5 160 16,-13 5-160-16,13-3 0 0,-1 1 0 0,-12 2 0 16,0 0 0-16,14-3 0 0,1-1 0 0,-1 3 0 0,-2-2 0 0,2 3 0 15,-1-4 0-15,2 3 0 0,0-2 0 0,-2-1 0 16,-13 4 0-16,16-5 0 0,-2 4 0 0,-1-1 0 15,-13 2 0-15,13-1 0 0,-13 1 896 0,15-4 112 0,-2 4 16 0,0-1 0 32,-13 1-1648-32,15 0-320 0,-15 0-64 0,14-4-16 0,-14 4 832 0,15 4 192 0,-2-4 0 0,-13 0 0 15,0 0 0-15,13 0 0 16,-13 0 0-16,14 0 0 0,-14 0 0 0,15 0 0 16,-2 0 0-16,-13 0 0 0,15 1 0 0,-15-1 0 15,0 0 0-15,14-1 0 0,-1-3 0 0,-13 4 0 0,0 0 192 0,0 0-192 16,15 5 0-16,-15-5 0 0,13-1 0 0,-13 1 0 15,0 0 0-15,14 0 0 0,1 0 0 0,-15 0 0 16,0 0 0-16,16 1 0 16,0-2 0-16,-3-3 0 0,-13 4 0 0,13 0 0 0,-13 0 0 15,15-3 0-15,-4-2 0 0,1 2 0 0,-12 3 0 0,13-5 0 16,-13 5 0-16,0 0 0 16,10-5 0-16,-10 5 0 0,8-8 0 0,-8 8 128 15,6-11-128-15,2 3 160 0,-8 8-160 0,10-8 0 0,-2-2 144 16,0-2-144-16,-8 12 0 0,7-12 0 0,-4 0 0 0,3-1 128 15,1 0-128-15,-1 0 176 0,-1-1-176 0,2 4 192 0,-1-5-192 0,-1 2 160 16,-2-3-160-16,1 0 160 16,1 1-160-16,-1-1 192 0,-2-4-192 0,1 3 192 15,1-3-64-15,-1 4-128 0,-2-5 192 0,-1 0-64 0,0-4-128 0,0 4 192 0,2-3-192 0,-2 3 192 32,0-4-192-32,0 4 0 0,2-3 144 0,-1 0-144 15,-1-6 0-15,0 3 144 0,-1-2-144 0,-1-1 0 0,0 4 160 0,1-6-160 16,-1-1 128-16,1 1-128 0,1 3 128 0,-2 0-128 0,-3-1 128 0,5 1-128 31,0 0 0-31,0 1 0 0,0-1 128 0,0 5-128 16,0-2 0-16,-2 1 0 0,-2 1 0 0,4 0 0 0,0 3 0 15,0-1 128-15,-2 1-128 0,0 0 0 0,-1-1 0 0,0 0 128 16,0 1-128-16,-2 0 0 0,-2-3 128 0,1 4-128 16,-2-1 128-16,4 0-128 0,-2 0 128 0,-2-3-128 15,-2-1 128-15,3 1-128 0,1 6 128 0,0-3-128 16,-4-3 0-16,2 4 128 0,1 2-128 0,-1 2 0 0,-3-3 0 0,-2 2 128 15,0-4-128-15,0 4 0 16,-2 0 0-16,-1-2 0 0,0-2 0 0,-1 1 0 16,1 2 0-16,-2-1 128 0,-3-2-128 0,2 0 0 0,-1 4 0 15,1 0 0-15,-4-6 0 0,2 5 0 0,0-1 128 0,0-3-128 0,-2 1 0 16,0 2 0-16,-1-2 0 0,1 0 0 16,0 0 0-16,1-1 0 0,-3 0 0 0,-1-1 0 15,-1 0 0-15,-1 1 0 0,-1-1 128 0,0 0-128 0,-1-1 0 0,-5-1 0 16,-7 6 0-16,-1-2 0 15,0-4 0-15,-3 4 0 0,-3 5 0 0,2-2 0 32,2-1-864-32,-2 1-160 0,0-2-16 0,1 4-16 0,-1 3 1648 0,2-3 336 0,1 5 64 0,-3-2 16 15,-5-4-816-15,-2 4-192 0,1-3 0 0,-4 3 0 16,-2-3 0-16,2 3 0 0,4 2 0 0,1-2 0 16,2 1 0-16,-1-1 0 0,1 0 0 0,0-3 0 0,-2 3 0 0,-2 0 0 15,-4-2 0-15,-1 2 0 0,-1-4 0 0,2-3 0 16,2 4 0-16,1 3 0 0,-3-3 0 0,3 4-128 15,1-1 128-15,-1 0 0 0,-4-3 0 0,-1 0 0 16,-1 3-128-16,-3-3 128 0,-1-4 0 0,0 7 0 16,5 3 0-16,0-1 0 0,0 0 0 0,2 3-128 15,-1-2 128-15,-2-1 0 0,-9 2 0 0,2 0 0 16,-2-3 0-16,3 4 0 0,2 3 0 0,2 2 0 16,1-2 0-16,1-3 0 0,-1-3 0 0,-1 3-128 15,-6-2 128-15,1 7 0 0,-3-2 0 16,4 0 0-16,2 2-128 0,4-1 128 0,2 4 0 0,1 0-128 15,1 0 128-15,-2 0 0 0,-2 0-160 0,1 0 160 16,-5 0-128-16,1 0 128 0,3-1 0 0,1 2-160 16,1 3 160-16,6-1 0 0,-1-2-160 0,2 3 160 15,0 1-128-15,3-2 128 0,1-3 0 0,-6 0 0 0,-1 0 0 0,1 5-128 16,1 0 128-16,2-2 0 0,3-5 0 0,4 4 0 16,2 3 0-16,4-2 0 0,4 2 0 0,2 1 0 15,1-4 0-15,0 4 0 16,0-1 0-16,0-1-128 0,1-4 128 0,-1 1 0 0,1 6 0 0,0-1 0 0,-5 1 0 0,3 1 0 15,0 2 0-15,-3 1 0 0,5 0 0 0,-1 4-128 16,5 1 128-16,-2 0 0 16,-1-3 0-16,1 4 0 0,1-6 0 0,1 5-128 0,0-3 128 0,6 0 0 15,-1 3 0-15,2-3 0 0,-1 4 0 0,4-1 0 0,0-3 0 0,3 1-128 16,1-1 128-16,4 0 0 0,0 0 0 0,0-1 0 16,0-1 0-16,0-1-160 0,0 1 160 0,3 2 0 31,0 3-128-31,0-3 128 0,-3 4 0 0,1-1 0 0,3 2-128 0,-3 1 128 15,-3 1 0-15,6 1 0 0,-1 0-128 0,-3 5 128 16,-5-2 0-16,1 1 0 0,1 2 0 0,3 2-128 16,-5 2 128-16,1 2 0 0,3 4 0 0,-1 4 0 15,2-4-128-15,0 0 128 0,-2-1 0 0,3-2 0 16,1 2 0-16,1-2 0 16,0-2 0-16,0-1 0 0,-1-3 0 0,1 1 0 0,0 0 0 0,2 0 0 0,0 4 0 0,1-1 0 15,0 1-128-15,2 1 128 0,0 10 0 16,-1-2 0-16,1 0 0 0,3 2-128 0,0 3 128 0,0-1 0 15,-1-1 0-15,1 0 0 0,1 1 0 0,0-1 0 16,1-6 0-16,0 0 0 0,-3-1 0 0,3 2 0 16,0-2 0-16,1-1 0 15,-3 3 0-15,2-2 0 0,-2 2 0 0,2-1 0 0,2 0 0 16,-1-1 0-16,1-4 0 0,1 0 0 0,3 1 0 0,-1-2 0 16,-2-2 0-16,2 0 0 0,1-5 0 0,-1 3 0 15,-4-5 0-15,1 2 0 16,1-1 0-16,0-1 0 0,-1-5 0 0,1-1-128 0,1-2 128 0,-4 6-13824 15,-8-3-2704 1</inkml:trace>
  <inkml:trace contextRef="#ctx0" brushRef="#br0" timeOffset="104799.68">29505 11035 27647 0,'0'0'2448'0,"-3"-9"-1952"0,1-18-496 0,6 4 0 0,2 0 304 0,2 2-48 16,4 3 0-16,-1 2 0 0,0 5-256 0,-2 3-176 15,-1 0 32-15,-8 8 0 0,0 0 144 0,0 0 0 16,0 0-144-16,16 6 144 0,-1 2 0 0,-2 2-176 16,-4 3 176-16,3 6-128 0,-1 2 128 0,0 4 0 15,-1-1 0-15,0 2 0 0,-2 3 0 0,0 4 0 16,0-4 0-16,2 4 0 0,0 1 0 0,1 1 0 0,-1 3 0 0,1-1 0 0,2 0 0 0,2-4 0 15,-2-4 0-15,3 0 0 16,2-4 128-16,1-4-128 16,1-2 128-16,-4-3-128 0,0-3 176 0,2 0-48 15,-5-5 0-15,-13-8 0 0,0 0 176 0,11 5 16 16,-11-5 16-16,0 0 0 0,0 0 0 0,4-8 0 16,-8-6 0-16,0-9 0 0,-5-3-336 0,-2-7-128 0,-5-4 0 0,0-3 0 31,-2-3-1520-31,0 3-288 0,0-1-64 0,0 2-16 15,-1-5 304-15,-1-1 64 0,1 3 16 0,1 0 0 0,3-2 2320 0,2-2 464 0,0 1 80 0,2-1 32 0,4 6 640 0,3 1 128 16,-1 3 16-16,3 7 16 0,0 0-992 0,1 3-208 0,-1 1-32 16,4 4-16-1,1 2 48-15,0 3 16 0,5 7 0 0,-8 9 0 16,9-8-384-16,2 0-80 0,4 7-16 0,-1 1 0 0,4 1-400 0,2 7 0 16,-1-3 0-16,4 10 0 15,3 1 0-15,0 2 0 0,1-2 0 0,1 4 0 0,-4-3 0 0,-3 5 0 16,4 0 0-16,-3 1 0 0,1 0 0 0,-2-1 0 15,0-2 0-15,-3 1 0 16,-3-5 0-16,-2 4 0 0,-5-2 0 0,2-2 0 16,-2-3 0-16,-2 3 0 0,-1 4 0 0,-2-6 0 15,6-3 0-15,-8 2 0 0,-2 4 0 0,-1-4 0 0,4 1 144 0,-4-1-144 16,-1 5 160-16,-4-2-160 0,-1 1 208 0,2 2-48 16,2 2-16-16,-2 0 0 15,-4 4 48-15,0-1 0 0,4 2 0 0,-1 3 0 0,1 4-192 16,1-4 192-16,2-5-192 0,1 4 192 0,0 1-192 0,2-3 128 15,2 2-128-15,3-2-11424 16,1 1-2368-16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0:51:24.8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9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04T00:57:40.550"/>
    </inkml:context>
  </inkml:definitions>
  <inkml:trace contextRef="#ctx0" brushRef="#br0">582 582 31103 0,'0'0'688'0,"0"0"144"0,0 0 16 0,0 8 16 0,-10-10-688 0,0-1-176 0,10 3 0 0,0 0 0 0,0 0 1024 0,0 0 192 31,0 0 16-31,0 0 16 0,0 0-736 0,0 0-128 15,13 3-48-15,7-1 0 0,-3-2-80 0,3 0-32 0,-1-5 0 0,4 5 0 16,0-3 32-16,0 3 16 0,-4 0 0 0,4 0 0 16,1 0-272-16,-3 3 0 15,2 0 0-15,0-1 0 0,-1 3 0 0,-4-5 160 16,-18 0-32-16,18-2 0 0,-3-1 16 0,-15 3 0 0,16 0 0 0,-16 0 0 0,16-2 32 0,-16 2 0 16,0 0 0-16,0 0 0 15,15 0-2288-15,-15 0-464 0,0 0-96 0,0 0-16 0</inkml:trace>
  <inkml:trace contextRef="#ctx0" brushRef="#br0" timeOffset="234.22">778 433 32255 0,'0'0'704'0,"0"0"160"0,0 0 32 0,-6-8 0 0,-4-1-720 0,10 9-176 0,0 0 0 0,0 0 0 0,-10-8 2112 0,10 8 384 15,0 0 64-15,0 0 32 0,0 0-1456 0,0 0-304 16,0 0-48-16,-6 12-16 0,1-3-576 0,3 6-192 31,-1-2 0-31,1 0 0 0,2 3 256 0,2 5-48 16,1-4-16-16,0 4 0 0,-1 3-192 0,1 2 0 0,2 2-144 0,-2 1 144 15,-3-5 736-15,2 0 240 16,1 1 48-16,0-4 16 16,-1-3-1760-16,0-4-368 0,-1-1-64 0,-1 4 0 15,0-17-816-15,4 13-144 0,-4-13-48 0,0 0-9696 0,0 0-1952 0</inkml:trace>
  <inkml:trace contextRef="#ctx0" brushRef="#br0" timeOffset="376.07">616 515 4367 0,'0'0'0'0,"0"0"176"0,0 0-48 0,0 0 16 0</inkml:trace>
  <inkml:trace contextRef="#ctx0" brushRef="#br0" timeOffset="1159.3">1479 330 24415 0,'0'0'528'0,"0"0"112"0,0 0 32 0,-4-13 32 0,-3 2-576 0,2 6-128 16,5 5 0-16,0 0 0 0,-6-13 2000 0,6 13 368 16,-8-13 80-16,8 13 16 0,-7-6-736 0,-4 1-128 0,11 5-48 0,0 0 0 15,-13 0-352-15,13 0-80 0,0 0-16 0,-10 11 0 0,10-11-624 0,-7 18-128 16,-2 1-32-16,4 3 0 0,6 4-176 0,1 1-144 15,0-1 192-15,-1 2-192 0,1 1 128 0,1 0-128 16,4 0 0-16,-1-1 0 0,1 1 0 0,2-3 0 0,1-1 0 0,0-1 0 16,0-3 144-16,3-5 80 0,0-3 16 0,-2-1 0 0,-11-12-240 0,13 3-240 15,6-6 48-15,-2-6 16 0,-4 1 1056 16,1-5 208-16,1-6 32 0,1-2 16 31,0 0-1968-31,1-4-384 0,0 1-64 0,0-5-32 0,-3 0 1056 0,-1-4 256 0,0-4 0 0,2-1 0 16,-2 1 0-16,0 3 192 0,-3-2-16 0,-4 4-16 15,-3 1-160-15,-1 11-176 0,-2 4 48 0,0 0 0 16,0 0-176-16,-5 3-16 16,-3 5-16-16,8 8 0 0,0 0 336 0,-6 0 0 0,-3 5 0 15,-4 3 0-15,4 3 0 0,4 2 0 0,0 0-128 0,3 3 128 16,-1 4 0-16,0 9 0 0,1 0 0 0,2-9 0 16,3 1 0-16,2 13 0 0,2 3 0 0,1-4 128 0,0-9 0 0,3 5-128 0,2 0 192 0,4 4-64 15,-3-4 0-15,1-1 0 16,-2-2 0-16,-2-2 0 15,1 0-128-15,-4-3 0 0,-3 1 0 0,3-6 0 0,1-3 0 0,-2-2 0 16,-7-11 144-16,2 13-144 0,-2-2 240 0,0-11-32 16,-9 10 0-16,9-10 0 15,-8 12-16-15,-5-4 0 0,-3-3 0 0,-5 3 0 16,0-3 208-16,-2 3 48 0,-3-2 0 0,0-1 0 16,0 0-672-16,2-2-128 0,1 2-32 0,2-5 0 15,6 3 128-15,4-6 0 0,11 3 16 0,0 0 0 16,0 0-512-16,0 0-96 0,0 0-32 31,0 0 0-31,0 0-2448 0,5-10-480 0,13-9-96 0,14 3-32 0</inkml:trace>
  <inkml:trace contextRef="#ctx0" brushRef="#br0" timeOffset="1900.06">2155 627 28383 0,'0'0'624'0,"0"0"128"0,0 0 16 0,0 0 48 0,0 0-656 0,0 0-160 16,0 0 0-16,0 0 0 0,10-4 640 0,-1-1 80 0,1-3 32 0,0-1 0 16,1-2 112-16,2 3 32 0,0 3 0 0,0-3 0 15,-2-5-1344 1,-2 5-256-16,-1 1-48 0,1-2-16 0,-9 9 768 0,7-12 160 0,-2-1 32 0,-5 13 0 16,0 0 656-16,0 0 144 0,-10-13 32 15,5 2 0-15,-1 6-256 0,-4 2-64 16,-3 1 0-16,-2 2 0 0,1 2 48 0,-1 1 0 15,-6 0 0-15,3 2 0 0,2 5-544 0,0 1-208 0,1 2 176 0,0-1-176 0,-1 1 256 16,6-2-64-16,2-1 0 0,2 6 0 0,-2 0-48 16,3 0-16-16,7 4 0 0,-2-2 0 0,0-2-128 0,1 2 160 15,2 1-160-15,6 1 160 0,3-2 112 0,3-2 32 16,0-3 0-16,3 3 0 0,3-3-304 0,-2 2 0 16,-1-7 128-16,5-3-128 0,1-5 976 0,4-4 144 15,-1 0 32-15,4-8 0 31,0-1-1728-31,0-3-320 0,-2 0-80 0,-9 0-16 0,-1-2 800 0,10-7 192 0,-3 1 0 0,-3 6 0 16,-4-1-560-16,-4 2-64 0,-5 4-16 0,-4 0 0 0,-2-6 320 0,-4 9 48 0,-2-1 16 0,-3-5 0 16,-3-2 48-16,0 3 16 0,0 2 0 0,-2 5 0 15,-1 8 192-15,11 0 0 16,-12-5 0-16,2 2 0 0,1 3 0 0,9 0 160 16,0 0-32-16,-7 8 0 0,7-8 80 0,0 0 16 0,0 0 0 0,-3 8 0 15,-2 0-32-15,5 5-16 0,0 2 0 0,0-15 0 16,5 15 144-16,-2-4 48 0,7 2 0 0,-2 6 0 0,-3 2-176 0,3 1-48 15,2-3 0-15,1-1 0 0,1 3 32 0,-1-2 0 32,-3-2 0-32,0-8 0 0,0 3-48 0,5-4 0 15,2-3 0-15,0-2 0 0,-3-6-128 0,3 3 0 16,-2-5 0-16,2 0 0 0,-7-6 0 0,2-2 0 0,1 1 0 0,-3 4 0 16,2 0 0-16,3-5 0 0,-3-3 0 0,-2 3 0 0,-5 2 0 0,0-2-176 15,4-4 48-15,-4 8 0 0,-3 9 0 0,3-15 0 31,-1 2 0-31,-1 3 0 0,-1 10 128 0,0-11-128 0,0 11 128 0,0 0-128 16,0 0-64-16,0 0 0 0,0 0 0 0,0 0 0 0,0 0 192 0,0 0 0 16,2 16 0-16,-2-3 0 0,0 3 0 0,2 9 0 15,-1 4 0-15,2-2 0 0,1-1 0 0,-3 4 0 32,-1-1 0-32,4-2 128 0,-1-2-128 0,0-2 0 0,0-4 0 0,2-3 0 15,-5-16 224-15,7 13-32 0,-7-13 0 0,16 8 0 16,-1-8-400-16,-1-4-96 0,4-5-16 0,-2-2 0 31,-4-5-1072-31,2 0-208 0,1-7-64 0,-4 0-16016 0</inkml:trace>
  <inkml:trace contextRef="#ctx0" brushRef="#br0" timeOffset="2206.53">2126 511 15663 0,'0'0'1392'0,"-2"-15"-1120"0,0 0-272 0,2 1 0 0,2 1 2656 15,1 0 480-15,0 0 80 0,4 1 32 16,1-1-976-16,-3 2-192 0,-3-2-32 0,1 5-16 16,-3 8-1200-16,0 0-224 15,0 0-48-15,0 0-16 0,0 0-400 0,0 0-144 16,10-8 0-16,-10 8 144 0,0 0-144 0,0 0 0 0,19 8 0 0,-3 0 0 15,-16-8 0-15,18 8 0 0,0 2 0 0,1-2 0 0,-1 0-128 0,2 0 128 16,3-1 0-16,-6-6 0 16,4 3 0-16,4-8 0 0,1 3 0 0,14-14 0 15,-1-1-848-15,0-5-112 0,0 3 0 0,2-3-16 0</inkml:trace>
  <inkml:trace contextRef="#ctx0" brushRef="#br0" timeOffset="2392.03">2794 149 36399 0,'0'0'800'0,"0"0"160"0,0 0 48 0,0 0 16 0,0 0-832 0,0 0-192 0,0 0 0 0,0 0 0 15,0 0 1840-15,0 0 320 0,0 0 64 0,0 0 16 16,0 0-1344 0,0 0-272-16,7 13-48 0,-7-2-16 0,-2 5-304 0,-3 0-64 15,-1 2-16-15,-2 2 0 0,-2-2-176 0,2 4 0 0,-5-1 0 0,0-3 128 31,-2 5-1216-31,-1-8-256 0,-2 1-64 0,2 0 0 0</inkml:trace>
  <inkml:trace contextRef="#ctx0" brushRef="#br0" timeOffset="2944.94">3450 170 33231 0,'0'0'720'0,"0"0"160"0,0 0 16 0,-8 6 64 0,-1-1-768 0,9-5-192 0,0 0 0 0,-9 8 0 16,9-8 1600-16,-4 11 304 15,4-11 48-15,-5 13 16 0,0 0-1248 0,5 0-240 0,-2 4-48 0,4 2-16 16,1-1-272-16,0 6-144 16,1 1 160-16,0 4-160 0,3 0 160 0,-1 4-160 15,1 1 160-15,1 3-160 0,-1 4 128 0,-3 2-128 16,1 0 0-16,-1-1 144 0,-4-2-144 0,0 3 0 0,0-3 0 0,-2-2 0 31,-1-6-1200-31,1-6-320 0,-1-3-64 0,0-10-16 16,3-13 176-16,0 0 16 0,0 0 16 0,0 0-8688 15,0 0-1744-15</inkml:trace>
  <inkml:trace contextRef="#ctx0" brushRef="#br0" timeOffset="3281.96">3342 673 6447 0,'0'0'272'0,"0"0"80"0,0 0-352 0,6-8 0 0,2 0 0 0,-8 8 0 0,10-8 4416 0,3 3 832 15,3 1 144-15,-1 0 48 16,1-1-3024-16,0 5-608 0,1 0-112 0,0 0-32 16,0-4-608-16,5 4-128 0,3 0-32 0,-1 4 0 15,-1-1-448-15,0-1-112 0,-2 2-16 0,1 0 0 16,-1 1-192-16,1 1-128 0,-5-1 128 0,0 0-128 0,-3 6 224 0,-1-1-32 16,-1-2 0-16,-12-8 0 0,9 8-48 0,-1 3-16 15,-1 2 0-15,-7-13 0 0,5 13 16 0,-5-13 0 16,0 15 0-16,0-2 0 0,0 0 32 0,0-13 0 15,0 13 0-15,0-13 0 0,0 0-48 0,0 0 0 0,0 11 0 0,0-11 0 16,0 0-128-16,0 0 0 16,0 0 0-16,14 5-176 0,-14-5 176 0,13-5 0 0,-3 0 0 0,-2-1 0 0,-8 6 0 0,12-13 0 15,-4 0 128-15,-3-3-128 0,-2 3 224 0,-1-3-32 16,-2-1 0-16,0 4 0 16,-4-3 208-16,-1 3 48 0,-1-3 0 0,-2 0 0 0,0 3-112 15,-2-2-16 1,-1 2 0-16,-2 5 0 0,-4 3-192 0,-2 2-128 0,-1 1 128 0,1 2-128 31,-2 0-2288-31,1 2-528 0,1 1-96 0</inkml:trace>
  <inkml:trace contextRef="#ctx0" brushRef="#br0" timeOffset="3631.52">3569 550 29999 0,'0'0'656'0,"0"0"144"0,0 0 32 0,5-13 0 0,-4 0-656 16,3 1-176-16,1 2 0 0,-5 10 0 0,3-11 1744 0,2-2 320 15,0 2 64-15,1 3 16 0,2-1-1216 0,0 1-240 16,-8 8-48-16,13-9-16 0,-3-3-336 0,1 4-64 0,-1 3-16 0,0 2 0 15,0-5-208-15,-10 8 0 16,11-5 0-16,-11 5 0 0,13 0 0 0,0 0 0 16,0 3 0-16,-13-3 0 0,11 5 0 0,1 3 176 15,-1 0-176-15,-1 1 160 0,-2 2-160 0,3-3 0 16,-1-2 0-16,1 1 0 0,1-2 0 0,1 0 0 16,1-2 0-16,4-6-176 15,5 1-1296-15,1-6-256 0,2-3-48 0,2-6-16 0</inkml:trace>
  <inkml:trace contextRef="#ctx0" brushRef="#br0" timeOffset="3796.83">4270 235 35247 0,'0'0'768'0,"0"0"176"0,0 0 16 0,0 0 32 0,0 0-800 0,0 0-192 0,0 0 0 0,0 0 0 15,0 0 1840-15,0 0 320 0,0 0 64 0,5 11 16 0,-3-1-1376 0,-1 9-272 16,-2-1-48-16,-2-2-16 0,-9 4-240 0,1-2-48 15,-1 6-16-15,1 0 0 32,-5 2-832-32,0 3-160 0,-1 4-48 0,0-4 0 0</inkml:trace>
  <inkml:trace contextRef="#ctx0" brushRef="#br0" timeOffset="4293.46">4712 598 32767 0,'0'0'720'0,"0"0"160"0,0 0 16 0,0 0 16 0,0 0-720 0,0 0-192 0,0 0 0 0,0 0 0 16,-13 8 1536-16,5 4 288 0,5 1 48 0,-4 3 16 0,-1 0-1168 0,1 5-224 15,3 5-48-15,0 3-16 0,3 7-432 0,-3 1 128 16,3 9-128-16,2 3 0 0,3 4 176 0,-1-2-48 16,0-1-128-16,4 2 192 0,2-2-192 0,0-4 0 15,-3-4 0-15,1 3 0 0,-1 4 0 0,2-7 128 0,-3-1-128 0,-2-4 0 0,1-4 144 0,-1-4-144 31,2-8 128-31,0-2-128 16,-5-9-896-16,0-10-272 0,0 0-48 0,0 0-10496 0,0 0-2112 0</inkml:trace>
  <inkml:trace contextRef="#ctx0" brushRef="#br0" timeOffset="4535.53">4707 606 29247 0,'5'-13'640'0,"-5"13"144"0,6-8 32 0,3 0 0 0,4 0-656 0,0 0-160 0,-2 0 0 0,2 3 0 16,1-3 2144-16,1 0 400 0,-4 4 80 0,6 4 0 0,-1 0-1488 0,-16 0-304 15,13 12-64-15,-2-2-16 16,-1 1-304-16,-2 5-48 0,-3-3-16 0,-2 7 0 16,-3-3-128-16,-1 5-16 0,-4 0-16 0,0 1 0 15,-3 0-80-15,-2-1-16 0,0 1 0 0,-3-2 0 0,-1-3-128 0,-3 2 0 16,6-3 0-16,-2 0 0 31,-2-3-2080-31,1-4-400 0,-1-5-80 0,-1 3 0 0</inkml:trace>
  <inkml:trace contextRef="#ctx0" brushRef="#br0" timeOffset="4914.53">5184 743 26719 0,'0'0'1184'0,"0"0"240"0,0 0-1136 0,17-8-288 15,-4-1 0-15,1 1 0 0,-2-8 1600 0,2 3 256 0,-1 3 48 0,0-1 16 16,2-5-1184-16,-2 4-224 0,0-1-64 0,-2 0 0 16,-3 2-256-16,-3-2-48 0,-3 3-16 0,-1-1 0 0,3 3 0 0,-4 8 0 15,-5-11 0-15,-5 2 0 16,-3 3 112-16,-2 3 16 0,-2 3 0 0,-5 5 0 0,-4 1-256 0,0 1-256 31,0 1 48-31,1 0 16 0,0 8-112 0,2 3-16 16,2-1 0-16,5 3 0 0,3-4 320 0,2 2 0 15,1 2 0-15,7 4 0 0,3-4 0 0,1 3 0 0,3-3 0 0,0 3 144 16,6 1 496-16,3-4 80 0,-1 3 32 0,2-6 0 0,2 2 128 0,1-4 16 16,-1-3 16-16,0 0 0 0,2-5-528 0,5 0-96 31,-1-5-32-31,1-3 0 0,2-3-48 0,-1-2-16 0,-1-6 0 15,3-2 0-15,1-5-352 0,-2-5-80 0,1 2-16 0,-4-3-12352 16,-2 3-2464-16</inkml:trace>
  <inkml:trace contextRef="#ctx0" brushRef="#br0" timeOffset="5563.63">5550 946 28159 0,'0'0'624'0,"0"0"128"0,0 0 16 0,0 0 16 0,0 0-624 0,0 0-160 0,0 0 0 0,0 0 0 16,11-13 1376-16,-3 0 240 15,2 1 48-15,1-4 16 0,1-2-912 0,-1-1-192 16,-5-2-48-16,-1 8 0 0,0-4-144 0,2 0-48 16,-2-3 0-16,-1-4 0 0,-2 3-96 0,1-1-32 0,-3 3 0 0,-3 6 0 15,3-3 144-15,-3 3 32 0,0 0 0 0,-2-7 0 16,3 4-128-16,-1 0 0 0,-4 3-16 0,2 2 0 0,5 11-240 0,0 0 144 0,-4-9-144 0,4 9 128 16,0 0-128-16,0 0 0 0,0 0 0 0,0 0-176 31,0 0 176-31,0 0-128 0,0 0 128 0,0 0-128 0,0 0 128 0,14 0 0 15,-14 0 0-15,13 4-128 0,0 1 128 0,0 1 0 16,-1 2 128-16,4 5-128 16,-5-5 176-16,2 5-48 0,0 3 0 0,-5-7 0 15,0-1-128-15,-3 1 160 0,3 3-160 0,-1 4 160 0,-1 2-32 0,-2-2-128 16,-6 0 192-16,0-4-64 0,1 4 16 0,-3 0 0 16,0 2 0-16,-3 6 0 0,1 1-16 0,-1-1 0 15,4-3 0-15,3-8 0 0,0 3-128 0,1 1 0 0,4-1 0 0,5 5 0 16,1-5 0-16,2 0 0 0,2-6 0 0,-4-2-176 15,4 0 176-15,3 1 0 0,0-6 0 0,9-6 0 0,-1-2 0 16,2-7 0 0,-2-4 0-16,-7 8 0 15,4-7-1648-15,0-4-240 0,1-2-48 0</inkml:trace>
  <inkml:trace contextRef="#ctx0" brushRef="#br0" timeOffset="6384.86">6150 834 17503 0,'0'0'1552'16,"0"0"-1232"-16,0 0-320 0,0 0 0 0,0 0 3888 0,0 0 720 16,0 0 128-16,7-9 48 0,-1 0-2544 0,2-6-496 15,1 2-96-15,5-11-32 16,2-2-1056-16,1-2-224 0,-3 4-32 0,3-2-16 0,-1 2-112 0,-6 6-32 15,-2-2 0-15,0-1 0 16,0 0-144-16,3-11 192 0,-6-1-192 0,0 1 192 0,-2 2-16 0,-3 9 0 16,-3-3 0-16,-2 0 0 0,0-6-48 0,0-2-128 0,2 3 192 0,-2 6-64 31,-1 3-128-31,1 12 128 0,-3 0-128 0,1 0 128 0,1 5-128 0,-4-2 0 0,2 5 144 0,8 0-144 16,-10 8 0-16,5 0 0 0,0 5 0 0,1 3 0 0,-1 6 784 0,1 0 192 15,1 4 48-15,3 20 0 31,3-4-1648-31,1-11-320 0,-1 0-64 0,3 25-16 0,3-2 1680 0,0 8 336 16,3 4 64-16,-3 4 16 0,0-3-768 0,-3-22-160 16,2 4-16-16,-1 1-128 15,-1 4-640-15,4 19-256 0,0-7-32 0,-4-4-16 0,1-4 944 0,-4-17 0 16,0 0 0-16,-1 1 128 0,-2-5-128 0,-2 13 176 0,-1-4-176 16,0-9 192-16,-2-4-64 0,1-12-128 0,0-5 192 0,-1 3-64 15,0-6 832-15,-3 4 144 16,1-8 48-16,7-9 0 15,-13 4-1680-15,2-4-336 0,0-4-64 0,1-5-16 0,2-8 688 0,3-2 256 0,2-4-176 0,-1-8 176 16,4-6 560-16,4-5 208 0,2-4 32 0,5-4 16 0,4-3-816 0,1-4-192 0,-1 0-32 0,4 2 0 47,6 1-1024-47,-1 1-208 0,0-1-32 0,-9 22-16 16,1-1 560-16,10-12 112 0,-6 7 32 0,-4 7 0 15,3 9 240-15,-6 5 48 0,-1 0 16 0,1 0 0 0,1 1 320 0,6-5 176 0,-1 5-192 0,-4 0 192 0,-4-1 0 0,1 9 0 16,-3 0 0-16,0-2 0 0,-1 2 0 0,0-3-128 15,3 1 128-15,-11 10-160 0,0 0 448 0,5-6 96 0,-5 6 0 0,0 0 16 16,2-8 224-16,-2 8 32 16,0 0 16-16,0 0 0 0,-4-13-128 0,4 13-32 15,-11-5 0-15,11 5 0 0,0 0-224 0,0 0-48 16,-11 0-16-16,11 0 0 0,-13 8-224 0,6 0 0 0,1 2 128 0,2 1-128 16,4 7 0-16,0 6 0 0,0 4 0 0,5-2 0 0,2-2 0 0,-2-4-128 15,0-3 128-15,1 3 0 16,2-2-144-16,13 9 144 15,10-2 0-15,-11-12-144 0,-6-8 144 16,1-5 0 15,3-10 0-31,-5-1 0 0,-4 2 320 0,1-7 64 16,-3 0 0-16,-2 0 0 0,-7 3-96 0,2 0-16 16,-2 1 0-16,1-1 0 0,-3-3-112 0,0-5-32 0,-3 2 0 0,2 1 0 0,0-2-336 0,2 12-80 15,0-2-16 1,3 10-13376-1,0 0-2672-15</inkml:trace>
  <inkml:trace contextRef="#ctx0" brushRef="#br0" timeOffset="7083.01">6961 657 23039 0,'0'0'2048'0,"0"0"-1648"0,0 0-400 0,0 0 0 16,0 0 2640-16,0 0 448 0,0 0 96 0,0 0 16 15,0 0-1056-15,0 0-208 0,0 0-32 0,9 11-16 0,-2 5-1440 0,-1 0-272 16,-1 1-176-16,0 1 192 0,0 3-192 0,0-5 0 16,1 0 0-16,2 8 0 0,2 1 0 0,0-4 0 15,0 3 0-15,-1-6 0 0,1 2 0 0,0-3 0 16,-2 0 0-16,0-1 0 0,-3 0 0 0,-2-3 0 16,-3-13 144-16,0 0-144 0,0 0 128 0,0 0-128 15,0 0 160-15,0 0-160 0,0 0 192 0,0 0-48 0,0 0-16 0,0 0 0 16,0 0 32-16,0-16 0 0,0-2 0 0,0-1 0 15,-1-4-160-15,1 0 0 0,3 0 0 0,2-1 0 0,1-4-128 0,1 4-16 16,-1 8 0-16,2-2 0 0,0 2-112 0,2 4-32 16,0-1 0-16,1 5 0 31,1 3-1328-31,2 1-272 0,2 0-48 0,2 1-14592 0</inkml:trace>
  <inkml:trace contextRef="#ctx0" brushRef="#br0" timeOffset="7707.33">7485 644 32191 0,'0'0'1424'0,"0"0"304"0,0 0-1392 0,0 0-336 16,0 0 0-16,0 0 0 0,0 0 1952 0,0 0 320 0,0 0 64 0,0 0 16 16,0 0-1280-16,0 0-256 15,0 0-48-15,2 16-16 0,-4-3-592 0,2 3-160 0,2 0 0 0,1 5 0 16,-2 1 128-16,3 0-128 15,-1 1 128-15,2 0-128 0,-4-1 128 0,6 1-128 16,-1 0 160-16,-1 0-160 0,-1-6 128 0,-1-4-128 0,-3 4 0 0,0-17 0 16,8 16 240-16,-3-5-48 0,-5-11-16 0,0 0 0 15,0 0-176-15,0 0 0 16,0 0 0-16,0 0 0 0,0 0 0 0,0 0 0 16,3-11 0-16,-1-2 0 0,-1-3 0 0,1-2 0 15,-2-5-160-15,0 2 160 0,0 0-176 0,2-3 176 16,1-2-192-16,0-2 192 0,0-4-144 0,2 2 144 15,2-4 0-15,1 2-144 0,0 7 0 0,3 1 0 16,1 3 0-16,-4 11 0 0,0 4-16 0,-8 6 0 16,13-5 0-16,-13 5 0 0,0 0 16 0,14 5 0 15,-2 1 0-15,1 4 0 0,-2 1 144 0,5 7-208 0,-3 2 80 16,0-2 128-16,0 4 0 0,-5-6 0 0,2 2 0 0,0 2 128 0,-2 1-128 16,2 8 0-16,-2-3 144 0,-2 2-144 0,-2-4 192 0,-4-8-16 15,3-1-16-15,-1-4 0 0,1 2-32 0,0-5 0 16,0 4 0-16,-3-12 0 0,0 0-128 0,0 0 128 15,0 0-128-15,0 0 128 0,0 0-128 0,0 0 160 16,7-12-160-16,-1-1 160 0,-1-3-160 0,-2 3 160 16,-1 2-160-16,1-5 160 0,2-6-160 0,5-10 0 15,0 3 0-15,-1 0 0 0,-1-4-144 0,1 12 144 16,0 0 0-16,3 5 0 0,-1-2-128 0,5-5 128 16,-3 10 0-16,-1 0 0 15,-1 5-208-15,-4 5 64 0,-7 3 16 0,11 0 0 16,0 3 128-16,2 5-128 0,-3 0 128 0,-2 8-128 0,-1 1 128 0,-4-4-128 15,0 5 128-15,-1 1-128 0,-1 2 128 0,3 3 192 16,-3 2-32-16,2 15-16 0,-1-9-144 0,0-10 192 16,1-3-192-16,0-1 192 0,2-2-192 0,5 0 0 15,0-3 144-15,4-6-144 16,-1-10-592-16,3-2-192 0,2-10-48 0,-5 5-17840 0</inkml:trace>
  <inkml:trace contextRef="#ctx0" brushRef="#br0" timeOffset="8202.94">8594 665 34095 0,'0'0'1504'0,"0"0"320"0,0 0-1456 0,0 0-368 0,-2-13 0 0,2 5 0 15,0 0 1968-15,0-2 320 0,0 10 64 0,-3-15 16 16,-2 2-1504-16,2 3-288 15,0-1-64-15,1 3-16 0,-3 0-352 0,-3 0-144 0,0 0 128 0,-5 0-128 16,-2 3 0-16,1 1 128 0,-1 4-128 0,2 0 0 0,-2 9 0 0,-1-1 0 16,-2 5 0-16,-6 6 0 15,3 2-240-15,3 7 80 0,2-2 16 0,8-7 0 0,0 4 144 0,1 1-192 16,5 6 192-16,-1 7-192 0,0-6 192 0,3-5-128 16,3-2 128-16,0-8-128 0,2 1 128 0,0-4 0 15,3-1 0-15,4 1 0 0,-1-1 0 0,-11-12 144 16,15 3-144-16,-4-3 160 0,0-3 16 0,2-2 0 15,0-3 0-15,7-8 0 16,-1-1 32-16,-1 1 16 0,-2-2 0 0,-6 4 0 16,-2 1-80-16,0-4-16 0,1 1 0 0,0-5 0 15,-2 0 0-15,-2 2-128 0,0 1 192 0,-2 6-64 16,0 3-128-16,-1-3 0 0,-2 12 0 0,3-11-176 16,-2-2 176-16,-1 13 0 0,0 0 0 0,0 0 0 0,0 0-176 0,0 0 0 15,4 11 0-15,-1 7 0 16,0 5 176-16,-1-9-192 0,-1 6 192 0,3-1-192 0,-1-1 192 0,0 3 0 15,-1 4 0-15,1 7 128 0,0-6 128 0,2-3 16 0,0-5 16 0,-2-7 0 16,1-1-80-16,0-2-16 0,-4-8 0 0,13 8 0 0,-13-8-192 16,17 0-256-1,-1-2 48-15,2-4 16 16,0-7-3008-16,-5 5-608 0</inkml:trace>
  <inkml:trace contextRef="#ctx0" brushRef="#br0" timeOffset="8617.34">8880 679 36447 0,'0'0'800'0,"0"0"160"0,0 0 48 0,0 0 16 0,0 0-816 0,0 0-208 0,-7 2 0 0,7-2 0 0,-11 3 1888 0,11-3 336 32,0 0 64-32,0 0 16 0,0 0-1344 0,0 0-256 15,-4 10-48-15,1 5-16 0,2-2-272 0,2 4-64 16,-1 0-16-16,2-3 0 0,-1 3-128 0,3 0-32 0,-1 4 0 0,2 1 0 15,0 2-128-15,1 5 128 0,1-1-128 0,-4-12 128 16,-1-3-128-16,1 0 0 0,0-2 0 0,4 2 128 16,-7-13-128-16,0 0 160 0,0 0-160 0,0 0 160 0,9 0-160 0,-1-3 0 15,1-5 0-15,4-2 0 0,0-6-176 0,-5 3-64 0,-2-7-16 0,1 8 0 16,-1-5-192 0,1 1-64-16,-4-2 0 0,2-1 0 0,0-2 144 0,1-9 32 0,2 3 0 0,-1 6 0 15,-1 4 336-15,-4 9 0 0,1 0-144 0,-3 8 144 0,0 0-176 0,0 0 32 16,0 0 0-16,0 0 0 0,0 0 144 0,8 8-160 15,-1 4 160-15,-2 4-160 32,-2-3 160-32,0 36 0 31,2 22 128-31,0-13-128 0,5-25 448 0,-4-17 0 0,2-4 16 0,4-4 0 0,1-3-464 0,4-5-160 16,4-9 0-16,15-7-13424 31,3-5-2688-31</inkml:trace>
  <inkml:trace contextRef="#ctx0" brushRef="#br0" timeOffset="9083.6">9670 595 32479 0,'0'0'1440'0,"5"-10"288"0,-2-1-1376 0,-3 11-352 16,0 0 0-16,0 0 0 0,-1-8 2272 0,-2 0 384 0,3 8 80 0,0 0 16 15,0 0-1344-15,-12 0-272 0,-1 0-48 0,2 6-16 16,-4-4-576-16,-6 6-112 0,3 3-32 0,2 5 0 0,3 2-192 0,3-6-32 15,1 1-128-15,0 3 192 16,0 5-192-16,1 0 0 0,1 2 0 0,1 8 0 0,1 1 0 0,3-12 0 0,2 1 0 0,2-3 144 16,-1 1-144-16,6 5 128 0,-1-6-128 0,9-2 128 31,0-4-128-31,-4-7 0 0,2 0 0 0,5-2 128 0,3-3-128 0,11 0 160 16,-4-3-160-16,0-2 160 0,-1-3-160 0,-6-1 0 15,2 1 0-15,5 0 128 0,-2 0-128 0,0-2 0 16,1-3 0-16,-3-1 0 0,-1 1 0 0,0 0 0 15,-4-3 144-15,-2-1-144 0,-4 1 0 0,1-8 0 16,-4 6 0-16,-4-2 128 0,-2 3-128 0,-3 2 176 16,-1 2-176-16,-1 3 192 0,-3-1-192 0,-9-2 0 15,-3 2 0-15,-2 2 128 0,-1 5-128 0,9 0-256 16,-4 4 64-16,-1 4 16 0,-1 0-80 0,-9 8 0 16,4-2-16-16,3 6 0 0,1 5 16 0,5-5 16 15,1 4 0-15,1 1 0 0,0 0 240 0,-1 16 240 0,1-4-48 0,4-1-16 16,4-3 144-16,5-8 16 0,4 0 16 0,1 4 0 15,7-1-32-15,9 9-16 0,4-9 0 0,4-6 0 0,5-2-48 0,-6-8 0 32,7 0 0-32,4-4 0 0,5-3-16 0,2-6-16 0,2 0 0 0,1-3 0 31,-1 0-512-31,-1 0-96 0,0-3-32 0,-2 3-22160 0</inkml:trace>
  <inkml:trace contextRef="#ctx0" brushRef="#br0" timeOffset="10184.58">1780 2488 27071 0,'0'0'1200'0,"0"0"240"15,0 0-1152-15,0 0-288 0,0 0 0 0,-16-4 0 16,16 4 1424-16,-7-8 240 16,-1 0 32-16,8 8 16 0,-7-1-704 0,7 1-144 15,-8 0-32-15,-3 1 0 0,0 3-352 0,11-4-80 16,-15 4-16-16,4 3 0 0,-1 3 112 0,6-2 16 16,-1 0 0-16,2 5 0 0,0 1-240 0,1 9-32 0,0-3-16 0,3 1 0 0,1 0-224 0,1-5 0 15,1 0 0-15,4 9 0 0,4-4 0 0,2-5 0 16,1-5 0-16,1-1 0 0,1 3 0 15,-2-10 0-15,1 1 0 0,3-4 0 0,1-4-128 0,-2 1 128 16,-2-2 0-16,7-5 0 0,-3-4 0 0,-6 9 0 16,-3-3 0-16,1 0 0 0,-2-2 144 0,0-5 48 15,-3-1 0-15,-3 3 0 0,-2 0 128 0,0 5 16 16,-5 0 16-16,3-3 0 0,-4-2 16 0,-5-4 0 0,-2 4 0 0,-2 2 0 16,0-2-112-16,6 8 0 15,-3 2-16-15,1 1 0 0,-2-1-48 0,-5 0-16 0,3-2 0 0,2 10 0 16,-1-2-176-16,1 5 128 0,3 2-128 0,10-10 128 15,-8 8-128-15,8-8 0 0,-3 15 0 0,3-15 0 16,1 13 0-16,-1-13 0 0,7 13 0 0,-7-13-176 0,16 8 176 0,0-5-160 16,-1-3 160-16,0 0-160 0,-1 0 160 0,1-3-128 15,1 0 128-15,2-2-128 0,-4-3 128 0,-1-1 0 16,-1 1 128-16,-12 8-128 0,8-5 0 0,-8 5 128 16,0 0-128-16,8-8 0 0,-8 8 160 0,0 0-32 15,0 0-128-15,0 0 192 0,0 0 0 0,0 0-16 16,0 0 0-16,0 0 0 0,-11 0-176 0,1 5 0 15,-1 3 0-15,-1 4 128 32,1 4-432-32,-1 2-80 0,1 1-32 0,0-1 0 15,-2 2-1840-15,5-1-368 0</inkml:trace>
  <inkml:trace contextRef="#ctx0" brushRef="#br0" timeOffset="11172.93">2731 1965 27359 0,'0'0'1216'0,"-3"-13"240"16,0 3-1168-16,1-4-288 0,0 1 0 0,-1 5 0 0,3 8 1696 0,0 0 288 15,-6-5 48-15,6 5 16 16,0 0-320-16,0 0-64 0,0 0-16 0,0 0 0 15,-8 9-784-15,3 6-160 0,1 3-16 0,0 6-16 0,2 4-256 0,0 6-48 16,1 7-16-16,1 1 0 16,0 3-128-16,1 1-32 0,3 2 0 0,2-1 0 0,2-1-48 0,0-2-16 15,-1-2 0-15,3 3 0 0,1-4-128 0,-3 1 128 16,-1-1-128-16,-1-4 128 0,2 0-128 0,-1-4 192 0,-3-6-192 0,1-5 192 16,-1-9-64-16,-4-13-128 0,0 0 192 0,0 0-64 15,0 0 0-15,0 0 0 16,0 0 0-16,0 0 0 0,0 0-128 0,1-12 0 0,-1-4 0 0,2-2 0 15,1-1-192-15,-3-2-112 0,-3-5-16 0,0-4-16 32,-1 0-256-32,1 0-48 0,-2 1-16 0,0 0 0 15,1 0-64-15,-3-4-16 0,-3 1 0 0,1-2 0 0,-1 1 416 0,-2-1 64 0,4-2 32 0,2 2 0 0,1 2 64 16,2 3 16 0,-1 4 0-16,0 1 0 0,0 3 144 0,4 3-208 0,4 2 80 0,-1 1 128 0,2 2 0 15,0 3 0-15,-1-4 0 0,5 1 0 0,2 3 288 0,-1-1 80 16,1 3 16-16,0 3 0 0,2-2 192 0,2 7 64 15,1-1 0-15,0 2 0 16,1 6-144-16,2 2-32 0,2 3 0 0,0 9 0 16,-1 0-208-16,1 8-64 0,0 2 0 0,2 0 0 15,1 1-192-15,-3 6 144 0,-1-1-144 0,-1 4 128 16,-1 1-128-16,-2-2 160 0,-1 3-160 0,-4 2 160 16,-4-1-160-16,-4 3 192 0,-1 2-192 0,-6-1 192 0,0 1-192 0,-3-15 192 15,-4 0-192-15,-6 23 192 0,-4-7-192 16,-1-4 0-16,-4-1 0 0,8-17 0 15,-2-2-448-15,-1-2-32 0,-2 4 0 0,-9 6 0 16,6-5-1568-16,3-5-320 0,1-7-64 0,9-9-14944 16</inkml:trace>
  <inkml:trace contextRef="#ctx0" brushRef="#br0" timeOffset="11719.3">3647 2605 10127 0,'0'0'896'0,"0"0"-704"0,0 0-192 0,0 0 0 0,0 0 5136 0,0 0 1008 15,-10-8 192-15,2 1 32 0,8 7-4208 0,-10-6-848 31,10 6-160-31,-13-9-48 0,-1 5-768 0,1-5-144 0,-2 5-48 0,0 0 0 16,-1 12-16-16,0 1-128 0,-2-1 192 0,2 5-64 16,-2 0-128-16,2 3 160 0,1 3-160 0,-1-1 160 15,0 5-160-15,3 0 0 0,1 1 0 0,6-5 0 0,-1 3 0 0,-1 7 0 16,8 0 0-16,0-5 0 0,-1 1 0 0,2-12 0 0,7 0 0 0,-1-2 0 16,-2 2 0-16,6 0 0 15,0-6 0-15,1-6 128 0,-1-2 96 0,-3-3 16 0,2-4 0 0,3 0 0 16,2-8 208-16,6-9 32 0,-3 4 16 0,-1-3 0 15,3 3-288-15,-2 0-48 0,-2 0-16 16,-3 1 0-16,-5-1-144 0,0 5 0 0,-1-5 0 0,-1 5 0 16,-1-1 0-16,-2 4 0 15,1 2-160-15,-4 11 160 0,0 0-208 0,0 0 48 16,0 0 16-16,0 0 0 16,0 0-112-16,0 0 0 0,0 0-16 0,1 19 0 0,1 3 80 0,1 2 32 15,0 0 0-15,2 2 0 0,0-1 160 0,-2 2 0 16,5-1 0-16,-1 3 0 0,-2-4 256 0,3 4 16 0,2 0 16 0,-2-1 0 15,2-2 208-15,-1-4 32 0,3 0 16 0,1-5 0 16,0 0-256-16,0-9-48 0,1-5-16 0,1-1 0 0,-2-4-224 0,3-5 144 31,4-5-144-31,1-10 128 16,1 3-1440-16,4-10-288 0,-1-1-64 0</inkml:trace>
  <inkml:trace contextRef="#ctx0" brushRef="#br0" timeOffset="11984.87">4011 2113 12895 0,'0'0'576'0,"0"0"112"0,-7-5-560 0,7 5-128 0,-8-11 0 0,8 11 0 0,0 0 6128 0,0 0 1184 0,0 0 240 0,0 0 64 16,0 0-4816-16,0 0-960 15,0 0-192-15,0 13-48 0,0 3-1232 0,3 8-368 16,4 0 144-16,-1 11-144 0,-1 0 0 0,2 6 144 15,-1 1-144-15,4 0 0 0,-1-1 144 0,1 1-144 16,-2-1 0-16,0 4 144 0,2 1-144 0,-2 2 0 16,0-2 0-16,2-6 128 0,-2-6-128 0,0 0 0 15,2-6 0-15,0-4 128 0,0-6-368 0,-2-6-80 16,2-4 0-16,-10-8-16 16,0 0-2480-16,0 0-512 0,0 0-80 0</inkml:trace>
  <inkml:trace contextRef="#ctx0" brushRef="#br0" timeOffset="12142.42">3890 2600 13823 0,'0'0'608'0,"0"0"128"0,0 0-592 0,0 0-144 15,0 0 0-15,0 0 0 0,0 0 4112 0,15-3 800 0,-2-2 144 0,3 0 48 16,2 2-3264-16,5 1-656 16,1-5-128-16,2 3-32 0,0 0-576 0,0-1-112 15,0 1-16-15,0-3-16 0,0-3-80 0,2 2-16 16,-1 5 0-16,-1 1 0 15,-3 2-1616-15,0 2-336 0,1 1-64 0,-6 0-13136 0</inkml:trace>
  <inkml:trace contextRef="#ctx0" brushRef="#br0" timeOffset="12550.04">4626 2567 14735 0,'0'0'1312'0,"0"0"-1056"0,0 0-256 0,0 0 0 0,0 0 3344 0,0 0 624 16,0 0 112-16,0 0 16 15,-7-5-1424-15,7 5-304 0,-8-8-48 0,-5 3-16 16,2 2-880-16,-2 2-176 0,-2-1-32 0,4 4-16 15,-2-4-672-15,-2 4-128 0,1 2-16 0,-9 6-16 16,0 2-240-16,2 1-128 0,2 3 160 0,7-3-160 0,1 1 128 0,1 1-128 16,0 4 0-16,-1 7 144 0,3-3-144 0,3-10 0 15,3 5 0-15,2-2 0 0,0 0 0 0,4 1 0 0,1-4-176 0,3 3 176 16,-8-16 0-16,13 11 0 0,0-6 0 0,-2-5 0 0,-1-1 0 0,3-3-192 16,0-1 192-16,6-9-192 0,-1-2 192 15,-2-2 0-15,1-2 0 0,-6 7 0 0,4-3 0 0,-2 3-128 31,-2-3 128-31,5-5 0 0,-4-4-128 0,-3 9 128 0,-1 0-128 0,-3 8 128 0,-2 0 0 0,-3 8 0 16,0 0 0-16,0 0-128 0,4-8 128 0,-4 8 0 16,0 0 0-16,0 0-128 0,0 0 128 0,0 0-192 15,0 0 192-15,3 19-192 0,2 2 192 0,-4 3 144 16,4 1-16-16,-3-7-128 0,1 1 560 0,4 5 0 16,-2 2 0-16,3 12 0 0,0-6 144 0,0-3 48 15,0-4 0-15,2-12 0 0,0 1-304 0,4-4-48 16,1-5-16-16,8 2 0 0,-4-7-256 0,2-7-128 15,2-6 128-15,3-8-21936 0</inkml:trace>
  <inkml:trace contextRef="#ctx0" brushRef="#br0" timeOffset="13114.55">5626 2027 10127 0,'0'0'896'0,"0"0"-704"0,-11 0-192 0,-2 0 0 0,13 0 3296 0,-12 3 624 0,1 0 128 0,11-3 32 16,0 0-1392-16,-10 10-288 0,0-2-48 0,6 5-16 31,2 3-928-31,2-1-192 0,-2 3-48 0,2 14 0 0,5 2-656 0,0 4-144 16,2 2-32-16,-1 6 0 15,1-1-128-15,-1 4-16 0,1-2-16 0,-3 2 0 16,0 4-176-16,2 1 160 0,-1-1-160 0,0 4 160 0,-5-3-160 0,1-1 0 0,-1-2 0 0,2-17 0 0,0 1 176 0,1 11-48 16,-3-12-128-16,2-5 192 15,-1-1-64-15,1-12 0 0,-2-3-128 0,0 0 192 16,0-13-192-16,0 0 0 16,0 0 0-16,0 0 0 15,0 0-1808-15,0 0-256 0,0-16-48 0</inkml:trace>
  <inkml:trace contextRef="#ctx0" brushRef="#br0" timeOffset="13290.13">5404 2793 26943 0,'0'0'1200'0,"0"0"240"0,14 5-1152 0,-1-8-288 15,2 1 0-15,3-6 0 0,-1-5 1024 0,5-2 128 16,4-1 48-16,1 1 0 0,2-4-240 0,4-1-64 0,3-2 0 0,1-3 0 15,-5 1-896-15,6-5-176 16,-1 0-32-16,4-4-9888 16,3 5-1968-16</inkml:trace>
  <inkml:trace contextRef="#ctx0" brushRef="#br0" timeOffset="13698.65">6006 2142 13823 0,'-11'6'1216'0,"-1"1"-960"15,1-1-256-15,3 3 0 0,8-9 3712 0,-7 9 688 0,7-9 144 0,-5 15 16 16,0-2-1840-16,2 0-368 15,3 3-80-15,3 0-16 0,-3 1-832 0,4 0-160 16,-1 3-48-16,0 1 0 0,2 3-656 0,2 1-144 16,-1-3-32-16,1 3 0 0,-1 4-144 0,2-1-48 15,2 6 0-15,-2 3 0 0,-1 4-64 0,1-1-128 16,0 9 176-16,-2-2-176 0,4 2 128 0,1 1-128 16,1-5 0-16,-4-12 0 0,0-4 256 0,2 12-64 0,-2-7-16 0,0-5 0 15,-2-5-176-15,-1-7 0 0,-1-1 0 0,-3-8 0 16,-1-8 0-16,0 0 0 15,0 0 0-15,0 0 0 0,5 8 0 0,-5-8 0 32,11-29 0-32,-1-7 0 31,-2 2-480-31,2-28-32 0,3-33 0 0,-2 17 0 0,-3 24 512 0,-1 12 0 0,-1 6 0 0,-1 12 0 16,0 3 0-16,2 5-144 15,-6 6 144-15,-1 10 0 0,0 0-176 0,0 0 176 16,17 0-208-16,-3 1 80 0,-14-1-32 0,15 7 0 15,-15-7 0-15,16 15 0 0,0-4 160 0,-3 2-128 0,-1 3 128 0,1 4-128 16,-2-3 128-16,-1 5 0 0,-4-3 0 0,2 5 0 16,-1 1 0-16,-2-1 0 0,1-1 0 0,-1 1 128 31,0 0-912-31,-2-4-176 0,0-5-48 0</inkml:trace>
  <inkml:trace contextRef="#ctx0" brushRef="#br0" timeOffset="14237.92">6634 2666 38815 0,'0'0'848'0,"0"0"176"0,0 0 48 0,0 0 16 0,0 0-864 0,0 0-224 0,0 0 0 0,0 0 0 16,0 0 1504-16,0 0 256 16,0 0 48-16,0 0 16 0,0 0-1312 0,0 0-256 15,2 17-48-15,-2-1-16 0,0 3-192 0,0 4 0 0,0 1 0 0,1 9 0 0,3-1 128 0,-1 2-128 32,2-4 0-32,0 0 0 0,0-4 0 0,-1 2 0 0,3-7 0 0,-2-3 0 0,5-2 0 0,-2-3 128 15,0-1-128-15,-8-12 0 0,8 8 0 0,-8-8 0 16,11 5 128-16,-11-5-128 0,0 0 0 0,12-2 0 15,-12 2 0-15,9-11 0 0,-1-1 128 0,-1-1-128 16,-2-5 0-16,-2-1 0 16,-3 1 0-16,0-1 0 0,-2-3 0 0,2-2 0 0,2-4 0 0,1 2 0 15,1 2 0-15,-1-2 0 0,3 2-160 0,1 3-32 0,-2 1 0 0,1 7 0 32,2-3-416-32,2 8-96 0,0 0 0 0,-10 8-16 15,16-3-2592-15,-1 1-512 0,-1 2-96 0</inkml:trace>
  <inkml:trace contextRef="#ctx0" brushRef="#br0" timeOffset="14621.9">7238 2723 32703 0,'0'0'1456'0,"0"0"288"0,0 0-1392 0,0 0-352 0,0 0 0 0,0 0 0 15,0 0 2032-15,3-8 336 0,-3 8 64 0,2-11 0 16,-2 11-1312-16,0-8-272 0,-2-1-48 0,-1-4-16 15,0 5-480-15,-2 0-112 16,-1 0 0-16,-3 3-16 0,0 0-176 0,-1 2 160 0,0 1-160 0,-1 4 160 16,-4 3-160-16,-1 3 0 0,0 3 0 0,-2 2 0 15,-2 4 0-15,9-4 0 0,-5 6 0 0,6 2 0 16,-1 0-176-16,-2 12 48 0,1-1 0 0,8 1 0 16,0-7 128-16,4-5-192 0,2-2 192 0,3 7-192 0,1 2 192 0,4-7-128 15,3 0 128-15,2-5-128 0,-1-3 128 0,2-5 0 16,2-1-144-16,2-5 144 0,-1-4 0 0,1-5 0 15,-2-1 0-15,-1-5 0 0,1 5 0 0,0-5 128 16,0-3 32-16,-3 0 0 0,-2-1-32 0,-4 5 0 0,-2-5 0 0,-4 1 0 31,-1 0 64-31,-2 0 0 0,0-2 0 0,-2 5 0 0,-1-4 32 0,-4-4 16 16,-1-1 0-16,2 5 0 0,-1 0-240 0,1 5-240 16,-4 2 48-16,0 2-13472 31,1 0-2704-31</inkml:trace>
  <inkml:trace contextRef="#ctx0" brushRef="#br0" timeOffset="15071.39">7534 2687 9215 0,'0'0'816'0,"0"0"-656"15,0 0-160-15,0 0 0 0,0 0 3520 0,0 0 656 0,0 0 144 0,0 0 32 16,0 0-2176-16,-12 9-416 16,12-9-96-16,-9 16 0 0,7 0-608 0,0 3-112 15,2-1-32-15,4 2 0 0,-1-2 160 0,2 6 16 16,-2 0 16-16,2-3 0 0,1 4-304 0,-1-4-64 0,0 3-16 0,0 1 0 16,1-4-400-16,1 0-96 0,-2 0-16 0,1-5 0 15,-1 0-208-15,2-4 144 0,1-3-144 0,-8-9 128 16,0 0-128-16,13 7 128 0,-2-10-128 0,-11 3 128 15,10-5-128-15,0-3 128 0,-1-4-128 0,-1-1 128 16,1-3 0-16,4-8 0 0,-2-1 0 0,-1 0 0 0,-2 0-128 0,0 4 128 16,-2-3-128-16,2-1 128 15,-1 1-128-15,-2 3 0 0,0 0 0 0,-2 3 0 16,0 3 0-16,-1 6 0 0,-2 9 0 0,0 0 0 0,0 0 0 0,0 0 192 31,0 9 0-31,0 3 0 0,0 4-192 0,1 21 0 16,1 18 0-16,3-6 0 15,-2-16 0-15,2-7 0 0,2-2 0 0,-3-8-176 16,3-3 176-16,-1 3 0 0,3-4 128 0,0-3-128 16,1-5 0-16,1-1-240 15,1-3 48-15,9-7-12544 16,3-7-2496-16</inkml:trace>
  <inkml:trace contextRef="#ctx0" brushRef="#br0" timeOffset="16231.44">8185 2731 40319 0,'0'0'1792'0,"0"0"352"0,-13-3-1712 0,13 3-432 16,-15 8 0-16,1 5 0 0,-1 7 0 0,4 1 0 0,2 8 0 0,1 0 0 0,-1 2 0 0,4 0 0 15,-2 5 0-15,2-2 0 16,4 3 0-16,1-5 0 0,3 6 0 0,5-11-176 0,-1-6 176 0,2-3 0 31,4-3 0-31,0-5 0 0,-1 3 0 0,1-10 0 0,1-3 0 0,2-3 0 0,1-2 176 0,1-3 16 16,1-9 0-16,4 1 0 15,1 0 0-15,-1-5 0 16,-7-4 0-16,-5 8 0 0,-1-4-192 0,6-9 128 0,-7 3-128 0,-5 9 128 16,1-2 160-16,-1 4 32 0,-3 0 0 0,1 0 0 15,-2-1-320-15,-3 3 160 0,-2-1-160 0,0 7 128 16,0 3-128-16,5 5 128 0,0 0-128 0,0 0 128 16,0 0-128-16,0 0 0 0,-11 5 0 0,4 6-176 0,2 2 48 15,5 4 0-15,0 4 0 0,0 0 0 0,5-2 128 0,0 6 0 16,0 1 0-16,0-10 0 0,0 5 0 0,1 7 176 15,2-2-48-15,-1 1 0 0,2 7 160 0,0-1 32 0,0 4 0 0,7 20 0 16,-1-4-64-16,-2-2 0 16,2-1 0-16,-4-4 0 15,-1-1-256-15,-2 0 0 0,-2-4 0 0,1 0 0 0,-1-4 144 0,1-3-16 16,-4-3-128-16,4-5 192 0,-6 3-192 0,-1-1 128 16,-3 1-128-16,-3-3 0 0,-4-5 0 0,-2-2 0 15,-1 1 0-15,-1-5 0 16,-1-4-416-1,1 2-80-15,-3-5-16 0,1-5 0 0,0-3 256 0,-2 0 64 0,0-3 0 0,2-5 0 16,3-5-576-16,2-3-96 0,1-2-32 0,3-5 0 16,2-6-400-16,4-5-96 0,4-4-16 0,2-7 0 15,3-9-656-15,3-4-144 0,7-4-32 0,5-6 0 16,5-3 768-16,2-2 160 0,0-2 32 0,-1-3 0 16,-1 2 48-16,2-2 16 0,0-3 0 0,5 4 0 0,-1 1 1024 0,-1 5 192 0,-2 4 0 0,-4 2 0 15,1-1 1392-15,-7 7 160 0,-5 2 48 0,-6 20 0 16,-2 0-208-16,4-17-48 0,-4 14 0 0,-3-1 0 15,-4 4-512-15,-1 3-96 0,0 6-32 0,-3 5 0 0,-2 1-304 0,0 12-64 16,-3-2-16-16,-5 3 0 16,-2 2-320-16,1 7 0 0,-4-1 0 0,2 5-128 0,-1 5 256 15,4 4 48 1,2 0 16-16,3 1 0 0,-3 4-64 0,1 3 0 0,3 3 0 0,3 6 0 16,2 2 112-16,2 18 16 0,2-6 0 0,2 2 0 15,5-1 144-15,-1 4 48 0,1-2 0 0,-2-15 0 16,1 6 48-16,5 19 16 0,-2-2 0 0,6-2 0 15,-6 1-208-15,2-5-48 0,-2-9 0 0,2-2 0 0,-1-4-96 16,-3-2-32-16,0-6 0 0,-3-10 0 0,2 1-128 0,0-1 128 0,-1-8-128 0,-7-8 128 16,9 8 112-16,-9-8 16 15,0 0 0-15,0 0 0 0,0 0-256 0,9-13 0 0,-1-3 0 0,-3 4 0 16,-2-1-160-16,0-3-80 16,2-5-16-16,3-11 0 0,-1 2 256 0,-3 13-144 0,1-6 144 0,2 2-128 15,-1 0 128-15,4-4 0 0,-2 7 0 0,2 4 0 16,0 6 0-16,-10 8-128 0,0 0 128 0,0 0-128 15,0 0-208-15,0 0-48 0,6 11 0 0,1 10 0 0,-3 3 384 0,0-4 0 32,-3 1 0-32,3 0 0 0,-1 4 192 0,5 7 96 15,-5-3 32-15,7-4 0 0,-2-3-464 0,-1-10-96 0,2 5-16 0,1-5 0 16,0-4 256-16,4-3 0 16,1-5 0-16,1 0-11072 15,2 0-2304-15</inkml:trace>
  <inkml:trace contextRef="#ctx0" brushRef="#br0" timeOffset="16690.46">9514 2760 35711 0,'0'0'1584'0,"0"0"320"0,0 0-1520 0,0 0-384 0,0 0 0 0,0 0 0 0,0 0 1328 0,-3 13 192 15,2-1 32-15,2 4 16 0,-1 0-736 0,0 2-160 0,-1 3-32 0,2 4 0 16,2 2-512-16,2-1-128 0,0 3 0 0,0 4 0 16,-2-4 0-16,2 4 0 0,0 1 0 0,-2-7 0 15,1 2 0-15,0 1 0 0,0 2 0 0,-4 2 128 0,-2 4-128 16,2-6 160-1,0 4-160-15,0-2 160 0,-2-2-160 0,1 2 128 16,1-1-128-16,-3-4 128 0,-2 0-416 0,0-1-96 16,2-4 0-16,1-6-16 15,0-10-3040-15,2-8-592 0,0 0-128 0</inkml:trace>
  <inkml:trace contextRef="#ctx0" brushRef="#br0" timeOffset="16920.87">9540 2822 16575 0,'4'-8'1472'0,"-1"-8"-1168"0,-1 0-304 0,1-1 0 16,2 8 2928-16,-2-3 528 0,3 2 96 0,-1-1 32 16,0 0-1248-16,3 3-240 0,2 0-48 0,1 3-16 0,7 0-736 15,-5 2-144-15,-1-2-16 0,-12 5-16 0,14 0 1216 0,1 3 240 16,-2 3 48-16,0 6 16 31,-4 4-3504-31,1 3-704 0,-3 4-144 0,-2 5-16 0,-4 1 2384 0,-2 3 496 0,-6 1 80 0,1-10 32 16,-3 6-944-16,-3 10-192 0,-1-5-128 0,-4-6 144 31,-4-2-928-31,0-2-192 0,-2 2-48 0,5-5 0 0,2-5-464 0,0-1-112 0,1-2 0 0,4-3-16896 16</inkml:trace>
  <inkml:trace contextRef="#ctx0" brushRef="#br0" timeOffset="17376.16">10162 2621 35935 0,'0'0'784'0,"0"0"176"0,0 0 16 0,0 0 48 0,-8 6-832 0,-2-4-192 0,1 4 0 0,-4 1 0 15,1 4 1120-15,3 2 176 16,0 2 48-16,1 0 0 0,0 4-976 0,0 5-192 0,-2 1-48 0,4 4 0 16,4 3-128-16,2-9 0 0,0 1 0 0,3 6-176 15,2-3 400-15,-1-1 80 0,-3 3 16 0,6 7 0 16,2-10-464-16,-2-10-96 0,-1-1-16 0,4 0 0 15,-3 1 256-15,-7-16 0 16,13 3 0-16,0 2 160 0,-13-5-32 0,11-5 0 0,0-3 0 0,1-5 0 16,-3-3-352-16,4-12-80 15,0 2-16-15,0-1 0 16,0 1-320-16,-1-2-64 0,-4 5 0 0,-2-1-16 0,1-4 592 0,-4 10 128 0,0-6 0 0,1-3 0 16,-3 4-400-16,1 7-96 0,-1 1-16 0,3 5 0 0,-4 10 512 0,0 0 208 0,0 0-16 0,0 0 0 15,0 0 64-15,0 0 0 0,0 0 0 0,0 0 0 0,-4 21 0 0,1 0 0 31,0 1 0-31,0 2 0 0,3 3-64 0,-2-1 0 16,-1 4 0-16,1 2 0 0,2-3 0 0,0 1 0 16,0-6 0-16,2 0 0 0,3 4 64 0,-2-10 0 15,0-2 0-15,2-8 0 0,2 0-256 0,7 0 0 16,2-4 0-16,-1-6-160 0,3-5-32 0,14-9 0 16,2-11 0-16,4-3 0 15,-2 1-2576-15,1-3-528 0,8-14-96 0,-7 6-32 0</inkml:trace>
  <inkml:trace contextRef="#ctx0" brushRef="#br0" timeOffset="17691.89">10792 2186 34559 0,'0'0'768'0,"0"0"144"0,0 0 48 0,0 0 0 0,0 0-768 0,-10 5-192 0,1 6 0 0,2-1 0 16,2-2 1152-16,2 5 208 0,0 1 48 0,1 4 0 0,2-5 768 0,2 4 144 15,-1 2 48-15,1 2 0 31,0 5-2368-31,-1 2-256 0,1-2-144 0,1 5-48 0,5 29 832 0,-1-4 144 0,-1-2 48 0,-2-17 0 0,0 6-576 0,1-3-192 16,3 4 0-16,1 19 0 16,-3-4 192-16,-1-14 0 0,-2-8 0 0,0-1 0 31,1-7-512-31,-1-1-48 0,-2-7-16 0,1-3 0 16,0-10-2240-16,-2-8-464 0,0 0-96 0,0 0-16 15,0 0-2864-15,-12 8-576 0,-4-3-112 0,3-5-32 0,-3-6 4928 16,-13-3 992-16,-4 3 192 0,2-2 32 0,4 0 3072 0,2 3 592 0,4-3 128 0,7 0 32 15,4-2 1344-15,7-1 272 0,8-1 48 0,4 4 16 16,4 2-2112-16,0-1-400 0,4-1-96 0,9-5-16 0,4 2-864 0,3-7-176 0,1 2-48 0,-6-1 0 16,4 1 208-16,20-13 48 0,-5-4 0 0,-13 12-22000 15</inkml:trace>
  <inkml:trace contextRef="#ctx0" brushRef="#br0" timeOffset="104322.31">2747 3374 10127 0,'0'0'896'0,"0"0"-704"0,0 0-192 0,0 0 0 0,0 0 2176 0,0 0 384 15,0 0 96-15,0 0 16 0,0 0-1488 0,0 0-288 0,0 0-64 0,0 0-16 16,0 0 208-16,13 0 32 0,0-2 16 0,4 1 0 0,-17 1-224 0,9-3-32 16,1 3-16-16,0 0 0 0,1 0-384 0,-1 0-80 15,1 0-16-15,2 0 0 0,0 3-192 0,12 5-128 32,-8 0 160-32,-4-3-160 0,-1 3 0 0,2-3 0 15,3 3 0-15,9 0 0 0,-2-3 0 0,-6-5 0 16,3-2 0-16,10-1 0 0,0-2 160 0,-10 2-160 0,5 1 160 0,11-4-160 0,-3-2 368 15,0 6-32 1,-1-4 0-16,-9 4 0 0,-3-4-80 0,5 1 0 0,-6 1-16 0,4 0 0 16,-1 4-240-16,11-2 144 0,-2 2-144 0,-9 0 128 0,1 0-128 0,4 0 0 15,3 2 0-15,16-2 128 0,-3-5-128 0,-4 5 0 16,3-4 0-16,-16 3 0 16,2 2 0-16,2-1 0 0,3 0 0 0,15-1 0 0,-5-2 0 0,-5 3 0 15,-5-4 0-15,-2 4 0 0,-2-1 0 0,-6 1 0 16,4 0 0-16,12-4 0 0,-4 4 128 0,-2 0 0 15,-2 4 0-15,-7-3 0 0,4-1-128 0,0 0 192 16,1 0-192-16,12 4 192 0,-3 0-192 0,-4 0 0 16,0-4 0-16,-11 0 128 0,3 0-128 0,1 0 0 15,3 0 0-15,11 0 0 16,-6-4 0-16,0 0 128 0,-2 0-128 0,-13 4 128 16,0-1 160-16,2-3 32 0,6 4 0 0,13-3 0 0,-5-2-64 0,-3 5-16 15,-3 0 0-15,-8 0 0 0,1-3-80 0,4 3-16 16,0 0 0-16,-1 3 0 0,2 1-16 0,-1-3 0 15,0-1 0-15,-2 3 0 0,0-3-128 0,0 5 0 16,1-1 0-16,12 0-176 0,2 0 176 0,-6-1 0 16,-4-3 0-16,-8 0 0 0,3-3 0 0,3 3 128 15,2-4-128-15,13 0 0 0,0 0 256 0,-15 3 0 16,3-3-16-16,-1 1 0 0,0-2-48 0,2 5 0 16,-1-3 0-16,7 3 0 0,0 0-192 0,-5 0 0 0,-1 3 0 15,-3-3 160-15,3 0-16 16,-2 0 0-16,14 5 0 0,1-2-144 0,-3 2 0 0,0-1 0 0,-14 0 0 15,0 0 0-15,4-4 0 0,1 3 0 0,1-1 0 16,-2-2 0-16,1 3 0 0,0-3 0 0,0 0 0 16,0 0 0-16,0 0 128 0,-3 0-128 0,3 0 0 0,0 1 128 0,2 1-128 15,-2-2 128 1,0 2-128-16,0-2 0 0,4 3 0 0,1-1 128 0,0 1-128 16,-4 0 0-16,1-1 0 15,3 1 0-15,-3 2 0 0,-2-2 0 0,0 0 0 0,2-1 0 0,-1 4 0 0,1-1 0 0,-2 0 0 31,2-2 0-31,0-1 0 0,1 1 0 0,2-3 128 0,0 0-128 0,18 4 0 0,-7-8 160 16,-3 8-160-16,-5-4 192 0,-14 0-192 0,3 1 192 0,0-1-64 16,1 0 0-16,1 0-128 0,1 3 160 0,0 2-160 15,2-5 128-15,-1 3-128 0,3-3 0 0,-1 0 128 16,-1 0-128-16,3 0 0 0,-2 4 0 0,4-4 0 16,1 0 128-16,0 0-128 0,0 0 0 0,0 0 0 0,-1 0 0 15,0-4 0 1,-4 4 0-16,2 0 0 0,-2 0 128 0,-1 0-128 15,0 0 0-15,3 0 0 0,0-3 0 0,0 3 128 0,-5 3-128 0,3-3 0 0,0 4 0 0,2-4 0 16,0 0 0-16,0 1 0 0,-1-1 0 0,-3 4 0 16,-1 0 0-16,-1-4 0 0,1 4 0 0,2-4 0 15,-2 3 0-15,5-1 0 16,-2-2 128-16,2 0-128 0,0 3 0 0,-2-2 0 16,-3-1 0-16,2 0 0 0,3-1 0 0,0-2 128 15,2 3-128-15,-2 0 128 0,0 0-128 0,-2 0 128 16,0 3-128-16,-1-3 128 0,-5 0-128 0,0 0 0 15,1 0 0-15,1 0 0 0,-2 1 128 0,-1-1-128 16,1 0 0-16,2 0 128 0,-2 0-128 0,1 4 0 16,-3-4 0-16,2 0 0 0,0 0 0 0,0 0 160 0,0 0-160 0,1 0 160 15,1 0-160-15,-1 0 128 16,-3 0-128-16,2 0 128 0,-2 0-128 0,-1 3-192 0,-4-3 32 0,1 0 16 0,-3 0 320 0,3 0 64 16,-1 0 16-16,7 0 0 0,-5 0-128 0,2 0-128 15,-1 0 176-15,-1-3-176 16,0 3 224-16,0-4-64 0,-3 4-16 0,1-1 0 0,2-2 32 0,0 1 0 15,-2-1 0-15,-2-1 0 0,5 4-16 0,-3 0 0 16,1 0 0-16,-4 0 0 0,-3 4-160 0,-2 1 0 16,0-1 0-16,-1 3 0 31,0-2-368-31,-2 3-144 0,-2 0-48 0</inkml:trace>
  <inkml:trace contextRef="#ctx0" brushRef="#br0" timeOffset="122088.23">4090 4043 25503 0,'0'0'560'0,"0"0"112"0,0 0 32 0,0 0 16 0,0 0-576 0,0 0-144 16,0 0 0-16,0 0 0 0,3 10 832 0,-6-2 144 0,0 5 32 0,1-5 0 15,-3 3-240-15,0 2-32 0,2 3-16 0,-2 4 0 0,-3 3-336 0,-2 17-64 16,6 1 0-16,0 1-16 0,3 2-304 0,-1-13 160 16,1 6-160-16,1 4 128 15,1 2-128-15,1 24 0 0,-4-4 0 0,5 2 0 0,2-1 0 0,5-3 0 16,0-1 0-16,-2-21 0 0,0-1 0 0,5 15 0 15,-2-7 0-15,-1-6 0 0,-3 1 0 0,-3-17 128 16,6 0-128-16,-3-1 128 0,-4 0 0 0,2-5 0 16,0 3 0-16,0 2 0 0,-4-10 48 0,-1-13 0 0,0 0 0 0,0 0 0 31,0 0-1136-31,0 0-208 0,-3-13-48 0,-2-10-12848 16</inkml:trace>
  <inkml:trace contextRef="#ctx0" brushRef="#br0" timeOffset="122368.24">4071 4114 6447 0,'0'0'576'0,"0"0"-576"15,0 0 0-15,0 0 0 0,0 0 5024 0,0 0 896 0,0 0 176 0,0 0 48 16,0 0-3472-16,0 0-688 16,0 0-144-16,9 0-32 0,3 0-880 0,4 4-176 0,2 0-48 0,-4 5 0 15,3 4-496-15,-4-5-208 0,3 5 176 0,2 3-176 16,0 7 192-16,6 11-64 0,-6 3-128 0,1 0 192 15,1 4-32-15,-7-15-16 0,-2 6 0 0,-1 4 0 16,-2 3 32-16,-2 26 0 16,-2-3 0-16,-4-4 0 0,-4 1 16 0,1-22 16 0,-3 7 0 0,-2-2 0 0,-2 0 0 0,-8 15 0 15,-3-7 0-15,1-4 0 0,-6-9-16 0,12-13 0 16,-4 6 0-16,0-6 0 0,0 0 0 0,-6 9-16 16,0-7 0-16,6-10 0 15,0-3-176-15,10-7 0 0,0-4 0 0</inkml:trace>
  <inkml:trace contextRef="#ctx0" brushRef="#br0" timeOffset="123675.93">4925 4272 27359 0,'0'0'592'0,"0"0"128"0,0 0 32 0,0 0 16 0,-4-13-608 0,4 13-160 0,-6-8 0 0,6 8 0 16,0 0 2080-16,0 0 384 0,0 0 80 0,0 0 16 0,0 0-1344 0,0 0-256 16,0 0-48-16,-2 13-16 15,-1 6-704-15,1 10-192 0,6-1 0 0,0-2 0 16,1 3 0-16,-1 0 0 0,0 7 0 0,0-10 0 16,-1 3 0-16,2 7 0 0,1 1 0 0,2 17 0 15,-1-5 0-15,-1-7 0 0,3 0 0 0,-5-14 0 0,0 1 0 0,-1 0 0 0,0 0 160 0,0 7-160 0,-1-5 176 0,0-7-176 16,-2-3 160-16,0-6-160 0,0-5 144 0,0 3-144 31,0-13 128-31,0 0-128 16,0 0-1728-16,0 0-448 0,-5-13-64 0</inkml:trace>
  <inkml:trace contextRef="#ctx0" brushRef="#br0" timeOffset="123870.88">4603 4007 32255 0,'0'0'2864'0,"-8"-5"-2288"0,8 5-576 0,0 0 0 16,0 0 1328-16,0 0 144 0,0 0 48 0,0 0 0 15,0 0-16-15,0 0 0 16,0 0 0-16,0 0 0 0,16 8-1056 0,5-3-224 16,-1 0-32-16,6 2-16 0,5-2-32 0,1 3 0 0,-1-8 0 0,11 3 0 15,5-3 48-15,7 0 0 0,1 0 0 0,2 2 0 16,0 4-16-16,-2 4 0 0,-3 6 0 0</inkml:trace>
  <inkml:trace contextRef="#ctx0" brushRef="#br0" timeOffset="126617.63">6103 4918 28559 0,'0'0'2544'0,"13"1"-2032"15,5-1-512-15,-5 4 0 16,0-1 1424-16,2-1 192 0,-2 1 48 0,6-2 0 15,-1 1-640-15,13 0-112 0,0-2-16 0,3 0-16 0,-3 0-240 0,-9 0-32 32,4-2-16-32,0 0 0 0,-1 2-224 0,-6 0-48 0,1-1-16 0,-1-2 0 15,1 3-128-15,-2-2-32 0,-1-1 0 0,0 3 0 16,-1 0 80-16,10-5 16 0,-8-2 0 0,-4 2 0 16,-1 2-240-16,-6-2 176 0,3 2-176 0,-10 3 160 15,0 0-2672-15,9-5-544 0,-9 5-96 16,0 0-32-16</inkml:trace>
  <inkml:trace contextRef="#ctx0" brushRef="#br0" timeOffset="126821.51">6136 5345 13823 0,'0'0'1216'0,"0"0"-960"0,0 0-256 0,0 0 0 15,11-13 5472-15,-1 8 1056 0,1-3 192 0,4 0 64 16,1 0-4080-16,12-1-800 0,-1-2-176 0,1 6-16 0,0-3-992 0,2 3-192 31,4 2-32-31,2-2-16 0,0 2-224 0,-2 3-64 0,-3-2 0 0,5 7 0 0,-1 6-192 0,-12-2 144 16,-2 0-144-16,13 8-13824 31,0-1-2864-31</inkml:trace>
  <inkml:trace contextRef="#ctx0" brushRef="#br0" timeOffset="141634.71">7925 4317 36575 0,'28'20'800'0,"-28"-20"160"0,-10 0 48 0,0 3 16 0,4 2-816 0,-1-2-208 0,-3 2 0 0,1 0 0 16,4 3 976-16,-5 5 160 0,-1 2 16 0,2-1 16 15,0 2-848-15,4 1-192 0,-3-1-128 0,-4 16 192 16,3 6-192-16,-1-1 0 0,2 5 0 0,0 2 0 0,1 3 0 0,4-14 0 16,-2 4 0-16,0 16 0 0,-1-4 0 0,2-7 0 15,3-1 0-15,-2-7 0 0,-1-2 0 0,1-10 0 16,1 0 144-16,-4-4-144 0,4-2 144 0,-3 6-144 0,2-1 192 0,-2-5-192 16,-1-2 192-16,3-5-64 0,-1-3 0 0,4-6-128 31,0 0-1296-31,0 0-368 0,0 0-80 0,2-8-9648 15,3-10-1936-15</inkml:trace>
  <inkml:trace contextRef="#ctx0" brushRef="#br0" timeOffset="141890.68">8078 4415 36623 0,'0'0'800'0,"0"0"160"0,0 0 48 0,0 0 32 0,0 0-832 0,0 0-208 16,0 0 0-16,0 0 0 0,0 0 1008 0,-2 9 144 0,0 3 48 0,-1 4 0 15,0-3-576-15,-2 16-112 0,-3 4-32 0,1 1 0 0,-1-2-224 0,3-3-64 16,-1 4 0-16,-1 4 0 16,1 4-192-16,-2 20 0 0,0-5 128 0,6-4-128 0,-4-10 0 0,2-13 0 31,-1 0 0-31,2-4 0 0,-2-1 0 0,-1 8 144 0,-1-10-144 0,2-1 128 16,2-2-128-16,3-9 128 0,0-10-128 0,-3 8 128 15,3 5-128-15,0-13 0 16,0 0 0-16,0 0 0 15,0 0-1872-15,0 0-464 0,0 0-96 0</inkml:trace>
  <inkml:trace contextRef="#ctx0" brushRef="#br0" timeOffset="142135.01">7405 4853 33167 0,'-8'-8'2944'15,"0"0"-2352"-15,3-2-464 0,0-1-128 16,-1-2 1648-16,1 1 304 0,5 12 64 0,0-16 16 0,5 3-576 0,0 0-112 15,3 0-32-15,5 2 0 0,5-1-928 0,1 4-192 0,2 0-48 0,5-2 0 16,2-1-144-16,4-2 0 0,3 2 0 16,0 6 0-16,1 2 0 0,-10 1 0 0,2-1 0 0,4 3 0 15,-1 0 0-15,11-5 0 0,-3 2 0 0,-5 1 0 16,-5-5 0-16,-8 6 0 0,-1-2 0 0,1 3 128 0,-1-4-384 31,9 3-64-31,-5 1-32 0,-3 0 0 16,-1-4-2432-16,-9 4-480 0,-1 0-112 0,-10 0-13040 0</inkml:trace>
  <inkml:trace contextRef="#ctx0" brushRef="#br0" timeOffset="142419.88">7587 4882 18431 0,'-26'8'1632'0,"17"-3"-1312"0,0-2-320 0,0 2 0 0,1-2 2736 0,1 2 464 16,-1-1 112-16,8-4 16 0,0 0-640 0,0 0-112 15,0 0-16-15,0 0-16 0,0 0-1472 0,0 0-304 16,18-4-48-16,1 4-16 0,2 0-368 0,-4 0-80 16,0 0 0-16,6 0-16 15,-2 7-96-15,15-2-16 0,0 3 0 0,-1-3 0 0,-4-2-128 0,-10 2 0 16,1-2-192-16,0 2 192 16,1 0 0-16,9 3 0 0,-6-5 224 0,0 2-64 15,-1-5-160-15,6 0 160 0,22-5-160 31,-4-3-19392-31</inkml:trace>
  <inkml:trace contextRef="#ctx0" brushRef="#br0" timeOffset="143267.14">8720 4379 30863 0,'0'0'1360'0,"0"0"304"0,0 0-1344 0,-3-8-320 15,-5 0 0-15,2 0 0 0,6 8 1568 0,0 0 240 16,-8-2 48-16,8 2 16 0,-10 0-704 0,-2 5-144 0,4 6-16 0,2 2-16 0,1 5-688 0,2-3-144 16,-2-2-32-16,2 8 0 15,-1 0-128-15,1 19 0 16,-2-2 0-16,5-1-176 0,0 4 176 0,0-9-128 0,0 2 128 0,3 7-128 16,1 1 128-16,2 20 0 0,-1-6 0 0,0-8 0 15,-2-3 0-15,-1-17 0 0,-1-2 0 0,-1 1 0 0,-1 2 128 0,-2 9-128 16,3-9 160-16,-5-5-160 0,-2-7 208 0,2-6-48 0,2-3-16 0,-3 2 0 15,6-10 16-15,0 0 0 16,0 0 0-16,0 0 0 0,-13-3-32 0,13 3 0 16,0 0 0-16,-7-10 0 0,2-6-320 0,0-12-80 15,4 2-16-15,2-6 0 0,6-6 16 0,-1 9 0 16,2 0 0-16,9-4 0 0,5-12 272 0,-5 12 0 0,-1 12 0 16,-1 5-256-16,-3 3 0 0,-12 13 0 0,15-3 0 15,-15 3 256-15,18 3 0 0,-2 2 0 0,-4 6 0 31,-12-11 0-31,14 18 0 0,-1-2 128 0,-3 5-128 0,-2 2 144 0,-5 2-144 0,4 1 128 0,-4-2-128 16,0 0 208-16,-3 1-32 0,-1-3-16 0,-1 6 0 16,0-2 0-16,-2-2 0 0,-5-3 0 0,1-1 0 15,0-2 96-15,-2 1 0 0,-1-1 16 0,-2-7 0 16,-2 1 240-16,2-4 64 16,13-8 0-16,-16 0 0 0,3 0-576 0,13 0 0 0,-11-7 0 31,1-2-720-31,5-4-256 0,4-2-48 0,4-1-16 15,2-5-2016-15,5 3-400 0,1-5-64 0</inkml:trace>
  <inkml:trace contextRef="#ctx0" brushRef="#br0" timeOffset="143457.57">8974 4957 16575 0,'0'0'1472'0,"14"-8"-1168"16,3 0-304-16,-4 3 0 0,-13 5 3840 0,11-2 720 0,-11 2 144 0,0 0 32 0,0 0-2368 0,0 0-480 15,0 0-96-15,10 7 0 16,-10-7-784-16,8 11-160 0,-3 2-16 0,-4 2-16 0,-2-1-336 0,1 2-64 15,0 5-16-15,0-1 0 0,-2-4-144 0,0 2-48 32,4-7 0-32,-2 2 0 0,0-1-208 0,0-12 0 0,0 0 0 0,3 16 0 15,1-3 0-15,-1 0 0 0,-2 0 0 0,-1-13 0 16,0 0-2176-16,12 3-416 0,-2 2-96 0</inkml:trace>
  <inkml:trace contextRef="#ctx0" brushRef="#br0" timeOffset="143657.12">9172 4486 32255 0,'-18'-8'2864'0,"18"8"-2288"16,0 0-576-16,-10-5 0 0,1 0 1952 0,9 5 288 0,-9-3 48 0,9 3 16 16,0 0-896-16,0 0-160 15,0 0-32-15,0 0-16 16,0 0-928-16,0 0-272 0,0 0 128 0,0 0-128 0,0 0 0 15,9 11 0-15,2-1 0 16,2-2-1888-16,0 0-448 0,3 0-96 0</inkml:trace>
  <inkml:trace contextRef="#ctx0" brushRef="#br0" timeOffset="144033.31">9464 4371 36911 0,'0'0'816'0,"-11"8"160"0,4 3 48 16,7-11 0-16,-6 13-816 0,1-1-208 0,0 1 0 0,3 3 0 0,1 0 1072 0,-1 2 160 15,-1 6 48-15,8 17 0 0,0 6-1024 0,-4-3-256 0,2 4 0 16,1 0 208-16,1 5 0 0,1 6 0 0,4 14 0 16,-2-7-208-16,0-14 0 0,-1-10 0 0,-3 1 176 0,1-11-16 0,0-3 0 0,0-1 0 15,-2-7 16-15,-3-3 0 16,0-2 0-16,0-1 0 31,-5-6-992-31,5-9-192 0,-13 4-32 0,-1-3-16 16,-4 2-2992-16,-2-3-608 0,-9-3-112 0,8 2-32 15,2-6 3440-15,2-1 672 0,8-2 144 0,1 2 32 0,1-3 2496 0,5-2 496 16,6-3 96-16,2 3 32 0,2-4-368 0,5 6-64 16,2-4 0-16,3-1-16 0,1-3-928 0,10 2-176 15,1 1-32-15,4-2-16 0,3 2-336 0,-1 3-64 16,-4-2-16-16,2 2 0 0,1 9-416 0,-5 0-176 15,3 4 128-15</inkml:trace>
  <inkml:trace contextRef="#ctx0" brushRef="#br0" timeOffset="144495.7">10269 4903 30239 0,'7'-13'1344'0,"-7"13"256"0,0 0-1280 0,0 0-320 0,0-8 0 0,0 8 0 0,0 0 2240 0,0 0 384 0,0 0 80 0,0 0 16 0,0 0-1376 0,0 0-256 31,0 0-64-31,-10 20-16 0,2-3-752 0,3 0-128 16,7 4-128-16,1 3 144 0,0 1-144 0,2-1 0 15,2-3 0-15,1 3 0 0,0 2-144 0,-2 2 144 16,-1-2 0-16,2-3 0 0,-2-6 0 0,-1 3 0 16,1-2 0-16,0-5 0 0,-5-13 0 0,0 0 0 15,8 11 0-15,-8-11 144 16,12-3-864-16,-1-5-176 0,-1-5-48 0,1-5-17648 0</inkml:trace>
  <inkml:trace contextRef="#ctx0" brushRef="#br0" timeOffset="144670.6">10287 4647 16575 0,'0'0'736'0,"0"0"160"0,0 0-720 0,0 0-176 0,0 0 0 0,0 0 0 16,0 0 4896-16,0 0 944 0,0 0 192 0,0 0 48 0,0 0-4528 0,0 0-896 15,0 0-176-15,15 5-32 32,-15-5-944-32,16 8-176 0,-1-5-32 0,-2 8-16384 0</inkml:trace>
  <inkml:trace contextRef="#ctx0" brushRef="#br0" timeOffset="144933.63">10636 4934 21183 0,'0'0'944'0,"0"0"192"0,0 0-912 0,0 0-224 0,0 0 0 0,2 13 0 16,-2-13 3744-16,2 16 704 0,-2-3 144 0,3 0 16 16,0 4-2848-16,0-1-576 0,1 5-112 0,-1 0-32 0,0 0-672 0,-1 7-144 15,-1 1-32-15,3 7 0 16,0-2-64-16,0 8 0 0,-1 2-128 16,-1 27 192-16,1-22-192 0,-2-4 0 0,1 1 0 15,0-1 208-15,-1 18 0 16,-2-9 0-16,1-13 0 0,0-4-64 0,0-21-16 0,-2 0 0 0,2 1 0 0,2-4-128 0,-2 3 128 0,-2-3-128 0,2-13 128 47,0 0-1536-47,0 0-304 0,0-10-64 0,0-4-10208 0,0-1-2048 0</inkml:trace>
  <inkml:trace contextRef="#ctx0" brushRef="#br0" timeOffset="145139.43">10656 4941 12895 0,'8'-18'1152'0,"0"6"-928"0,5 4-224 0,-2-5 0 0,-1-3 4032 0,1 0 768 15,-1 3 160-15,3 0 32 16,2 5-1872-16,-1 0-368 0,-2-1-80 0,-12 9-16 16,14 0-1408-16,1 5-288 0,-15-5-48 0,13 12-16 15,0 6-480-15,-2 1-96 0,-3 2-32 0,1 16 0 0,-3 4-288 16,-6-4 0-16,-2-4 0 16,-4-7 400-16,-1 1 32 0,-1-2 0 0,0-2 0 15,-3-4-224-15,0 5-32 0,-1-3-16 0,-6 1 0 16,2-6-160-16,5 0 0 0,1-5-13936 15,10-11-2688-15</inkml:trace>
  <inkml:trace contextRef="#ctx0" brushRef="#br0" timeOffset="145549.76">11036 4837 21183 0,'0'0'1888'0,"0"0"-1504"16,0 0-384-16,0 0 0 0,0 0 3264 0,0 0 576 15,0 0 112-15,6 19 16 0,-3-3-2128 0,-1-3-432 0,0 4-96 0,-1 0-16 16,1 5-784-16,0 13-144 0,-2-1-48 0,3-4 0 16,0-3-80-16,-1-9-32 0,-1 6 0 0,3 1 0 15,-1-1-208-15,5 5 144 0,-2-1-144 0,1-7 128 16,-2-3-128-16,0-7 0 0,3-6 0 0,0 3 0 16,0-3 144-16,5 3-144 0,0-5 160 0,0-3-160 15,3-4 192-15,-6-3-48 0,0 2-16 0,1-5 0 16,2-1-128-16,5-10-224 0,-2 2 48 0,-1-6 16 15,-9 7 160-15,1-1 0 0,-1-2 0 16,1 0-144-16,-1-12 0 0,-1 7 0 0,2 5 0 16,-3 5 144-16,-2 5 0 0,-4 2 0 0,2 9 0 0,0 0 0 15,0 0 0-15,0 0 0 0,0 0 192 0,0 0 0 16,0 0 16-16,0 0 0 0,-3 9-48 0,-2 7-16 0,-1 2 0 0,1-2 0 16,7 7-144-16,-2-9 0 15,-2 6 0-15,2 1 128 0,2-5-128 0,1 12 0 16,0-6 0-16,5-5 0 0,0-4 0 0,4-5 0 0,1-5 0 0,9 2 0 15,3-2 0-15,-1-3 0 16,0-3 0-16,4-10 0 16,1-3-1728-16,1-2-288 0,-3-2-48 0</inkml:trace>
  <inkml:trace contextRef="#ctx0" brushRef="#br0" timeOffset="146173.67">10412 4980 22799 0,'0'0'1008'0,"0"0"208"0,-9 4-960 0,9-4-256 0,-13 2 0 0,4 1 0 0,9-3 0 0,0 0 0 0,0 0 0 15,0 0 3776-15,0 0 704 0,0 0 128 0,0 0 48 16,0 0-2928-16,0 0-592 16,0 0-112-16,0 0-32 0,0 0-480 0,0 0-80 0,5 12-32 0,-1-3 0 15,2 6-400-15,-1-5 0 0,-5-10 0 0,6 16 0 16,-1 3 0-16,0-1 0 0,2 2 128 0,-3-2-128 16,-2-2 0-16,0 0 128 0,-2 0-128 0,0 1 128 0,0 0-128 0,0 0 0 31,0-6 144-31,0-11-144 0,0 13 928 0,0-13 112 0,0 0 32 0,0 0 0 15,0 0-816-15,0 0-256 0,0 0 128 0,0 0-128 32,0 0-768-32,0 0-192 0,0 0-64 0,6-11 0 0,1-2 832 0,-2-4 192 0,-1 4 0 0,0 0 0 0,-3-6 0 0,3 1 0 15,-1 2 0-15,0 0 0 0,-1 4 0 0,-2 12 0 16,0 0 0-16,5-13 0 0,-5 13 0 0,0 0 0 16,4-9 0-16,-4 9 0 15,0 0 0-15,0 0 0 0,0 0 0 0,15 4-144 16,-4 1 144-16,-1 3-192 0,-2 4 192 0,0-2-192 0,1 6 192 0,-1-3-128 15,1-2 128-15,-1 7-128 16,1 1 128-16,4-2 0 0,6-4 0 0,-1 0-13312 16,-3-5-2576-16</inkml:trace>
  <inkml:trace contextRef="#ctx0" brushRef="#br0" timeOffset="146824.63">11765 4355 16575 0,'0'0'1472'0,"0"0"-1168"0,-5 6-304 0,5-6 0 15,-10 2 2720-15,10-2 480 0,0 0 112 0,0 0 16 16,-11 3-640-16,11-3-112 0,0 0-16 0,0 0-16 16,0 8-1424-16,0 8-288 15,3 2-48-15,2-2-16 0,0 1-576 0,0-1-192 16,3 3 128-16,0 4-128 0,0 9 0 0,5 17 0 15,-3-3 128-15,-2 4-128 0,-2 4 128 0,-1-1-128 0,-2 4 144 0,1-20-144 16,-3 4 240-16,1 14-48 0,-2-14-16 0,-2-4 0 16,1-5 16-16,-1-2 16 0,0-4 0 0,4-7 0 31,-2-6-1424-31,0-2-272 0,0-11-64 0</inkml:trace>
  <inkml:trace contextRef="#ctx0" brushRef="#br0" timeOffset="146972.1">11633 4957 32255 0,'0'0'2864'0,"0"0"-2288"0,0 0-576 0,10-8 0 16,-10 8 1104-16,15-5 112 0,-1 2 32 0,2-2 0 0,2 0-80 0,5-3-16 15,0 3 0-15,3-2 0 0,0 2-848 0,4 2-176 16,0-2-128-16,-8 9-12096 16,6-4-2512-16</inkml:trace>
  <inkml:trace contextRef="#ctx0" brushRef="#br0" timeOffset="147472.88">12877 4919 26719 0,'0'0'1184'0,"0"0"240"0,0 0-1136 0,0 0-288 0,0 0 0 15,0 0 0 1,0 0 2528-16,0 0 448 0,0 0 96 0,0 0 0 15,0 0-1728-15,0 0-368 0,0 0-64 0,14 4-16 0,4 4-736 0,-3 2-160 16,1 6 0-16,0-2 0 0,2 1 0 0,0 1 0 16,-2 0-160-16,2 1 160 0,3 4 0 0,-8-10 0 0,-1 2 0 0,1-1 0 0,1-3 0 15,6 8 0 1,-6-9 160-16,-2 0-160 16,-3 3-1232-16,-9-11-368 0,9 5-64 0</inkml:trace>
  <inkml:trace contextRef="#ctx0" brushRef="#br0" timeOffset="147677.29">13012 4944 21183 0,'0'0'944'0,"0"0"192"0,0 0-912 0,0 0-224 0,0 0 0 0,0 0 0 0,-12 0 4704 0,12 0 896 31,-11 5 176-31,-1 1 48 0,-1 4-4224 0,1 5-848 0,0 2-176 0,-1 3-16 16,-1 1-560-16,1 0 0 0,0-1 0 0,-7 9 0 15,4-3 0-15,4-2 0 0,1-6 0 16,-2-3 128-16,5-2-128 0,5 0 0 0,3-13-19568 16</inkml:trace>
  <inkml:trace contextRef="#ctx0" brushRef="#br0" timeOffset="148232.94">12878 5088 31103 0,'0'0'688'0,"0"0"144"0,0 0 16 0,0 0 16 0,0 0-688 0,0 0-176 0,0 0 0 0,0 0 0 0,0 0 0 0,-8 0 0 0,8 0 0 16,0 0 2064-16,0 0 384 0,0 0 80 0,0 0 16 0,15 0-1840 0,0-5-352 15,-4-3-80-15,7 5-16 16,6-5-32-16,-1 3-16 0,-4-3 0 0,-2 5 0 16,0-2-16-16,9 0 0 0,-4 2 0 0,-5-2 0 15,0-3-48-15,-9 4-16 0,-8 4 0 0,0 0 0 0,0 0-128 0,0 0 0 16,0 0 0-16,0 0 128 31,0 0-704-31,0 0-128 0,-5-8-48 0,-3 0 0 16,-2 3-528-16,-5 2-128 0,1 2 0 0,-19 2-16 15,1-1 336-15,7 3 64 0,16 2 0 16,9-5 16-16,-13 4 1536 0,1 0 304 0,12-4 64 0,-9 8 16 0,9-8 128 0,0 0 32 16,0 0 0-16,-7 17 0 0,4 2-864 0,1-3-208 0,4-1 0 15,4 1 528-15,-2 4 64 16,-6-2 16-16,5 1 0 0,2 2-464 0,2 0-144 0,-2-4 0 0,-1-4 0 31,-4-13-368-31,0 0-176 0,10 8-32 0</inkml:trace>
  <inkml:trace contextRef="#ctx0" brushRef="#br0" timeOffset="148899.84">13744 5291 32943 0,'0'0'1456'0,"0"0"304"0,0 0-1408 0,0 0-352 0,10-8 0 0,3-10 0 15,1-1 1536-15,6-7 256 0,4-2 32 0,-5 5 16 0,4-4-736 0,37-64-144 32,28-45-16-32,-38 53-16 0,-8 8 0 0,23-60 0 31,-3-14 0-31,-38 70 0 0,-4 14-544 0,-1-18-96 16,-7 16-32-16,-6 19 0 0,-6 15-256 0,-5 4 0 15,-4 8 128-15,2 13-128 0,1 4 0 0,-4 4 0 0,-1 4-176 0,-7 4 176 0,0 5-224 0,2 6 64 31,-4 4 16-31,12-4 0 0,-2 11-48 0,2 2 0 16,2 10 0-16,-4 20 0 0,-1-2 16 0,6 0 0 0,1 8 0 0,3-17 0 16,-1 14 176-16,2 3-128 0,2 15 128 15,1 35-128-15,4-14 128 0,-3-7 0 0,0-6 0 0,1-3 0 0,-2 0 0 0,0-2 0 32,2-8 0-32,0-4 0 0,1-7 0 0,-1-6 128 0,-2-1-128 0,1-4 0 15,-4 0 128-15,-2 0-128 0,0 4 160 0,-1-5-160 0,0-1 176 0,-5-6-176 16,-5-7 192-16,0-7-192 0,-2 2 224 0,1-10-64 15,-6-5-16-15,2-8 0 0,-1-7 64 0,-2-4 16 0,-5-7 0 0,0-3 0 16,-4-5-64-16,1-3-16 0,-3-4 0 0,1-6 0 16,2-6-144-16,4-6-256 15,6-2 64-15,4-6 16 0,4 1-96 0,8-6-32 32,9-2 0-32,7-4 0 0,7 4 0 0,6-3 0 15,6 0 0-15,5 2 0 0,4 0 80 0,3-1 16 0,3-5 0 0,0 5 0 0,-2-2-64 16,1 7-16-16,-1 1 0 0,-15 20-12576 15,4-4-2528-15</inkml:trace>
  <inkml:trace contextRef="#ctx0" brushRef="#br0" timeOffset="149165.57">14759 4936 17503 0,'0'0'1552'0,"0"0"-1232"0,0 0-320 0,-7 13 0 15,7-13 4480-15,-8 8 848 0,8-8 176 0,-8 3 16 16,8-3-2688-16,-8 8-528 0,1-3-128 0,-4 3 0 15,1-3-1408-15,-1 3-288 0,-4 0-48 0,4-1-16 16,-4 2-256-16,-4 3-160 16,-2 1 192-16,-10 8-192 0,1 0 128 0,4 2-128 15,2 3 0-15,10-7 0 0,-1 2 0 0,2 5 0 0,0 2 0 0,0 14 0 16,5-5-144-16,5-4 144 16,4-5-128-16,6-14 128 0,2 2 0 0,4 1 0 15,5-6 0-15,13-1 0 0,3-4 0 0,4-9 0 0,2-5 192 0,-12 0-64 16,7-5 64-16,3-7 0 0,1 2 16 0,16-9 0 15,-10 6-32-15,-7 4-16 0,-11 1 0 0,-12 6-21600 16</inkml:trace>
  <inkml:trace contextRef="#ctx0" brushRef="#br0" timeOffset="188903.78">17527 4333 27647 0,'0'0'2448'0,"0"0"-1952"0,0 0-496 0,-4-13 0 0,1 0 768 0,2 2 64 0,1 11 16 0,0 0 0 0,0-13 512 0,0 13 112 16,-2-11 0-16,2 11 16 0,0 0-624 0,0 0-128 31,0 0-32-31,0 0 0 0,0 0-368 0,3 11-80 16,0 0 0-16,1 4-16 0,1 1-240 0,-1 9 0 0,3-1 128 0,-2 9-128 16,0 1 0-16,1 44 0 0,2-4 128 0,-3 1-128 15,-2-2 0-15,2-2 128 0,2-1-128 0,-1-3 0 0,2-2 128 0,1-4-128 0,-6-5 0 16,10-5 0-16,1 0 0 0,3-6 0 15,-4-7 0-15,1-3 0 0,1-9 128 0,-5-10-128 16,-1-4 0-16,8 1 0 0,-1-3 144 0,0-7-144 16,-1-3 128-16,-2-3-128 0,1-7 384 0,-2 2-16 15,-4-4 0-15,3-9 0 0,4-3 160 0,-2-5 48 0,0-4 0 16,-4 7 0-16,1-3-160 0,3-20-32 16,-2 4 0-16,-4 8 0 0,-2-4-192 0,3-17-32 0,0 4-16 0,2 5 0 15,0 2-144-15,1 3 128 0,-1 5-128 0,-4 9 128 31,-1 8-1056-31,-2 6-224 0,1 3-32 0,-4 13-18000 0</inkml:trace>
  <inkml:trace contextRef="#ctx0" brushRef="#br0" timeOffset="189206.02">18442 4845 33167 0,'-11'8'720'0,"5"-5"160"0,6-3 16 0,-10 5 64 0,0 3-768 0,2-3-192 0,0 3 0 0,0 0 0 15,1 0 896-15,4 5 160 0,1 2 32 16,2 0 0-16,0 4-736 0,0 2-144 0,-1 0-16 0,1 2-16 16,-2 0-16-16,4 1 0 0,1-4 0 0,2 1 0 15,0 0 32-15,-2 3 0 0,2-3 0 0,1 4 0 16,-1-6 64-16,0 2 32 0,0-3 0 0,0 3 0 15,-2-1 32-15,0-7 16 0,-3-13 0 0,5 13 0 16,-5-13-16-16,5 11 0 0,-5-11 0 0,0 0 0 0,0 0-192 0,0 0-128 16,0 0 160-16,0 0-160 0,0 0 128 0,0 0-128 15,3-21 0-15,1 1 144 16,-1-1-3088-16,-2-3-608 0,-1-10-128 0</inkml:trace>
  <inkml:trace contextRef="#ctx0" brushRef="#br0" timeOffset="189347.75">18400 4689 32015 0,'0'0'704'0,"0"0"128"16,-11-5 48-16,4-3 32 0,7 8-720 0,-6-5-192 0,6 5 0 0,0 0 0 16,0 0 1408-16,0 0 256 0,-7-8 64 0,7 8 0 15,0 0-1312-15,0 0-256 0,0 0-160 0,0 0 192 32,0 0-2240-32,0 0-432 0,20-19-80 0,-20 19-32 0</inkml:trace>
  <inkml:trace contextRef="#ctx0" brushRef="#br0" timeOffset="189913.49">19111 4820 32655 0,'0'0'704'0,"0"0"160"0,0 0 32 0,0 0 32 0,0 0-736 0,0 0-192 16,0 0 0-16,0 0 0 0,0 0 1664 0,0 0 288 0,0 0 64 0,0 0 16 0,0 0-944 0,0 0-176 15,0 0-32-15,0 0-16 0,0 0-224 0,-11-1-64 16,0 1 0-16,-4 1 0 0,2 6-400 0,-7 3-176 16,-5 3 128-16,-1 3-128 0,0 0 0 0,0 5 0 15,1 4 128-15,-4-1-128 16,1 5 0-16,-1 4 0 0,2 4 0 0,-1-3-176 16,4-6 176-16,3 1-160 0,-1 0 160 0,8 0-160 0,1-1 160 0,3-2-128 15,4 3 128-15,4-5-128 0,4-2 128 0,6-3 0 16,0-6-144-16,5-5 144 0,3 0 0 0,2-5 0 0,-3-3 0 0,2-6 0 15,4-7 0-15,4-3 0 0,2-5 0 0,4-5 0 16,-3-7 128-16,-1-4 80 16,1-4 32-16,1 1 0 0,2 1-240 0,0-5-160 0,-5-2 32 0,-2-4 0 15,-3 0 128-15,-1-4 176 0,-2-3-48 0,-5-4 0 16,-3-1-128-16,-1 4 128 0,3-1-128 0,-6-1 128 0,-4 2-400 16,-4 4-96-1,-4 4-16-15,-1 4 0 0,-1 3 384 0,3 20-176 16,-5 0 176-16,-1 2-128 0,0 5 0 0,-6-2 0 0,1 7 0 0,2 2 0 15,-4 5 1264-15,5 4 256 0,13 0 48 0,-12 3 16 16,3 2-1920-16,1 6-384 0,-1-1-80 16,1 6-16-16,0-3 944 0,0 8 224 0,0 3 32 0,3 4 0 0,8 1-256 0,1 5 0 15,-1 4 0-15,0-1 0 16,4 4 0-16,1 2 0 0,3 8 0 0,-1 7 0 0,-4 4 0 0,1 0-128 16,-1-1 128-16,2 3 0 0,2-4 0 0,1-7 144 15,1-7-16-15,-1-7 0 0,-1-7-128 0,3-3 0 16,0 1 0-16,0-6 0 31,0-5-496-31,0-2-176 0,-2-4-32 0,2-5-12672 0,-1-3-2544 0</inkml:trace>
  <inkml:trace contextRef="#ctx0" brushRef="#br0" timeOffset="190335.65">19516 4842 41695 0,'0'0'912'0,"0"0"192"0,0 0 48 0,0 0 16 0,0 0-928 0,0 0-240 0,0 0 0 0,0 0 0 0,0 0 800 0,-7 8 112 16,7-8 32-16,-6 11 0 0,-1 2-944 0,2 3 0 31,0-3 0-31,4 10 0 0,1 3-240 0,1 3 80 0,1 7 16 0,1-2 0 0,4 3 144 0,-1 1 176 31,1-6-48-31,1 2 0 0,2-3-128 0,-2-5 0 16,-2-5-192-16,2-5 192 0,2 1 0 0,3-4 128 15,2-5 32-15,-1-5 0 0,-2-6 608 0,5-2 128 16,3-7 32-16,-2-1 0 0,-4 0-1280 0,-1-3-256 0,2 0-48 0,0-3-16 0,-1-4 672 0,-4 8 0 0,-2 1 0 0,2-9 0 31,-4 2 0-31,-1 5 0 16,-2-1 0-16,-3 4 0 0,-1 0 0 0,-2 2 0 0,-1 3 0 0,4 8-128 16,0 0 288-16,0 0 64 0,-9-5 16 0,2 2 0 15,7 3-240-15,0 0 0 0,-6 8 0 0,-1 0 0 0,7-8 0 0,-5 16-208 16,2 0 16-16,3 4 0 0,2-5 16 0,1 4 16 15,2 5 0-15,1 1 0 16,2-1-96-16,2-1-32 0,1 1 0 0,1 0 0 16,1-2 432-16,0-6 96 0,0-3 16 0,0-2 0 15,-2-6-256-15,5 2-160 0,-1-11 32 0,0 1-19920 0</inkml:trace>
  <inkml:trace contextRef="#ctx0" brushRef="#br0" timeOffset="190658.66">18593 4288 39855 0,'0'0'1760'0,"0"0"368"16,0-13-1696-16,0 13-432 0,0 0 0 16,0 0 0-16,0-11 656 0,0 11 48 0,0 0 16 0,0 0 0 0,0 0-288 0,0 0-64 31,0 0-16-31,0 0 0 0,0 0-352 0,-3 16 0 0,0 3 0 0,0 7 0 15,-5 2-192-15,-1 4 64 0,0 2 0 0,-1 9-12704 16,-1 5-2528-16</inkml:trace>
  <inkml:trace contextRef="#ctx0" brushRef="#br0" timeOffset="191602.84">19704 5588 40079 0,'0'0'880'0,"0"0"176"0,0 0 32 0,0 0 64 0,0 0-928 0,0 0-224 0,0 0 0 0,0 0 0 16,0 0 1536-16,0 0 256 0,0 0 48 0,0 0 16 0,0 0-1408 0,0 0-256 0,0 0-64 0,0 0-128 16,6 12 0-16,-6-12 0 0,4 11 0 0,-1-3 0 15,0-1 0 1,0 1 0-16,1 0 0 0,-4-8 0 16,0 0-1920-16,0 0-384 0,0 0-64 0,22-2-32 0</inkml:trace>
  <inkml:trace contextRef="#ctx0" brushRef="#br0" timeOffset="191860.78">20538 5038 38463 0,'0'0'848'0,"0"0"176"0,0 0 48 0,0 0 0 16,0 0-864-16,0 0-208 0,0 0 0 0,0 0 0 16,0 0 1280-16,0 0 192 0,0 0 64 0,0 0 0 0,0 0-1184 0,0 0-224 15,0 0-128-15,0 0 128 0,0 0-128 0,15 5-192 16,-2-5 64-16,-13 0 0 0,0 0 128 0,8 11 0 0,-8-11 128 0,5 10-19648 16</inkml:trace>
  <inkml:trace contextRef="#ctx0" brushRef="#br0" timeOffset="192025.4">20603 5303 39167 0,'0'0'864'0,"0"0"176"0,0 0 48 0,8 4 0 0,-8-4-880 0,0 0-208 0,0 0 0 0,0 0 0 16,0 0 1024-16,0 0 144 15,0 0 48-15,0 0 0 0,0 0-896 0,9 15-160 16,-9-15-32-16,0 0-19600 15</inkml:trace>
  <inkml:trace contextRef="#ctx0" brushRef="#br0" timeOffset="192528.74">17627 6022 32655 0,'0'0'1440'0,"0"0"304"0,0 0-1392 0,0 0-352 0,0 0 0 0,0 0 0 16,0 0 1312-16,7-8 192 0,4 3 32 0,1 0 16 15,-12 5-784-15,11-8-176 0,4 4-16 0,1 3-16 16,2-2-560 0,4-1 0-16,4 4 0 0,2 0 0 15,1 4-192-15,5 0 192 0,4-4-208 0,2 4 80 0,2-1 128 0,4-3 0 16,4-3 0-16,1 3 0 0,1 0 0 0,1 0 0 15,2-4 0-15,4 3 0 0,4-6 0 0,0 6 128 0,-1 1 0 0,0 0 0 0,-1-4-128 0,0 4 144 16,-3 0-144-16,-1-3 160 0,-4 2-32 0,4-3 0 31,2 4 0-31,2 0 0 0,1 0-128 0,1 4 0 16,-1-4 0-16,-2 1-176 0,-5 2 176 0,-4-3 0 16,-4-3 128-16,0 3-128 0,2-1 272 0,-6-3-16 0,-4 4 0 0,-1-3 0 15,-4 3 512-15,1-1 112 0,1-3 16 0,-3 4 0 0,-2-3-576 16,-2 6-96-16,0-3-32 0,-13 0 0 0,-1 0-192 0,6 0 144 15,-3 5-144-15,-2-6 128 0</inkml:trace>
  <inkml:trace contextRef="#ctx0" brushRef="#br0" timeOffset="193314.08">22358 4243 33119 0,'0'0'720'0,"0"0"160"0,0 0 16 0,-11-5 48 0,-2 0-752 0,0 2-192 0,0-1 0 0,-2 4 0 0,-4 4 1536 0,1 0 256 15,-1 0 64-15,-2 7 16 0,-9 2-1104 0,4 0-208 0,2 6-48 0,1-1-16 32,2 7-496-32,2-4 128 0,1-2-128 0,5 2 0 0,0 0 256 0,5 4 0 15,3-7 0-15,5 6 0 0,6 5-256 0,4-1 0 0,1-2 0 0,4 1 0 16,6 3-176-16,0 2 176 16,2 2-160-16,1 4 160 0,2-3 0 0,-8-9 0 15,0 7 0-15,-2-1 0 0,-3 2 176 0,5 12-176 0,-3-9 160 0,-5-4-160 16,-4-1 144-16,-6-3-144 15,-3-3 128-15,-2 2-128 0,-5-2 128 0,-3 5-128 0,-5-5 0 0,-3-5 128 0,-3 0-128 0,-2-2-176 32,-2-3 48-32,2-6 0 0,2-2 128 0,0-4 0 0,1-4 160 0,3 0-160 15,2-5 256-15,10-3-64 0,4-7 0 0,2-6 0 16,5-3-64-16,5-2 0 0,5-7-128 0,7-7 192 16,4-11-192-16,0-4 0 0,4-10 0 0,3-5 0 0,1-8 0 0,1 4 0 15,-2-1 0-15,-4 10 0 16,-2 10 400-16,-6 9 48 0,-8 9 0 0,1 5 0 15,-6 4-304-15,-2 7-144 0,-8 3 160 0,-1 5-160 16,1 2 384-16,-11 7 0 0,-8 8-16 0,-3 7 0 31,-6 4-2400-31,-9 7-464 0,-27 17-112 0,11-1-16 0</inkml:trace>
  <inkml:trace contextRef="#ctx0" brushRef="#br0" timeOffset="193918.64">22758 4407 34783 0,'3'-12'768'0,"0"4"144"0,-3 8 48 0,4-13 16 0,-6 0-784 0,-1 5-192 0,3 8 0 0,0 0 0 0,0 0 1632 0,0 0 288 15,-12-5 48-15,3 5 16 0,9 0-1264 0,-10 7-240 16,0 4-48-16,-6 10-16 0,3 0-416 0,2 7-176 31,1 1 16-31,2 8 0 0,-2 1 160 0,3 2 0 0,3 2 0 0,0 7 0 16,1 5 0-16,3-1 0 15,3 1 0-15,-3 1 0 0,-3 2 0 0,3-4 0 0,0-2 0 0,3-6 0 0,-1-1 0 0,0-15 0 16,-1-3-176-16,4 15 176 16,0-9 0-16,0-6 0 0,-2-10 0 0,0 1 0 15,2-6 272-15,-5-11-48 0,0 0-16 0,0 0 0 16,0 0 0-16,10-6 0 0,-2-4 0 0,2-6 0 0,0-9-32 0,-1 4-16 16,1 2 0-16,3-7 0 15,-3-2-160-15,1-3 0 0,0-4 0 0,-2 2 0 16,-5 4 0-16,6 6 0 0,2 4 0 0,-3 2-176 15,-2 6 176-15,-7 11 0 0,8-10 0 0,-8 10 0 0,8-8 0 0,-8 8 0 16,0 0 0-16,0 0 0 16,13-3-288-16,-13 3-32 0,0 0 0 0,13 11 0 15,-2 2 320-15,-3 4 144 0,-4-1-16 0,-4 2 0 0,3-2-128 0,-3 3 0 16,-3 2 0-16,-5 4 0 0,-2 1 0 0,-3-2 128 16,0 4 0-16,-2-2 0 0,-3-2 16 0,-1 5 0 15,-2-4 0-15,0-1 0 0,0-3-16 0,0 0-128 0,-1 0 192 0,5-5-64 16,0-7-336-16,6-1-80 0,11-8-16 0,0 0 0 31,0 0-3072-31,0 0-608 0,-2-21-128 0,20-9-32 0</inkml:trace>
  <inkml:trace contextRef="#ctx0" brushRef="#br0" timeOffset="194132.11">23122 5002 31327 0,'0'0'688'0,"12"-1"144"0,-12 1 16 0,9-4 48 0,-9 4-720 0,0 0-176 16,0 0 0-16,0 0 0 0,0 0 1664 0,0 0 320 15,0 0 48-15,1 12 16 0,-1 6-1648 0,-3 3-400 0,-2-2 0 16,0-1 1408-16,0-2 208 0,-1 7 48 0,-2 8 0 0,-4 1-1216 0,4 1-224 16,3 1-48-16,1-5-16 15,-5 4-160-15,6-4 0 16,2-2 0-16,1-2 128 0,0-7 64 0,3-2 0 0,2-3 0 0,0-2 0 16,-5-11-192-16,0 0-272 0,13 0 64 0,-4-3 16 15,3-5-2000-15,7-8-400 0,1-7-80 0,6-6-16 0</inkml:trace>
  <inkml:trace contextRef="#ctx0" brushRef="#br0" timeOffset="194282.52">23180 4713 43999 0,'0'0'960'0,"0"0"208"0,0 0 48 0,0 0 16 0,0 0-976 0,0 0-256 15,0 0 0-15,0 0 0 0,0 0 960 0,0 0 160 16,0 0 32-16,0 0 0 0,0 0-976 0,0 0-176 0,0 0 0 0,16 7 0 31,-16-7-528-31,10 1 16 0,0-1 0 0,4 0-13376 0,-1-1-2688 0</inkml:trace>
  <inkml:trace contextRef="#ctx0" brushRef="#br0" timeOffset="194547.05">23589 4197 40319 0,'0'0'896'0,"0"0"176"0,0 0 32 0,0 0 16 0,0 0-896 0,-6 13-224 16,-1-2 0-16,1 2 0 0,-1 4 864 0,4-4 128 0,1 6 32 0,2 7 0 15,2 2-832-15,-1 1-192 0,1 5 0 0,3 13 0 16,-3-1 0-16,1 1 224 16,2 6-64-16,0 6-16 0,-4 6 48 0,2 1 0 0,2 1 0 0,-1-6 0 15,-4-4-192-15,-2-16 0 0,0 1 0 0,1 3 0 16,1-2 0-16,-2-3 160 0,-1 1-32 0,-2 4-128 15,0-7-304-15,-1-12-160 0,-3-4-48 0,3-5 0 32,3-3-2400-32,3-14-480 0,0 0-112 0,-15 3-12368 0</inkml:trace>
  <inkml:trace contextRef="#ctx0" brushRef="#br0" timeOffset="194670.12">23412 5217 32703 0,'0'0'720'0,"15"-9"160"0,-1 1 16 0,-2 3 16 0,-3-6-720 0,8-4-192 15,-6-1 0-15,4 2 0 0,-1 4 1488 0,1-1 272 16,-2 1 48-16,8-6 16 0,0-1-464 0,-6 6-80 0,-1 6-32 0,4-3 0 15,0 0-960-15,11 0-288 16,-3 0 128-16,0-1-19616 0</inkml:trace>
  <inkml:trace contextRef="#ctx0" brushRef="#br0" timeOffset="195422.11">24375 4915 29695 0,'0'0'0'0,"0"0"0"0,0 0 0 0,0 0 0 0,0 0 1632 0,0 0 336 16,0 0 64-16,0 0 16 0,0 0-208 0,0 0-48 16,-8 11 0-16,-10-11 0 0,7 6-1120 0,-6 3-224 15,-1-1-64-15,2 3 0 0,2 5-256 0,-4 5-128 0,-3 0 128 16,0 4-128-16,1 2 0 0,4 3 0 15,0 1-224-15,4-1 80 0,2 1 144 0,6 0-160 16,-3-5 160-16,5 0-160 0,2-7-16 0,5-2 0 0,3-1 0 16,4-3 0-16,-2-5 176 0,3-8 0 0,3-3 128 0,3-5-128 15,1-5 272-15,4-4-16 0,0-7 0 0,2-5 0 16,2-8-96-16,0-6-32 0,-2-5 0 0,1-3 0 31,-1-2-512-31,-3 2-128 0,-4-1 0 0,-6-1-16 0,4-2 384 0,-4-2 144 0,-5-2 0 0,0-2-144 0,3-1 144 0,-6 0-128 16,-3 1 128-16,1 2-128 0,0 2 128 0,-1 7 0 15,-2 5 0-15,-3 11 0 0,-1 3 0 0,-1 8 256 16,-1 4-48-16,-2 7 0 16,-2 4 432-16,2 6 96 0,-2 2 16 0,-4 5 0 0,1 0-176 0,0 7-48 15,0 1 0-15,1 6 0 16,3 2-528-16,2 8 0 0,4 1 0 0,1 5 0 0,2 3 0 0,5 4 0 16,3 0 0-16,2 7 0 0,5 4 0 0,-6-12 0 15,1 9 0-15,6 28 0 0,1 0-144 0,-8-28 144 0,-1 4-128 0,5 24 128 16,-1-12-192-16,-4-23 64 0,0-3 0 0,3 11 0 0,-3-13 352 0,4-7 80 31,-6-6 16-31,1-6 0 16,-1-6-1344-16,-6-13-272 0,0 0-48 0,0 0-17584 0</inkml:trace>
  <inkml:trace contextRef="#ctx0" brushRef="#br0" timeOffset="195595.51">24292 4730 40319 0,'0'0'896'0,"0"0"176"0,7-10 32 0,-3-2 16 0,5 4-896 0,-1 0-224 15,3 3 0-15,4-3 0 0,3-5 448 0,3 2 64 16,0 0 0-16,3 4 0 0,4 1-512 0,3 1 0 0,1 0 0 0,0 6-12400 16,1 11-2576-16</inkml:trace>
  <inkml:trace contextRef="#ctx0" brushRef="#br0" timeOffset="196095.09">25042 5195 34783 0,'0'0'768'0,"0"0"144"0,0 0 48 0,0 0 16 0,-1-4-784 0,-3-5-192 0,1 1 0 0,1 0 0 0,-1-3 1792 0,2 3 304 0,1-2 64 0,-2-1 16 15,-1-6-1392-15,-1 4-272 16,1 0-48-16,0 2-16 0,-4 1-256 0,-1-1-48 15,0 0-16-15,-3-2 0 0,0 8 32 0,-1 1 0 16,-2 0 0-16,-1 8 0 0,0 5-160 0,1 2 0 0,-3 2 0 0,1 0 128 0,-2 3-128 16,4 0-176-16,1 9 48 0,5-9 0 0,0 0-112 0,-1 10-16 31,5-1 0-31,0 1 0 0,6-7 128 0,-2 0 128 0,0-1-208 0,2-1 80 16,4-4 128-16,1-5 0 0,1-3 0 0,3 3-128 15,0-5 128-15,-1 2 0 16,1-5 160-16,7-8-160 0,-1-2 192 0,0-3-48 0,-2-2-16 0,1-1 0 15,1-5 64-15,-4 0 0 0,-2-3 0 0,0-1 0 16,1 2-192-16,-8 4 0 16,3 3 0-16,-2-2 0 0,0-2 0 0,1-4 160 15,-3 3-160-15,-1 3 160 0,1 2 16 0,-1 5 0 16,-2 11 0-16,0 0 0 0,0 0-176 0,0 0-192 0,0 0 32 0,0 0 16 16,-10 12 16-16,4 5 0 0,-1 4 0 0,2 3 0 0,-1-3-48 0,1 4 0 31,0-1 0-31,3 0 0 0,1 1 176 0,1-4 0 15,0-3 0-15,3 1 128 0,2 2 0 0,1-5 16 0,1 1 0 0,3-4 0 0,1 0-144 0,5-5 0 16,1 0 0-16,-4-5 0 0,3-6 128 0,-5 1 0 16,2-4 0-16,5-2 0 15,3-5-400-15,12-5-96 0,-6-2-16 0,-1-1 0 16,-2 5-2432-16,-2-3-512 0,-9-3-80 0,0 1-7568 16,-4-3-1504-16</inkml:trace>
  <inkml:trace contextRef="#ctx0" brushRef="#br0" timeOffset="196459.36">25367 4932 26255 0,'0'0'1152'0,"0"0"256"0,0 0-1120 0,-3 17-288 16,-2-3 0-16,2 3 0 0,3-3 1696 0,0 2 288 16,0 4 48-16,0-2 16 0,-4 1-112 0,1-1-16 15,1-2 0-15,2 4 0 0,4-2-816 0,-1 1-160 0,-1-1-48 0,1-2 0 16,-2 4-448-16,4-4-112 0,5-3-16 0,0 0 0 16,3-2-144-16,0-6-48 15,-2 2 0-15,0-3 0 0,-11-4 0 0,10 0 0 16,2-3 0-16,1 2 0 0,0-6 48 0,4-3 0 0,-2-1 0 0,0-5 0 15,1 0-176-15,-2-1-144 0,-5 4 144 0,-3-3-208 16,1 0 208-16,-3 3-144 0,0-3 144 0,2-9-128 16,-1-1-160-16,0 2-32 0,-2-5 0 0,-1 9 0 0,-2 4 112 0,1 6 16 15,-1 10 0-15,0 0 0 0,0 0 192 0,0 0-144 32,0 0 144-32,-3 18-128 0,3-2-208 0,-1 20-48 0,-4 26 0 0,3-9 0 15,0-14 624-15,4-6 112 31,5 7 32-31,4 11 0 0,-1-22 0 0,-1-10 0 0,1-9 0 0,-10-10 0 16,16 0-384-16,-4-2-160 0,-1-2 16 0,7-11 0 47,-2-3-1920-47,0-3-384 0,-4-2-80 0,-1 1-14768 0</inkml:trace>
  <inkml:trace contextRef="#ctx0" brushRef="#br0" timeOffset="196752.58">24781 4829 40479 0,'-23'0'896'0,"13"0"176"0,-3-2 32 0,-1-1 48 0,14 3-928 0,0 0-224 16,-10-5 0-16,10 5 0 0,0-15 1088 0,3 7 160 15,-3 8 32-15,7-6 16 0,2-1-976 0,6-6-320 16,-2-3 160-16,0 3-160 0,2-3 0 0,-1-1 0 15,3 6 0-15,-1-4 0 0,-2 1 0 0,1 1 0 16,0 0 0-16,-6 5 0 0,1 3 0 0,1-2 0 16,-11 7 0-16,0 0 0 0,0 0 0 0,12 4 0 15,-12-4 0-15,10 8 0 0,-10-8-224 0,6 16 80 0,2-3 16 0,-1 3 0 16,-1 0 128-16,2-6-128 0,-8-10 128 0,16 12-128 16,1-8-784-16,2 0-160 0,4-9-16 0,0-7-16 15,3 1-1680-15,11-7-336 0,31-17-64 0,-16 4-16 0</inkml:trace>
  <inkml:trace contextRef="#ctx0" brushRef="#br0" timeOffset="196901.87">25417 4275 34783 0,'0'0'768'0,"0"0"144"0,0 0 48 0,0 0 16 0,20 3-784 0,-20-3-192 0,0 0 0 0,16 10 0 15,-1 3 1280-15,-7-5 192 0,5 0 64 0,5 4 0 16,1-4-1136-16,2 5-208 0,2-5-64 0,-7-3 0 15,4 3-912-15,10 8-192 0,0-3-48 0,2 3 0 0</inkml:trace>
  <inkml:trace contextRef="#ctx0" brushRef="#br0" timeOffset="197268.57">26247 5147 37311 0,'-3'-8'832'0,"-2"0"160"0,2-2 32 0,3 10 16 0,-5-8-832 0,5 8-208 16,-2-12 0-16,2 12 0 0,0 0 1440 0,0 0 240 16,0 0 48-16,0 0 16 0,0 0-1152 0,0 0-224 0,0 0-48 0,0 0-16 15,15 4-304-15,-2 4 160 16,-2 0-160-16,0 5 128 0,-11-13-128 0,15 16 0 15,-4 0 0-15,4 0 0 0,-2 1 0 0,-2-4 0 16,-1 0 0-16,-2 3 0 0,2-3 0 0,3 1 0 0,1-1 0 0,1-4 0 16,-15-9 0-16,16 4 128 0,-16-4-128 0,17 0 128 0,-1-3 160 0,0-5 32 15,-1 0 0-15,-1-5 0 0,-1 0-320 0,-1-3 0 0,-4-5 0 0,0 1 0 16,0-1 160-16,-5 5-32 16,0 0 0-16,1-10 0 0,-4-2-128 0,3 2 0 15,-1 5 0-15,1 1 0 0,0 4 0 0,-1 0 0 16,1 3 0-16,0 3-176 15,-3 10-1184-15,0 0-240 0,0 0-64 0,8-6-11120 0,-8 6-2224 0</inkml:trace>
  <inkml:trace contextRef="#ctx0" brushRef="#br0" timeOffset="197765.93">26929 5179 28335 0,'0'0'1248'0,"0"0"272"0,0 0-1216 0,11 0-304 15,-11 0 0-15,10-5 0 0,0 0 2512 0,-10 5 448 16,9-8 96-16,3 2 16 0,-4-2-1600 0,0 3-304 16,0-3-64-16,-1-2-16 0,-7 10-704 0,4-15-160 15,0 6-32-15,1-3 0 0,-5-1 112 0,-2 2 16 0,-3 1 0 0,2 4 0 16,-2 1-160-16,-2 0-32 16,-1 0 0-16,-5-1 0 0,-1 6 160 0,-1 0 32 0,-1 6 0 0,-2 1 0 0,-1-1-320 0,2 4 0 15,1 4 0-15,3 1-144 0,-3 5 144 0,1-4-128 31,4 2 128-31,1 4-128 0,0 1 0 0,6 1 0 0,-1-2 0 0,1-3 0 0,4 2 128 0,2-8 0 16,0-2 0-16,3 6-128 0,-1-4 128 0,-4-13 0 16,12 11 0-16,-3-3 0 15,-9-8 0-15,17 2 0 0,-4-2 0 0,3-5 0 16,3 5 176-16,-6-5-48 0,4-6 0 0,5-6 0 16,-1 1-128-16,-1-2 0 0,-2-1 0 0,-7 6 0 15,2 2 128-15,2-11 0 0,1 1 0 0,-5 5 0 0,-1 3-128 0,-2 2 0 16,-1 1 0-16,-7 10-176 0,0 0 176 0,0 0 0 15,0 0 0-15,0 0 0 0,0 0 0 0,0 0 0 16,0 0 128-16,-3 5-128 0,-2 8-128 0,1 8-112 16,3 2-16-16,1-2 0 0,0 3 112 0,1 0 16 15,3-1 0-15,-3-7 0 0,1 1 128 0,3 7-128 16,3-4 128-16,2-6-128 0,-1 1 128 0,3-6 176 16,-12-9-48-16,19 4 0 0,2-8-128 0,5-5-176 15,4-11 48-15,0 4 0 16,3-5-2816-16,4-3-576 0,18-27-96 0,-11 19-32 0</inkml:trace>
  <inkml:trace contextRef="#ctx0" brushRef="#br0" timeOffset="198088.99">27630 5014 31551 0,'0'0'1408'0,"0"0"272"0,0 0-1344 0,0 0-336 31,0 0 0-31,0 0 0 0,0 0 2272 0,0 0 384 16,0 0 80-16,0 0 16 0,0 0-1136 0,0 0-208 0,0 0-64 0,-8-4 0 0,-3 0-816 0,-2 4-160 15,13 0-48-15,-21 4 0 0,-1 4-192 0,6 5-128 16,-2-1 128-16,1 4-128 16,2 0 0-16,0 5 0 0,2 1 0 0,0 2 0 0,-1-5 0 0,2 2-128 15,1 4 0-15,3 1 0 0,3-2 128 0,3 2-128 16,2-2 128-16,4-2-128 0,0 0 128 0,8-4 0 16,1-2 128-16,3-3-128 0,2-5 0 0,3-4-128 15,2-8 0-15,-7 3 0 0,3-6 128 0,1 2 176 16,-1-3-48-16,1 0 0 0,-2-5 0 0,-2 0 0 0,0-1 0 0,-3 1 0 15,-1-4 64-15,-3 4 0 0,-2 0 0 16,-2-3 0-16,-4 3 256 0,-1-3 48 0,-3-3 16 0,-2 2 0 0,-1 1-512 0,-2-2 0 31,-4 2-208-31,-6-3 64 16,-1 6-2448-16,-10 4-480 0,-27 1-112 16,11 0-16-16</inkml:trace>
  <inkml:trace contextRef="#ctx0" brushRef="#br0" timeOffset="198272.67">26898 4644 46079 0,'0'0'1024'0,"0"0"192"0,0 0 64 0,0 0 0 0,0 0-1024 0,0 0-256 15,5-10 0-15,-5 10 0 0,11-3 400 0,9-2 48 0,2 1 0 16,3 0 0-16,1 0-208 0,3 4-48 15,7 0 0-15,-4 4 0 16,-1-4-608-16,5 4-128 0,1 5-32 0,4-6 0 0</inkml:trace>
  <inkml:trace contextRef="#ctx0" brushRef="#br0" timeOffset="198751.9">28931 4923 32015 0,'11'-17'1408'0,"-6"13"320"0,0-3-1392 0,-5 7-336 0,0 0 0 0,0 0 0 16,0 0 1088-16,0 0 160 0,0 0 32 0,0 0 0 15,-15 8 96-15,-1 4 32 0,-2 5 0 0,0 3 0 16,-5 1-1024-16,1 3-208 0,-1 9-48 0,7-12 0 16,-2-2-128-16,-8 12 0 15,0-1 0-15,3 0-176 0,2 0 176 0,8-13-128 0,0 8 128 0,-6 7-128 16,2-6 128-16,3-3 0 0,-1-5 128 0,2-5-128 0,5-2 0 0,8-11 0 16,0 0 0-16,0 0-128 15,0 0-3136 1,2-5-608-16,12-22-128 0,-4 1-32 0</inkml:trace>
  <inkml:trace contextRef="#ctx0" brushRef="#br0" timeOffset="198935.52">28520 4910 37551 0,'0'0'832'0,"10"1"160"0,3-2 32 0,8-3 32 0,-2 4-848 0,-1 0-208 0,-3 0 0 0,1 4 0 15,0-3 1168-15,2 7 192 0,0 1 48 0,3 7 0 0,0 3-928 0,-1-1-176 0,-1 3-48 0,-1 2 0 16,0 0-256-16,0 1 0 15,-1 0 0-15,0 1 0 0,-3-1 208 0,3-3-16 0,-1-3 0 0,0 2 0 32,0-4-816-32,-4-8-160 0,2-3-48 0,-2-5-17984 0</inkml:trace>
  <inkml:trace contextRef="#ctx0" brushRef="#br0" timeOffset="199369.08">29570 5079 34783 0,'0'0'1536'0,"0"0"320"0,0 0-1472 0,0 0-384 15,0 0 0-15,0 0 0 0,0 0 1248 0,0 0 176 0,0 0 48 0,0 0 0 16,-1-12-320-16,-1 4-48 0,2 8-16 0,3-8 0 0,2-3-864 15,3-2-224-15,2-4 0 0,1 1 0 0,1-2 144 0,1-1-16 16,0-2 0-16,1-4 0 0,-1-1-128 0,0-3 0 16,-1-3 0-16,1 2 0 0,0-5 0 0,-2 1 0 15,-1-2 0-15,0 2 0 0,-2-3 128 0,0 4 0 0,-2 4 0 0,-1 0 0 16,-3 4-128-16,-2 4-272 0,0 2 64 0,0 6 16 16,-2 0 192-16,0 5 0 0,-1-1 0 0,2 5 160 0,1 4-32 0,0 0 0 15,0 0 0-15,0 0 0 16,-5 9-128-16,0 8-176 0,2 4 48 0,-1 1 0 0,3 4 0 0,-1 4 0 31,2-1 0-31,2 8 0 0,-1 4 256 0,1 3 48 0,-2-2 16 0,0 8 0 16,3-1-192-16,-1 1 0 0,0 0 0 0,-2 12-176 0,-2-5 176 15,2-8 0-15,0-7 128 0,3-5-128 0,-3-4 0 0,3-9 0 16,4-6 0 0,-1-2-128-16,1-3 128 0,-1-5 176 0,-6-8-48 15,0 0-13376 1,0 0-2672-16</inkml:trace>
  <inkml:trace contextRef="#ctx0" brushRef="#br0" timeOffset="200040.37">30234 4799 43071 0,'0'0'960'0,"0"0"192"0,0-11 32 0,0 11 16 0,0 0-960 0,0-13-240 0,0 13 0 0,-1-13 0 0,1 13 960 0,0 0 160 15,-7-8 32-15,7 8 0 0,-5-8-768 0,5 8-160 0,-11-3-32 0,1 6 0 16,-1 2-192-16,-2 3 0 0,-2 8 0 0,1 0-160 31,-1 9 32-31,0 1 0 0,-1 4 0 0,3 4 0 16,2 4 0-16,4-14 0 0,1 5 0 0,-1 17 0 0,3-6 0 0,4-2 0 16,1-1 0-16,2-3 0 0,5-3 128 0,5-5 0 15,4 0 128-15,-3-10-128 0,-2 0 0 0,2-1 0 16,4-8 0-16,-5-4 0 0,0-3 0 0,0 0 0 0,-3-3 0 0,4-2 0 15,1-3 128-15,-4-1-128 0,1 1 128 0,-2-5-128 16,-2 0 176-16,-2-3-48 0,-1-3 0 0,0-7 0 16,-2 1 64-16,-1 7 0 15,-4-1 0-15,-1-5 0 0,-2-2-368 0,-3-15-64 0,0 9-16 0,0-1 0 16,-2 4 112-16,5 13 16 0,-1-1 0 0,-4-4 0 16,3 5 128-16,4 3 0 0,1 0 128 0,2 13-128 15,0 0-128-15,0 0-112 0,0 0-16 0,0 0 0 16,5-8 256-16,-5 8-144 0,7-5 144 0,6-1-128 0,1 1 0 0,1 2 0 15,1 1 0-15,-3-1 0 0,0-2 128 0,2 2 0 16,1 1 0-16,0-1 0 0,2-1 0 0,0 4 0 16,-2-1 128-16,1 1-128 0,-1 0 176 0,-3 5-48 31,-3 0 0-31,-1 3 0 0,-1 3-128 0,0 2 192 0,-1 0-192 0,-2 3 192 16,-2 0-192-16,-1 6 0 0,-2 2 0 0,0 4 0 15,-4-2 0-15,3 1 0 0,1-4 0 0,0 4 128 16,1-1 64-16,-1 2 0 0,0-4 0 0,4-1 0 15,1 5-320-15,1-2-64 0,1-7-16 0,2 2 0 16,3 0 208-16,1-4 0 0,1-9 0 0,4 5 0 0,0-2 0 0,1-6 0 16,3-2 0-16,2-3 0 0,-3 3 176 0,5-6-176 0,-2 0 160 0,1-2-160 15,-6-3 160-15,-1-3-160 16,-2-2 160-16,-1 0-160 0,-4-4 240 0,-1-1-48 0,-5-1-16 0,-2-2 0 16,-1 0 192-16,-4-7 32 0,-3 2 16 0,0-3 0 15,-6-2-96-15,-2 2 0 0,-5 0-16 0,-5 3 0 16,-4 3-304-16,-2 2 0 0,-4 5 0 0,1 3 0 31,-2 5-336-31,-12-1-176 0,7 8-48 0,12 2-14000 16,-1 3-2800-16</inkml:trace>
  <inkml:trace contextRef="#ctx0" brushRef="#br0" timeOffset="201050.08">31116 4564 35471 0,'0'0'1568'0,"0"0"336"0,0 0-1520 0,0 0-384 16,0 0 0-16,0 0 0 0,0 0 1152 0,0 0 144 16,0 0 48-16,0 0 0 0,-2 13-880 0,2 3-160 15,4 5-48-15,-1 4 0 0,2 7-256 0,0 1 0 16,-1-1 0-16,1 2-144 0,-1 3 144 0,0 4 0 15,1-2 0-15,0 0 0 0,-3 0 0 0,-1 2 0 16,3-7 0-16,-3-10 0 0,1 0 0 0,1 9 0 16,0-4 0-16,2-1 0 0,-3-6 128 0,0-5 48 0,-1-6 16 15,-1-11 0-15,0 0-192 0,0 0 0 0,0 0 0 0,0 0-176 32,0 0-1232-32,0 0-256 0,0 0-64 0,0 0 0 15,-8-8-1376-15,2-4-288 0,1-1-48 0,0-3-16 16,-2-8 1744-16,1 0 352 0,-1-2 64 0,2-4 16 15,1-2 560-15,4 7 112 0,-2-4 32 0,0-3 0 0,2-2 864 0,4-12 176 0,-1 4 48 0,0 3 0 0,-3 0 864 0,2 7 176 16,-2 7 48-16,3 4 0 16,0 5 400-16,0 3 96 0,-3 13 16 0,0 0 0 0,4-11-416 15,-4 11-80-15,0 0-16 0,0 0 0 0,0 0-608 0,0 0-128 16,0 0-32-16,0 0 0 0,0 0-448 0,0 0-112 16,0 0-16-16,3 16 0 0,0 5 0 0,0 3 0 0,-3 1 0 0,2-4 0 15,0 0-256-15,3 19 160 0,-1-2-160 0,5 4 128 16,-1-1 0-16,1-1 0 0,1-2 0 0,3-4 0 15,2-2-128-15,-2-11-176 0,0-1 48 0,6 6 0 0,1-2 128 0,-1 0 0 16,-1-7 128-16,1-9-128 0,3 0 224 0,2-3-32 16,-3-2 0-16,0-6 0 0,-1 1 0 0,1-4 0 31,-3-7 0-31,-1 0 0 0,1-4 64 0,-8 4 0 16,1-3 0-16,4-11 0 0,-2 2-256 0,-3-4 0 15,-5 0 0-15,1 0 0 0,-1-4 0 0,1 1 144 16,-2 2-144-16,4 0 128 0,-3-1-128 0,-2 5 0 15,0-2 0-15,-1 15 0 0,1 0 0 0,0 5 0 16,-3 0 0-16,2 0-176 0,0 3 176 0,-2 5 0 0,0 0-144 0,0 0 144 16,0 0 0-16,0 0 0 0,0 0 0 0,0 0 0 0,0 0 0 0,3 16 0 15,0-3 0-15,0 7 0 0,-1 2-192 0,1 3 192 16,0-1-192-16,-1-3 192 16,0 7 0-16,1 11 0 0,3 1 0 0,-4 4 0 0,-2-5 0 0,0-2 0 15,0 1 0-15,-2-3 0 0,1 0 0 0,2 0 128 0,1-1-128 0,1-1 192 31,1-4-192-31,-1-5 160 0,0-6-160 0,2-2 160 16,1-1-848-16,-6-15-160 0,13 7-48 0,2-7-11856 16,0-5-2384-16</inkml:trace>
  <inkml:trace contextRef="#ctx0" brushRef="#br0" timeOffset="201685.73">32011 4713 38015 0,'0'0'1680'0,"0"0"352"0,0 0-1632 0,0 0-400 16,0 0 0-16,0 0 0 0,0 0 1408 0,0 0 208 15,0 0 48-15,13 12 0 0,-5 1-1232 0,-2-5-240 16,1 0-64-16,-1 8 0 0,-1 4 0 0,3 10 0 0,-1 3 0 0,-1 1 0 16,2 7-128-16,-3-14 0 15,0 4 0-15,-2 0 0 0,0-2 0 0,-1 13 0 0,0 1 0 0,1-8 0 16,-1-9 0-16,1-6 0 15,-3-2 144-15,5-2-16 0,1-2-128 0,1 4 192 16,-2-2-64-16,1-4 0 0,-6-12-304 0,7 5-48 0,-1 3-16 0,-6-8 0 31,0 0-560-31,0 0-112 0,0 0-32 0,0 0 0 16,0 0-16-16,0 0-16 0,0 0 0 0,3-12 0 0,2 4 352 0,-2-5 80 0,-3 13 16 0,0-13 0 0,0 0 224 0,2 2 48 0,0 3 16 0,3 0 0 31,-2-2 240-31,3-5-192 0,-1-1 192 0,2 6-192 16,1-1-128-16,0 3-32 15,0 3 0-15,2-3 0 0,-2-3 352 0,2 6 240 0,-1-3-48 0,1 3 0 16,0-3 0-16,0 4 0 0,-1 3 0 0,3-2 0 0,-4-2 144 0,0-2 32 16,0-1 0-16,0 3 0 0,2-3-368 0,0 3 0 15,-1 0 0-15,3-3 128 0,-1-3 0 0,2 1 0 16,0-5 0-16,0 3 0 16,-2-5-128-16,2 4 128 0,0-3-128 0,-3 0 128 0,-5 3-128 0,1-3 0 15,1 4-128-15,-4-4 128 0,-3 1 224 0,-1-1 128 0,-3 2 32 0,-1 1 0 16,-1 0 368-16,-1 1 80 15,-1-1 0-15,2 5 16 0,-1 0-16 0,3-2-16 0,-5 4 0 0,6-2 0 16,3 8-448-16,0 0-96 16,0 0-16-16,0 0 0 0,0 0-48 0,0 0-16 15,0 0 0-15,0 0 0 0,0 0-192 0,0 0 144 0,0 0-144 0,-5 11 128 16,0 2 32-16,2 3 0 16,0 4 0-16,0 1 0 0,-1 0-160 0,3 8 128 0,1 0-128 0,0 1 128 15,0 2-128-15,1 1 0 0,1 1 144 0,1-2-144 16,1 5 0-16,0-1 128 0,1-3-128 0,2-3 0 0,-1-2 128 0,2-2-128 0,2-5 160 0,0-1-160 47,-2-4-624-47,0-6-208 0,2 1-64 0,0-6-12544 15,-10-5-2528-15</inkml:trace>
  <inkml:trace contextRef="#ctx0" brushRef="#br0" timeOffset="202069.01">32801 4934 28559 0,'0'0'2544'0,"0"0"-2032"15,0 0-512-15,0 0 0 0,0 0 2128 0,0 0 336 16,0 0 64-16,0 0 16 0,0 0-720 0,8-3-144 0,-8 3-16 0,10-5-16 16,3-2-1232-16,2 6-240 15,3-2-48-15,1 3-128 0,4 0 144 0,-1 4-144 16,-2-4 0-16,1 0 144 0,-3 0 16 0,1 4 0 15,-4 1 0-15,-4 1 0 0,1-1-160 0,-4 0 0 16,-2 3 144-16,-1 0-144 0,-2 0 0 0,-1 5 144 16,-2 0-144-16,-5-1 0 0,-1 4 208 0,-4-3-64 0,-5 3-16 0,-1 8 0 15,-3-3-128-15,1 1 0 0,-3-1 0 0,1 1 128 0,2 1-128 16,2-3 0-16,0 1-160 0,6-2 160 16,2-1-144-16,3-2 144 15,2 0-128-15,1 1 128 0,2-9-144 0,0 5 144 0,0 0-160 0,4-2 160 0,2 1-144 0,4-3 144 31,1-1-128-31,2-3 128 0,0 3 0 0,3 0 0 0,-1-4 0 0,0-4 0 0,-1 0 0 0,1-4 0 32,-1 3 0-32,3-6 128 15,0-1-1808-15,0-2-368 0,-3-1-64 0</inkml:trace>
  <inkml:trace contextRef="#ctx0" brushRef="#br0" timeOffset="202240.22">32759 5171 34895 0,'0'0'1536'0,"0"0"336"0,0 0-1488 0,0 0-384 0,0 0 0 0,10 0 0 0,4 3 1584 0,-1-3 240 16,2-3 48-16,3 3 16 0,1 0-704 0,6 0-144 15,1 0-16-15,-2-2-16 0,0-4-240 0,1 6-32 16,-1 0-16-16,-1-2 0 16,-2-4-400-16,0 4-64 0,2-1-32 0,-1 0-14560 0,-2 3-2896 15</inkml:trace>
  <inkml:trace contextRef="#ctx0" brushRef="#br0" timeOffset="203469.91">30343 3756 28159 0,'0'0'1248'0,"0"0"256"0,0 0-1200 0,0 0-304 16,0 0 0-16,0 0 0 0,0 0 2112 0,0 0 384 15,7-9 64-15,1-12 0 16,1 3-960-16,3-4-192 0,1-4-32 0,-5 10-16 0,8-6-704 0,0-2-144 0,2-5-16 0,12-20-16 16,-1 4-240-16,-2-4-48 0,-2 4-16 0,-7 15 0 31,1-4-176-31,-1-1 160 0,0 0-160 0,4-18 160 16,-5 7-160-16,-4 6 160 0,-4 3-160 0,-4 12 160 15,-3 2-16-15,0 1 0 0,-2 4 0 0,-2-6 0 0,-3 4-144 0,3 7 0 16,-4 3 144-16,6 10-144 0,0 0 0 0,0 0 0 15,0 0 0-15,0 0 128 0,0 0-128 0,0 0-192 0,-5 18 64 0,3-5 0 32,2 7-96-32,0 1-16 0,2 6 0 0,3 16 0 0,1-3 240 0,1 2-192 15,-2 4 192-15,1-14-192 0,-1 6 192 0,0 7 0 16,0 5 0-16,3 25 0 0,-1-7 0 0,1-6 0 0,-2-4 0 0,-3-20 0 16,2-1 0-16,-2 0 0 0,-1-1 160 0,0 11-160 0,-4-6 128 0,0-7-128 15,1-10 128-15,1-8-128 0,-3 4 192 0,-2-4-64 16,-3-1 0-16,-5 4 0 0,0-6 64 0,-2 0 16 31,-1-1 0-31,4-8 0 0,-2 0-64 0,-1-4-16 0,-1 0 0 0,-10-4 0 0,5 0-128 0,3-5-192 16,2-2 32-16,8 1 16 15,1-1-112-15,2-2-32 16,4 0 0-16,2-11 0 16,7-4-128-16,7 2-32 0,6 2 0 0,-3 3 0 15,10 1-48-15,1-1-16 0,3-3 0 0,17-6 0 16,-4 1-304-16,-2 5-64 0,-4 0-16 0,-15 6 0 15,0 5 384-15,2-2 80 0,0-3 16 0,12-3 0 0,-4-3 288 0,-2 4 128 0,-1-1-128 0,-11 8 128 16,-3 2 0-16,3-2 0 0,-1 0 0 0,7-7 0 16,-5 3 0-16,-1 4 0 0,-4 1 0 0,-8 7 0 15,0-1 144-15,-8 6 64 0,0 0 16 0,0 0 0 0,0 0 496 16,0 0 112-16,-3-8 0 0,3 8 16 16,-8 0 16-16,-3 0 0 0,-4 3 0 0,-9 8 0 0,1 2-464 0,-1 0-80 15,-6 3-32-15,13-3 0 0,-1 4-288 0,1 2 0 16,4-1 0-16,-3 15-144 0,2-4 144 0,6 0 0 15,6-1-144-15,4-11 144 0,2 0 0 0,3 2 0 0,3-1 0 16,9 6 0-16,5-3 128 0,1-4 80 16,-1-6 32-16,-4-3 0 0,6-3 144 0,1 3 16 0,2-8 16 0,15 0 0 15,-6 0-96-15,-1-3 0 16,-1-2-16-16,-14 0 0 16,0-3-1760-16,-3 0-336 0</inkml:trace>
  <inkml:trace contextRef="#ctx0" brushRef="#br0" timeOffset="204361.98">21508 6892 21183 0,'0'0'1888'0,"0"0"-1504"0,0 0-384 0,0 0 0 0,-10 0 1552 0,10 0 240 0,0 0 64 0,0 0 0 0,0 0-160 0,0 0-32 0,0 0 0 0,15 5 0 15,1-5-1168-15,0 3-240 0,0 2-64 0,7-2 0 16,3 2 160-16,3-2 32 15,2-3 0-15,2 3 0 0,1-1 144 0,-10 1 48 0,7 1 0 0,0 0 0 16,1 0-208-16,14 2-48 16,-7-3 0-16,-4 5 0 0,-1-3-160 0,-13-1-32 15,-1-1-128-15,-1-2 192 0,-1-1-48 0,8-1-16 16,-3-2 0-16,-7-1 0 0,-4-1-128 0,-12 5 0 16,11-3 144-16,-11 3-144 15,0 0-2624-15,0 0-608 0,0 0-112 0</inkml:trace>
  <inkml:trace contextRef="#ctx0" brushRef="#br0" timeOffset="204539.3">21581 7160 29487 0,'0'0'2624'0,"0"0"-2112"15,0 0-512-15,0 0 0 0,0 0 1920 0,0 0 288 16,8-12 48-16,0 4 16 0,0 0-752 0,3 3-160 16,1 0-16-16,2 2-16 0,4-2-608 0,3 2-112 15,2 3-32-15,-7-2 0 0,1-1-384 0,13 0-64 16,3 3-128-16,1 0 176 0,2 0-176 0,-12 3 0 15,2-3 0-15,3 5 128 16,4-5-2480-16,12 0-496 16</inkml:trace>
  <inkml:trace contextRef="#ctx0" brushRef="#br0" timeOffset="205136.31">23625 6314 11055 0,'0'0'976'0,"-7"-8"-784"0,2 0-192 0,-1 0 0 0,-2-5 4448 0,-5 1 848 31,0-1 160-31,-2 8 48 0,1 0-2816 0,2 2-544 16,-1 3-112-16,-1 3-32 0,-3-1-1056 0,-10 6-224 16,-2 5-32-16,1 3-16 0,-1 1-448 0,13-4-96 0,-2 1 0 0,-2 2-128 0,4 2 384 0,-5 7-16 15,6 1-16-15,6 1 0 0,5 2-224 0,8-7-128 16,2-1 128-16,2 3-128 0,3 4 128 0,12 14-128 0,3-2 128 0,3-2-128 15,2 2 0-15,-10-14 0 0,2 7 0 0,1-4 0 32,4 5 0-32,9 12 0 0,-4-11 0 0,-7-1 128 15,-5-1-128-15,-10-12 128 0,4 0-128 0,-5-1 128 0,-4 4-128 0,-1 8 192 16,-5-2-64-16,-5-4 0 0,-5-2-128 0,1-8 0 16,-6 0 0-16,-3 2 0 0,-1-3 0 0,-17 3-128 0,-1-2 0 15,-10-3 0-15,17-10 128 0,1-3 0 0,5-3 0 16,3 1 128-16,-4-9 48 0,7 0 16 0,9-7 0 15,5-7-64-15,6 4 0 16,3-6 0-16,5-3 0 0,4-4-128 0,12-23 0 16,2-1 144-16,0 1-144 0,-3-4 0 0,-7 18 0 15,2-10 0-15,4 2 0 0,-3 1 160 0,4-20 64 16,-9 10 16-16,-5 15 0 0,-6 16 128 0,-5 11 16 16,-5-2 16-16,-1 2 0 0,1 4-160 0,-8-2-48 15,-5 6 0-15,-19 13 0 0,4 4-192 0,-6 1 0 0</inkml:trace>
  <inkml:trace contextRef="#ctx0" brushRef="#br0" timeOffset="205936.3">24289 6632 24879 0,'0'0'2208'0,"6"-13"-1760"0,1 2-448 0,-7 11 0 16,0 0 2944-16,1-8 496 15,-1 8 96-15,0 0 32 0,0 0-1648 0,0 0-320 16,0 0-64-16,-13-2 0 0,-1 2-816 0,2 5-144 0,-2 0-48 0,-4 6 0 16,-3 5-400-16,-12 10-128 0,3 4 0 0,0 2 0 0,0 5 0 0,10-7 0 15,1-3 0-15,1 7-192 0,1 2 32 0,-2 18 16 32,4-7 0-32,7 1 0 0,3-2 16 0,7-14 0 15,1 1 0-15,5-1 0 0,4-1 128 0,9 13-208 16,2-7 80-16,1-8 128 0,2-3 0 0,-7-14 0 0,6-1 0 0,2-4 0 15,4-4 0-15,13-6 0 0,-3-7 0 0,-2-6 128 16,-2-4 48-16,-13 7 0 16,1-3 0-16,1-5 0 0,-2 0 0 0,13-12 0 0,-7 4 0 0,-9 0 0 15,-7 0 16-15,-7 9 16 0,-6-1 0 0,-1-3 0 16,-1-1 64-16,-9-12 16 0,-1 6 0 0,-6-1 0 0,-2-1-112 16,-2 1-32-1,1 6 0-15,6 9 0 0,-4 1-272 0,-11-5-64 0,1 5-16 0,2 5 0 31,3 2-352-31,10 5-64 0,0 0-16 0,5 4 0 0,0-1 224 0,8 1 32 0,0 0 16 0,0 0 0 0,0 0 112 0,0 0 32 16,0 0 0-16,0 0 0 0,11-7-96 0,9-1 0 16,3 2-16-16,3-1 0 0,0-1 144 0,-5 6 16 15,3-4 16-15,4 4 0 0,3-4 160 0,14 1 0 0,-4-3-144 0,-2 6 144 16,-2 1 128-16,-11 4 112 0,0-3 16 0,0 5 0 16,-3 1 0-16,7 4 16 15,0 6 0-15,-9 0 0 0,-7 5-112 0,-1 4-32 16,-1 2 0-16,-6-6 0 0,-4 5-128 0,-2 4 128 15,-2 7-128-15,-1 15 128 0,-7-3 16 0,4-19 0 0,-2 6 0 16,-1 2 0-16,3-4-144 0,-1 1 0 16,3-5 144-16,2 10-144 0,4-6 0 0,-1-13 0 15,1-4 0-15,3-1 0 0,3-3 0 0,3 0 0 16,2-5 0-16,0-2 0 0,2-6 0 0,-1-3 0 16,3-5 144-16,-6 0-144 0,5-5 272 0,2-3-48 0,3-4-16 0,10-9 0 15,-5 0 192-15,-3 0 48 16,-5-1 0-16,-7 11 0 0,-1-4 144 0,-2-1 48 0,-3-4 0 0,-2-9 0 0,-3 3-112 0,-2-2-16 15,-6 4 0-15,-1 6 0 16,-4 0-256-16,-7 1-48 0,-4 3-16 0,-15-8 0 31,0 9-1296-31,-3 8-272 0,-6 5-48 0</inkml:trace>
  <inkml:trace contextRef="#ctx0" brushRef="#br0" timeOffset="207085.67">25755 6562 26655 0,'0'0'1184'0,"0"0"240"0,0 0-1136 0,0 0-288 15,0 0 0-15,0 0 0 0,0 0 2080 0,0 0 352 16,0 0 80-16,0 0 16 0,0 0-976 0,0 0-192 0,3 17-32 0,-1 4-16 16,-4 6-1120-16,1 7-192 15,-1 7 0-15,2-1-144 0,2 3 144 0,-2 2-128 0,0 1 128 0,3-1-128 16,0-1 128-16,-1-2 0 16,-2 0 128-16,0-11-128 0,5 0 0 0,-1 1 128 15,1 3-128-15,2 12 0 0,1-8 160 0,-3-7-32 16,0-3-128-16,-2-13 192 0,-1-3 0 0,-1-1-16 0,-1-4 0 15,0-8 0-15,0 0 80 0,0 0 0 0,0 0 16 0,0 0 0 0,0 0-80 0,0 0-32 16,0-13 0-16,0-11 0 0,0-6-368 0,0 8-80 16,0-4-16-16,0-7 0 0,0 1 16 0,0-6 0 15,0-4 0-15,-1-23 0 0,-1 4 288 0,0 1 0 32,2-2-128-32,0 21 128 0,2-4 0 0,1 3-128 15,-3 1 128-15,8-11 0 0,0 13-160 0,-1 7 160 0,-2 4-128 0,-2 18 128 16,-1 2 0-16,-2 8 0 0,3-8 0 0,-3 8-128 15,0 0 128-15,0 0 0 0,0 0 0 0,8 13 0 16,0 3 0-16,0 5 0 0,0 7-176 0,5 14 176 16,-3 2 0-16,-2-2 0 0,2 4 0 0,-4-17 0 15,3 7 0-15,0-2 0 0,3 3 0 0,5 20 160 16,-2-12-32-16,0-6-128 0,-1-6 192 0,1-12-64 16,0 3-128-16,1-3 160 0,0-4-160 0,7-1 160 0,-2-3 32 0,-2-5 0 15,1-5 0-15,-7-3 0 16,1-5 48-16,3-6 16 0,2-2 0 0,5-11 0 0,-4-1-16 0,-2 1 0 15,-4 1 0-15,-4 4 0 0,-2-6-64 0,0 1-16 16,1-7 0-16,0-16 0 0,-2 2-160 0,1-1 160 16,-2 4-160-16,-1 13 160 0,2 1-160 0,-2 5-144 15,-1 1 144-15,0-4-208 0,-1 6 208 0,0 7-144 0,-3 13 144 0,0 0-128 0,0 0 128 0,0 0-128 32,0 0 128-32,0 0-128 0,0 0-48 0,0 21 0 0,0 2 0 0,0 0 0 0,-1 4 176 0,1-6-128 15,0 4 128-15,1 12-128 0,-1 0 128 0,5-2 0 16,-3 4 160-16,-2-14-160 0,0 5 176 0,-2-1-176 15,0 3 192-15,-1 17-192 0,3-2 176 0,-1 2-176 16,-3-4 160-16,6 1-160 0,-2-9 192 0,3-1-64 16,2-13-128-16,2-4 192 15,-1-6-192-15,-6-13-128 0,0 0 128 0,10 3-208 32,1-3-2512-32,2-3-496 0</inkml:trace>
  <inkml:trace contextRef="#ctx0" brushRef="#br0" timeOffset="207577.37">26903 6434 32255 0,'0'0'2864'0,"0"0"-2288"0,0 0-576 0,0 0 0 15,0 0 1728-15,0 0 256 0,0 0 32 0,0 0 16 16,0 0-400-16,0 0-80 0,0 0-16 0,0 0 0 15,-5 8-1152-15,2 5-256 0,-1 7-128 0,1 12 160 16,-2 2-160-16,4 7 0 0,-1 4-160 0,2-7 160 0,2 4 0 0,-1 6 0 16,-1 1 0-16,4 23 0 0,0-6 0 0,1-4 0 15,0-9 0-15,0-17 0 0,-2 3 0 0,1 2 0 16,-3-4 0-16,2 20 0 0,-1-7 0 0,1-4 0 16,1-6 128-16,-1-16-128 0,0-6 144 0,0-1-16 0,-1-4-128 0,3 1 192 15,-5-14-48-15,0 0-16 0,0 0 0 0,0 0 0 0,0 0-128 0,3-8 0 16,0-8 0-16,2-9 0 0,-2-4-208 0,1-3 16 15,-1-2 16-15,-2 9 0 0,1-2 176 0,1-7 0 32,-1 1-144-32,3-14 144 0,0 8 0 0,0 8 0 0,-1 4-144 0,1 14 144 15,0-3 0-15,2 4-192 16,-1-2 192-16,4-1-160 0,-5 5 16 0,6 2 0 16,1 2 0-16,-12 6 0 0,11-5 144 0,2 5-160 0,2 0 160 0,2 0-160 15,-17 0 160-15,18 5 0 0,-3 3 128 0,-5 3-128 0,-2 0 192 16,-2 2-16-16,-1 0-16 0,-2 8 0 15,-4 1 32-15,-3 2 0 0,-2 0 0 0,1-4 0 16,-1-2 32-16,-4 3 16 0,-5-2 0 0,-9 10 0 16,0 1-16-16,6-14 0 0,-2 0 0 0,2 0 0 31,0-3-2016-31,2 0-416 0,2-1-80 0</inkml:trace>
  <inkml:trace contextRef="#ctx0" brushRef="#br0" timeOffset="207898.44">28073 6281 36575 0,'0'0'1616'0,"0"0"336"0,-9-4-1568 0,1 0-384 0,-2-1 0 0,-5 5 0 16,1 0 1088-16,-1 5 128 0,-1 3 16 0,1 1 16 15,0 7-608-15,6-5-128 16,-6 2-32-16,-6 11 0 0,-2 2-208 0,1 7-32 15,2 4-16-15,2 4 0 0,2 4 48 0,6-11 16 0,-3 10 0 0,-9 23 0 16,2-1-32-16,7-17-16 0,-2 1 0 0,-9 28 0 16,1-11-64-16,7-18-16 15,-3 1 0-15,-12 33 0 0,3-5-160 0,1-9 192 0,-1-2-192 0,12-25 192 16,-4 4-64-16,-1-1-128 0,-2-4 192 0,-11 15-64 0,7-13-128 0,1-11 160 16,1-6-160-16,4-2 160 0,0 1-160 0,10-12-176 31,-2-5 48-31,1 0 0 15,12-8-1328-15,0 0-256 0,0 0-48 0,0 0-17200 0</inkml:trace>
  <inkml:trace contextRef="#ctx0" brushRef="#br0" timeOffset="208272.02">28213 7077 32255 0,'0'0'2864'0,"0"0"-2288"16,0 0-576-16,13-8 0 0,-13 8 1664 0,0 0 208 0,0 0 48 0,0 0 16 15,3-12-272-15,-3 12-48 0,0 0-16 0,0 0 0 16,0 0-784-16,-8-1-176 0,-2-2-16 0,-6 6-16 16,-3-2-352-16,-2 6-80 15,-4-2-16-15,-1 6 0 0,-3-1-160 0,8-2 0 16,-3 0 0-16,1 3 0 0,0 2-176 0,-8 9 176 0,5-3-128 0,7-4 128 16,4 1-144-16,9-8 144 0,-1 3-160 0,6-1 160 0,1 1-192 0,4 6 48 31,6-4 16-31,6 0 0 0,7-2 128 0,-2-3-192 0,7-3 192 0,1 3-192 0,7-1 192 15,14 2 0-15,-1-4-144 0,-4 3 144 16,-3-1 0-16,-14-2 0 0,0 3 0 0,1 2 0 0,0 1 0 0,10 2 0 16,-8 2 192-16,-7-3-64 0,-6-2 144 0,-6-2 32 15,-3 0 0-15,-1 1 0 0,-8-9-112 0,9 11-32 16,-9-11 0-16,0 13 0 0,-4 0 96 0,-4-5 0 16,-5 3 16-16,-6 2 0 0,-6 0 48 0,-19 7 16 15,-1 1 0-15,-2 0 0 0,0-8-336 0,6-6 144 0,-9-3-144 16,-10 0-22368-1</inkml:trace>
  <inkml:trace contextRef="#ctx0" brushRef="#br0" timeOffset="-163536.36">2004 8786 9215 0,'0'0'816'0,"0"0"-656"15,-7-5-160-15,1 2 0 0,1 1 2448 0,-3-4 464 0,-2 1 96 0,2 2 0 16,8 3-912-16,-2-5-192 0,1-3-48 0,-1 3 0 0,2 5-512 0,0 0-96 16,0 0-32-16,-2-8 0 15,2 8 0-15,0 0 0 16,0 0 0-16,0 0 0 0,0 0-480 0,0 0-96 15,0 0-32-15,0 0 0 0,0 0-608 0,0 0 0 0,5 10 0 0,0 1 0 16,3 2 0-16,4 3 0 16,-3 0 0-16,1 1 0 0,0-4 0 0,-4-5 0 0,4 5 0 0,2 1-128 0,1 3 128 0,6 5 0 15,-3-2 0-15,2 1-128 0,0-2 128 0,-3-6 0 16,1-3 0-16,2 1 0 0,-2-2 0 0,5 7 0 16,0-3 0-16,-1-2 0 0,-3-3 0 0,-5-6 0 15,-12-2 0-15,11 3 128 0,1 0-128 0,-12-3 176 16,0 0-176-16,0 0 192 0,13 0-32 0,-13 0 0 15,0 0 0-15,0 0 0 0,0 0 32 0,3-11 16 16,-5 0 0-16,1-2 0 16,-3 0-208-16,-1 0 0 0,1-2 0 0,-1 1 0 15,-2-1 0-15,-1-1-288 0,2-5 64 0,-1 3 16 0,1-3 16 0,-1 1 0 16,1 4 0-16,1 5 0 0,-3-2 192 0,3 0 0 16,-2 1 0-16,1 4-144 0,-2-2 144 0,1 7 0 0,-1 3 0 0,2 0 0 15,-4 0 240-15,-5 8 16 16,-1 0 16-16,0 5 0 0,-1 4-48 0,6-6-16 15,-2 2 0-15,-5 3 0 0,-3 0-208 0,-8 10 144 0,5-3-144 0,4-5 128 16,2-2-128-16,8-4 128 16,1-3-128-16,2-4 128 0,-1 2-128 0,-2-3 128 0,10-4-128 0,0 0 128 15,0 0-128-15,0 0 0 0,0 0 0 0,0 0 128 16,0 0-128-16,0 0-144 16,13 0 144-16,2 0-208 0,1-4 208 0,-3 0 0 15,0 1 0-15,2-2 0 0,1 4 0 0,4-6 0 0,-1 2 0 0,-3 2 0 0,0 1 0 0,-4 2-144 16,1 0 144-16,3 0-128 0,-16 0 128 0,15-3 0 15,-1 0 128-15,-14 3-128 0,0 0 0 0,0 0-160 16,0 0 16-16,0 0 0 31,10-8-240-31,-10 8-64 0,2-13 0 0,-2 13 0 0,-5-13 80 0,0 1 16 0,-2 3 0 0,1-3 0 0,-2-1 160 0,-4 2 48 0,-1 1 0 0,0-4 0 16,0 1 144-16,0 0 0 16,2 1 0-16,3 7-128 0,-2-3 128 0,-1 0 0 15,11 8 160 1,-10-5-160-16,10 5 544 0,0 0 16 0,-8-3 0 0,8 3 0 15,0 0-64-15,0 0-16 0,0 0 0 0,0 0 0 16,0 0-96-16,3 11-32 0,2-1 0 0,3 13 0 0,4 3 64 0,-1 6 16 0,-3 2 0 0,0 2 0 31,-1 3-48-31,-4 2-16 0,-3 4 0 0,0 9 0 0,3 3-176 0,0 1-16 16</inkml:trace>
  <inkml:trace contextRef="#ctx0" brushRef="#br0" timeOffset="-134305.9">3139 7869 26719 0,'-2'-11'1184'0,"-1"-6"240"0,-2 4-1136 0,2 2-288 0,1-2 0 0,0 8 0 15,-1-3 2288-15,3 8 400 16,0 0 64-16,0 0 32 0,0 0-736 0,0 0-160 16,0 0-32-16,0 0 0 0,-6 5-1232 0,6-5-256 15,-4 8-48-15,1 12-16 0,0 1-304 0,3 5 0 0,2 5 0 0,2 3 0 16,3 3 0-16,-2-8 0 0,0 8-160 0,3 25 160 16,0 0 0-16,-2 0 0 0,3-4-144 0,-5-17 144 15,0 9 0-15,-3 3 0 0,4 1 0 0,-2 32 0 0,-1-6 0 0,-2-4 128 16,0-5-128-16,0-25 0 0,0 2 160 0,-2 0-160 0,-1-5 160 0,-2 19-160 15,5-15 0-15,0-1 128 0,0-7-128 0,5-5 0 16,-2-5 0-16,1-8 0 16,-1-2 128-16,3 7-128 15,3-1 0-15,0-6 0 0,1-3 0 0,-2-6 0 16,3-2 0-16,-1 4 0 0,0-4 0 0,8 5 0 16,1-3 0-16,1-4-128 0,-2-1 128 0,-7-2 0 0,4-1 0 0,-1 1-160 15,1 0 160-15,6-1-128 0,-2-2 128 0,-1-2 0 16,2-1 0-16,-2 0 0 0,-2-2 0 0,-3 5 0 15,3-3 0-15,5 3 0 0,-3-2 0 0,-3-1 0 16,-15 3 0-16,9 0 128 0,1 3-128 0,0-1 0 16,-10-2 0-16,15 3-128 15,-15-3-2816-15,19 13-544 0</inkml:trace>
  <inkml:trace contextRef="#ctx0" brushRef="#br0" timeOffset="-133793.96">3988 8989 36287 0,'0'0'1600'0,"0"-13"336"0,0-3-1552 0,0 6-384 0,0-1 0 0,0-7 0 0,0-2 736 16,0 3 64-1,0-3 16-15,-2 9 0 0,-1 3-144 0,-2-5-32 0,5 13 0 0,-5-8 0 16,-5 3-368-16,10 5-80 0,-8-4 0 0,-1 4-16 15,-3 4 112-15,-9 1 32 0,-2 6 0 0,2 2 0 16,3 0-176-16,7 1-16 0,-4 4-128 0,1 3 192 16,-1 4-192-16,-4 7 0 0,3 2 0 0,-1-1 0 0,9-6 0 0,3-5-128 15,2 2 128-15,1-1 0 0,1 1 0 0,2 8-128 16,4-2 128-16,3-9 0 0,2-5 0 0,0-5 0 16,1-1 0-16,2-2 0 0,-1-1 0 0,7-6 0 0,1-2 0 15,-3-6 0-15,8-3 0 0,-9-1 0 0,0 1 0 0,0-4 144 16,-1-1 32-16,6-12 0 0,-3 2 0 0,-3 1 0 15,-2 1-48-15,-7 9-128 0,1-3 192 0,-1-9-64 0,4-1 0 0,-4 4 0 16,1 0 0-16,-6 10 0 0,-1 0-128 0,0 0 192 16,2 2-192-16,-2 1 192 0,-3 2-192 0,3 8 160 15,0 0-160-15,0 0 160 16,0 0-32-16,0 0-128 16,0 0 192-16,-3 10-64 0,-1 1-128 0,3 10 0 15,1 0-160-15,0 4 160 0,1 1-144 0,3-7 144 16,-1 2-128-16,2 4 128 0,1 4 0 0,6 11 0 15,-1-5 0-15,0-3 0 0,1 0 0 0,-1-14 0 16,2 2 0-16,-2-7 0 0,2 0 0 0,9-2 0 16,2-3 128-16,-1-8-128 0,-6-5 0 0,-2-3 0 0,3-6 0 0,5-4 0 15,3-7-2960 1,11-12-560-16</inkml:trace>
  <inkml:trace contextRef="#ctx0" brushRef="#br0" timeOffset="-133519.93">4553 8142 35935 0,'-7'-3'3200'0,"7"3"-2560"16,0 0-512-16,0 0-128 16,0 0 1264-16,0 0 224 0,0 0 48 0,0 0 16 15,0 0-448-15,0 0-80 0,0 0-32 0,0 0 0 0,0 0-800 0,7 19-192 16,1 7 0-16,-2 3 0 0,-1 7 0 0,2 4 0 0,1 3 0 0,3 7 0 15,1 7-144-15,-1 5 144 0,-1 4 0 0,4 4-144 16,1 5 144-16,-2-6 0 0,-5-2 0 0,2-25 0 16,-2 5 0-16,2 0 128 0,1 4-128 0,5 10 0 0,-3-9 0 0,0-10 128 31,-5 1-128-31,-1-19 0 16,-2-3-864-1,1-1-240-15,1-4-48 0,-7 5-17728 0</inkml:trace>
  <inkml:trace contextRef="#ctx0" brushRef="#br0" timeOffset="-133327.83">4579 9062 16575 0,'0'0'1472'0,"0"0"-1168"0,0 0-304 0,13-3 0 16,1-5 4928-16,1 0 912 0,-2 3 192 0,-3 0 48 0,1-3-4288 0,2 3-832 15,0-2-192-15,13-6-16 0,0 2-448 0,-2 1-96 16,-1 2-16-16,0 5 0 0,3-5-192 0,1 3 0 15,3 2 128-15,-3 1-128 16,-4-1-896-16,5 0-208 0,2 1-48 0,0-1-16320 16</inkml:trace>
  <inkml:trace contextRef="#ctx0" brushRef="#br0" timeOffset="-132985.53">5231 9091 23951 0,'0'0'1056'0,"0"0"224"0,0 0-1024 0,0 0-256 0,2-9 0 0,3-3 0 0,1 1 2832 0,3-2 512 16,-3 0 112-16,1-3 0 0,-1-4-1904 0,2 2-384 16,0 2-80-16,0 0 0 0,-1-5-800 0,-4 0-160 0,-3 1-128 0,0-1 192 15,-1 8-64-15,-1-1-128 16,-1 1 192-16,-5 0-64 0,-5 4 0 0,-2 5 0 16,-5 0 0-16,-1 4 0 0,0 4-128 0,-1 0 0 15,-3 8 0-15,2 1 0 0,1 0 0 0,2 3 0 16,2 0 0-16,5 5 128 0,0 4-128 0,4 1 128 0,2-2-128 0,4 4 128 0,1 1-128 0,1 0 0 31,4 0 144-31,3 1-144 0,6-1 448 0,1 2 32 0,1-1 0 0,4 3 0 16,2-1 32-16,2-2 16 0,0-1 0 0,-8-13 0 15,4-3-272-15,0 2-64 0,3-6-16 0,7 4 0 16,-1-9 48-16,1-4 16 0,-2-9 0 0,3-2 0 0,0-10-240 16,-1 0-192-16,-2-3 48 0,-2-6 0 31,-1 4-1936-31,-5-1-384 0,-2 2-80 0,-5 1-16 0,-1-2-1216 0,-7 2-256 0</inkml:trace>
  <inkml:trace contextRef="#ctx0" brushRef="#br0" timeOffset="-132640.08">5517 8931 12895 0,'0'0'1152'0,"0"0"-928"0,0 0-224 0,0 0 0 15,0 0 4400-15,0 0 832 0,0 0 160 0,-1 16 48 0,1-16-2944 0,-2 13-576 16,2-13-112-16,2 16-16 16,-2 5-272-16,3-5-48 0,-3-16-16 0,6 22 0 0,-1 0-560 0,3-1-128 15,4 1 0-15,-3 2-16 0,0 0-240 0,-1 2-64 16,-2 2 0-16,1 3 0 15,1 1-1056-15,1-3-224 0,-4-1-32 0,2-2-16 0,-2-2 880 0,0-8 0 16,1-4 0-16,1-2 0 0,-1-4 0 0,-6-6 160 16,0 0-160-16,15 2 160 0,-2-2 736 0,-5-5 128 15,0 0 48-15,5-10 0 0,0-6-1072 0,-2 0 0 0,-3 2 0 0,2-11-192 16,-2 0-48-16,0 7 0 0,-1-3 0 0,1-2 0 0,2-1 48 16,3-10 16-16,0 8 0 0,-4 10 0 0,-2 5 176 0,-2 8-160 31,-5 8 160-31,0 0-160 0,6-8 160 0,-6 8 0 0,0 0 0 0,12 8-128 0,-4 3 128 0,-2 2 0 15,2 0 0-15,1 3 0 0,-1 4 0 0,3 17 0 16,-3-3 0-16,0-1 0 0,4-4 0 0,-4-5 0 16,-2 1 128-16,2 1-128 0,0 1 0 0,7 7 0 15,0-4 0-15,3-11 0 0,-2-6 0 0,-3-6 0 32,5-6 0-32,11-6 0 15,-3-6-2496-15,1-5-480 0,1-2-96 0</inkml:trace>
  <inkml:trace contextRef="#ctx0" brushRef="#br0" timeOffset="-132340.18">6699 9046 40543 0,'0'0'1792'0,"0"0"384"0,-6-3-1744 0,-1 3-432 0,-1-2 0 0,-3-1 0 16,-6 0 1440-16,8-2 208 15,1 0 32-15,-4 2 16 16,-1-2-944-16,-6 1-192 0,1 0-48 0,2 0 0 15,-1 3-368-15,6-3-144 0,-4 4 0 0,2 0 144 0,-1 4-144 0,1 1 0 16,0 3 0-16,-2 8 0 0,2 0 0 0,7-3-144 0,-1 7 144 0,1 9-160 16,-2 2 160-1,6-12-128-15,2 7 128 0,3 13-128 0,2-2 128 0,2-14 0 16,1 2 0-16,2-1 0 0,1 0 0 0,10 9 0 16,0-7 0-16,3-7-128 0,4-6 128 0,-10-5 0 0,0-4 0 0,3-4 0 0,2-4 0 0,14-9 0 15,0-6 0-15,1-2 0 31,-6-4-992-31,-11 7-224 0,0-4-32 0,0-1-16 16,4-1-2384-16,4-17-496 0</inkml:trace>
  <inkml:trace contextRef="#ctx0" brushRef="#br0" timeOffset="-131864.87">6991 8914 10127 0,'0'0'896'0,"-1"9"-704"15,-4 4-192-15,2-2 0 0,-1 5 5184 0,-2 4 992 0,3-3 208 0,-2 16 32 16,0-4-3232-16,5 4-656 15,-2-4-128-15,2-5-32 0,0-3-1024 0,2 5-192 0,1 5-64 0,5 8 0 16,2-2-512-16,1-7-96 0,2-3-32 0,-3-9 0 0,0-2-256 0,3-1-48 0,1-2-16 0,9 0 0 31,-3-5 48-31,1-8 0 0,3-3 0 0,-9 1 0 16,-1-6-32-16,4-3 0 0,0 1 0 0,6-10 0 16,-2-1-144-16,-8 2 0 0,-6-2 144 0,-3 5-144 15,2 3 0-15,-2-4 0 0,-2 1 0 0,0-8 0 0,-3 6 0 0,-2 7 0 16,2 11 0-16,0 0 0 0,-4-9 0 0,4 9 0 15,0 0 0-15,0 0 0 16,0 0 0-16,-4 12 0 0,4 4 0 0,-1 5-128 16,-1 5 128-16,0 2 0 0,2 6 0 0,4 19 0 0,4-4 0 0,0 1 0 15,0-4 0-15,3 3 0 0,2 1 0 0,0 2 0 16,2-2 0-16,-2 7 128 0,0 5-128 0,2 1 0 16,1-1 128-16,-8-17-128 0,-2 4 0 0,1 1 144 0,-2 0-144 15,1-1 0-15,-3-7 208 0,-3 12-64 16,-6-10-16-16,1-18 0 0,-5-2 64 0,-3-3 16 0,-4 0 0 0,-11 2 0 15,-1-7-208-15,4-9 0 0,-5-4 0 0,-6-3 0 0,-5-5-272 0,-1-3-48 16,1-5-16-16,-11-10 0 16,15-3 144-16,6-1 48 15,7-3 0-15,14 4 0 0,7-9 144 0,8-3 144 16,1-7-16-16,19-30-128 0,10 5 0 0,12 1 0 16,7 2-160-16,3 5 160 0,1 4 0 0,4 0 0 0,1-1 0 0,2-1 0 0,-1 2-128 0,-1-1 128 15,0 2 0-15,-17 23 0 16</inkml:trace>
  <inkml:trace contextRef="#ctx0" brushRef="#br0" timeOffset="-106398.06">2731 9999 26831 0,'0'0'1184'0,"8"-12"256"0,2 8-1152 0,0 0-288 0,1-4 0 0,2 3 0 0,2-3 1392 0,1 3 208 16,2 2 64-16,0 3 0 0,1-1-384 0,2 1-80 0,0 1-16 16,2 2 0-16,-5 1-640 0,3 0-128 0,5 1-32 0,0 3 0 15,0 1-128-15,0-1-16 0,0 0-16 0,3 5 0 16,2-2 96-16,14 2 0 0,4 0 16 0,5 0 0 0,-1 2-16 16,4-6 0-16,-11 0 0 0,4-1 0 0,4 3 48 0,4-1 0 15,7 1 0-15,3 1 0 0,0 1 80 0,5-4 0 16,5 3 16-16,2 1 0 15,-1 0-48-15,1-2-16 0,-2 2 0 0,0 2 0 0,0-1-112 0,1 1-32 16,1-5 0-16,1 1 0 0,21 5-48 0,-4-3-16 16,-6 0 0-16,-4 3 0 0,-4 1 0 0,9-4 0 15,3 1 0-15,-4-1 0 0,-22-3 32 0,3 1 0 0,0 2 0 0,7-1 0 16,-1-3 0-16,4 8 0 16,5-3 0-16,-2 1 0 0,18 1-224 0,-7 4 144 31,-6-3-144-31,-11 3 128 0,-11-4 16 0,-5 0 0 0,-1-3 0 0,0 4 0 0,-14-8-16 0,-3 3 0 15,-4-1 0-15,-2-3 0 0,-1 0 32 0,-1 2 0 0,-3-2 0 16,-1 0 0 0,7 0-32-16,-2 4 0 0,-5-6 0 0,-3 2 0 15,-3-1 0-15,1-2-128 0,0 0 192 0,-3-5-64 16,-2 0-128-16,-4 0 0 0,-6 0 144 0,-2-5-15760 16,-4 0-3136-16</inkml:trace>
  <inkml:trace contextRef="#ctx1" brushRef="#br0">14739 14304 0,'0'0'0,"0"0"16,0 0-16,80-104 0,-51 62 31,8 6-15,4 4-16</inkml:trace>
  <inkml:trace contextRef="#ctx0" brushRef="#br0" timeOffset="-52706.26">9690 8122 24991 0,'0'0'1104'0,"0"0"240"0,0 0-1088 0,0 0-256 0,0 0 0 0,-13-8 0 0,13 8 1392 0,0 0 208 16,-5-5 64-16,0 0 0 0,5 5 32 0,-8-11 16 31,3 3 0-31,5 8 0 0,-6-8-768 0,6 8-160 0,0 0-16 0,-4-5-16 16,-4-3-48-16,-2 3-16 16,10 5 0-16,-13-5 0 0,-1 2-96 0,6 0-16 15,8 3 0-15,-13 0 0 0,-5 3-224 0,-5 2-48 0,0 0-16 0,1 6 0 16,-4 5-288-16,5-3 160 15,-5 3-160-15,0 4 128 0,-2 1-128 0,-14 13 0 16,3 2 0-16,2-5-176 0,1-1 176 0,15-12 0 16,3 3 0-16,3-1-128 0,4-4 128 0,-2 5 0 15,6 0 0-15,6-4 0 0,6-1-144 0,0-5 144 0,4 2-160 16,6 0 160-16,-2 0-160 0,14 11 160 0,1 1-160 0,0-4 160 16,1 0 0-16,-6-6-144 0,3 3 144 0,3 3 0 0,-2 3 0 0,12 8-160 15,-6-2 160-15,-4-1 0 0,-6 0 0 0,-9-8 0 16,3-1 0-16,-1 6 0 0,-2-2 0 0,3 13 128 15,-9-7-128-15,-3-3 0 0,-7 2 160 0,-1-8-160 0,-7 2 160 0,-1 0-160 16,-2 1 176-16,-10 14-176 16,-1-6 192-16,-1-8-192 0,-4-2 224 0,11-9-64 15,-1 1-16-15,-1-4 0 16,2-2 0-16,-9 3 0 0,7-6 0 0,6 0 0 16,14-5-144-16,-7-5 160 0,7 5-160 0,-5-8 160 15,5-3-368-15,12-7-80 0,7-2-16 0,4-6 0 16,1-3-304-16,-4 8-64 0,4-3-16 0,4-1 0 15,-2 1-480-15,19-10-112 0,-1 6 0 0,-2 4-16 0,-1 3-160 0,-17 8-16 0,4 2-16 0,1 1 0 32,0 2 656-32,10-4 128 0,-10 4 16 0,1 3 16 0,0 2 448 0,-4 1 96 0,-6-1 128 0,-7 3-208 15,-3 0 480-15,1 5 112 0,-11-5 0 0,0 0 16 0,0 0 736 0,6 11 144 32,-1 2 16-32,-1 4 16 0,-4-1-224 0,-5 10-32 0,-7 2-16 15,-1-4 0-15,-1-1-464 0,4-7-80 0,0 7-32 0,-1-1 0 16,0 3-160-16,-6 12-48 0,8-8 0 0,4-1 0 15,5-2-64-15,3-10 0 0,2 0-16 0,5-3 0 0,3 2-176 0,9 1 160 32,4-3-160-32,-1-3 160 0,-3-7 64 0,-2 0 16 15,1-6 0-15,7 0 0 0,-1-5-16 0,12-5 0 16,-6-4 0-16,-4 1 0 0,-3 2-32 0,-10 2-16 16,4-1 0-16,-6-1 0 0,-4-1 96 0,3-8 32 0,-5 7 0 0,-3 1 0 15,-7 1-512-15,1 6-112 0,-1-5 0 0,-5 0-16 16,-7 1 1616-16,-1-1 320 0,1 0 64 0,-11-6 0 0,1 6-1344 0,4 3-320 15,3-1 0-15,-3-2 0 32,-1-2-2064-32,-2 1-448 0,1-1-96 0</inkml:trace>
  <inkml:trace contextRef="#ctx0" brushRef="#br0" timeOffset="-52439.26">9678 8578 34847 0,'0'0'1536'0,"0"0"320"0,0 0-1472 0,0 0-384 0,-6 2 0 0,6-2 0 0,0 0 1376 0,0 0 208 0,0 0 32 0,0 0 16 15,6-16-736-15,3 8-128 0,0 0-48 0,4-2 0 16,2-2-528-16,8-4-192 0,-2 2 0 0,1-3 144 16,4 1-16-16,-9 5-128 15,-3-2 192-15,2 1-64 0,2 4-128 0,7-5 128 0,-4 5-128 0,-5 0 128 16,0 0-128-16,-6 6 0 0,0-1 0 0,-1 3 128 15,0 3-128-15,4 2 0 0,-2 0 0 0,-11-5 0 16,10 8 0-16,-2-3 0 0,0 3-192 0,5 0 192 31,0 0-1936-31,11 1-272 0,1-3-48 0,-1-6-14976 0</inkml:trace>
  <inkml:trace contextRef="#ctx0" brushRef="#br0" timeOffset="-52257.15">10899 7927 39391 0,'-5'0'3504'0,"1"4"-2800"0,4-4-576 15,0 0-128-15,-9 8 1552 0,1 2 288 0,2-2 48 0,-1 8 16 0,-4 0-1328 0,-4 13-256 16,1 1-48-16,1-9-16 0,-2 6-256 0,-1 6 0 16,0 1 0-16,-1 3 0 15,-2 1-2144-15,3 2-432 0</inkml:trace>
  <inkml:trace contextRef="#ctx0" brushRef="#br0" timeOffset="-50964.77">11451 8807 6447 0,'0'0'576'0,"-1"-8"-576"0,1 8 0 0,-7-8 0 0,-1 2 4512 0,0-3 800 16,-2 3 144-16,2 1 48 0,-3 2-2752 0,-7 1-560 16,0 4-96-16,-3 6-32 0,-2 3-816 0,7-1-160 0,-4 1-48 0,1 6 0 15,0-1-688-15,-9 10-144 16,2 1-16-16,2 3-16 0,4-1-176 0,9-8 0 15,-4 3 0-15,7 1 0 0,0-1 0 0,0 13 0 0,3-2 0 0,3-3 0 16,4-3-128-16,1-13 128 0,2 1 0 0,3-1 0 16,0-3 0-16,10 3 0 0,2-8 0 0,2-8 0 15,-1-5 176-15,-4-1 48 16,1-4 16-16,6-9 0 0,5-6 80 0,4-4 0 0,4-3 16 0,15-24 0 16,-7-2-112-16,-14 14-32 15,0-3 0-15,1-7 0 0,1-2-48 0,12-32-16 0,-4 4 0 16,-5 9 0-16,-5 8 0 0,-14 19 0 15,-2-6 0-15,-2-1 0 0,2-7-128 0,3-21 0 0,-5 9 0 0,-4 9-176 16,-4 10-144-16,-5 22-16 0,-3 6-16 0,0 2 0 16,-2 4 352-16,-3-8 0 0,-4 8 0 0,1 8 128 15,-2 1 320-15,3 9 48 0,2 3 16 0,0 3 0 16,-2 2-128-16,-4 3-32 0,1 1 0 0,1 7 0 16,4 3-352-16,2-2 0 0,1 5 0 0,1 9 0 15,1 3 0-15,5 31-160 16,4 34 16-16,2-1 0 15,-1-14 144-15,9 73 0 16,5 30 0-16,-1-42-128 16,-10-55 128-16,-1-15 0 0,-2-13 0 0,-1-10 128 15,1-7-128-15,4-7 192 0,1-6-64 0,-1-6 0 16,-3-5-128-16,2-5 128 0,-4-3-128 0,2-5 128 0,-8-8-128 0,12 4 0 0,-1-8 0 0,0 0 0 47,2-5-480-47,0-7-16 0,-1 0 0 0,1-10 0 0,5-6-288 0,-2-1-64 0,-5-4-16 0,5-1 0 15,1 6-1632-15,-3 1-320 0,1 0-64 0,-4 10 0 16,-4 3 1440 0,-2 4 288-16,-5 14 64 0,0 0 16 0,0 0 576 0,0 0 112 0,0 0 32 0,0 0 0 0,0 0 928 0,0 0 192 15,0 0 48-15,-10 8 0 16,2 0 464-16,8-8 80 0,-8 8 32 0,3 3 0 0,2 6 64 0,1 0 16 0,0 3 1168 16,-1-2-1328-16,1 1-272 0,9 2-48 0,-2 1-16 0,0-1-432 0,-2 3-96 15,-3-3 0 1,5 2-16-16,0-2-224 0,0 0-32 0,-1 0-16 0,3-5 0 0,1 4-160 0,2-7 0 15,1-5 144-15,0 2-144 0,-11-10 176 0,17 3-48 16,-1-3 0-16,0-3 0 16,-1-2-128-16,1-5 0 0,-1-5 0 0,3-1 0 15,-1-5-160-15,0 5 160 0,-3-5-208 0,-1 0 80 16,0 0 128-16,-6 1 0 0,-6-1 0 0,3 5 0 0,-3 0 0 0,4-9 0 16,-5 4 128-16,2 5-128 0,-4 0 0 0,2 6 0 15,-2 5 0-15,2 5 128 0,0 0-128 0,0 0 0 16,0 0 0-16,0 0 0 15,0 0 192-15,0 0-48 16,0 0 0-16,0 0 0 0,0 0-144 0,0 0 160 0,2 16-160 0,-2-6 160 16,0 3-160-16,-2-2 0 0,2 2 0 0,2 4 128 15,1-1-128-15,2 5 0 0,-3-5 144 0,4 0-144 16,1-3 0-16,-1 0 0 0,-6-13 0 0,10 8 0 0,-10-8 0 0,16 0 144 16,0-1-144-16,1-6 0 0,1-1 192 0,-7 3-64 15,0-3 0-15,2 0-128 0,0-5 160 0,5-3-160 16,-3 3 128-16,-7 2-128 15,0 1 0-15,-3-2 0 0,1-1 128 0,-1 0-128 0,-2 2 0 0,-3 11 0 0,0 0 0 0,0 0 0 16,0 0 0-16,0 0 0 16,0 0 0-16,0 0 0 0,0 0 0 0,0 0 0 15,-1 20-192-15,1-7 192 0,-2 3-208 0,2 10 80 0,3-2 128 0,1-4-208 0,-3 1 208 0,4 11 0 32,3-1-160-32,4 1 160 0,-1-4 0 0,-3-10 128 15,0-2 0-15,9 4 0 0,2-6 16 0,1-2 0 0,-3-8 0 0,4-5 0 16,-1-6 112-16,4-6 32 15,6-5 0-15,0-6 0 16,4-8-1024-16,-1-6-208 0,-4-2-32 0</inkml:trace>
  <inkml:trace contextRef="#ctx0" brushRef="#br0" timeOffset="-50427.93">13622 8114 30815 0,'0'0'1360'0,"0"0"288"0,0 0-1328 0,0 0-320 16,0 0 0-16,0 0 0 0,-8 8 960 0,1 4 128 0,3-1 32 0,0 4 0 0,3 1-256 0,-4 8-48 16,-3 4-16-16,3 3 0 0,3 1-544 0,1 5-128 15,-1-1 0-15,4 3-128 16,1 5 224-16,2 5-64 16,0 3-16-16,-2-13 0 0,-2 3 0 0,6 28 0 15,6-7 0-15,-7-18 0 0,-2 1 64 0,1 2 16 0,1-2 0 0,1 20 0 16,-7-5-80-16,0-14-16 15,0-7 0-15,3-2 0 0,2-4 48 0,-2-7 0 0,-3-6 0 0,0 0 0 16,0-1-32-16,0-7 0 0,-5 0 0 0,5-13 0 31,0 0-864-31,0 0-176 0,0 0-48 0,0 0-10816 0,0 0-2160 0</inkml:trace>
  <inkml:trace contextRef="#ctx0" brushRef="#br0" timeOffset="-49664.2">13770 8997 30975 0,'0'0'1376'0,"10"-8"288"0,-4-2-1344 0,-6 10-320 16,7-11 0-16,-7 11 0 0,0 0 2048 0,0 0 320 16,0 0 80-16,0 0 16 0,0 0-992 0,0 0-192 15,0 0-32-15,-12 7-16 0,2 1-672 0,-1 5-144 0,-2 0-32 0,2 8 0 16,-1 0-384-16,1 3 0 0,0 1 128 0,1 2-128 0,3 4 0 0,-1-2 0 16,0 4 0-16,5-4 0 0,3 3 0 0,0-4 0 15,0-5-128-15,1-7 128 0,3-2 0 0,2-1 0 16,2-3-144-16,4-2 144 0,2-1 0 0,9-2-192 15,1-5 192-15,-6 0-160 0,2-4 160 16,11 0 0-16,-2-5 0 0,-3 1-128 16,-3-5 128-16,-1-3 0 0,1 0 0 0,-4 3 0 0,1-3-256 0,4-4 16 31,4-9 16-31,-5 3 0 47,-10 7-1248-47,-2-6-240 0,-3-9-48 0,-3 5-16 15,0 8-640-15,-2 1-128 0,-1 2-16 0,-1 4-16 0,-1-1 2016 0,0 4 416 0,0 11 144 0,0 0 0 0,0 0 1072 0,0 0 320 16,0 0 64-16,0 0 16 0,0 0 208 0,0 0 48 16,0 0 16-16,0 0 0 0,0 0-656 0,0 0-144 15,0 0-32-15,0 0 0 0,-5 13-528 0,2 0-128 0,3-13 0 0,-1 16-16 32,2 0-240-32,4 5 0 0,2 4 128 0,-1-4-128 0,1 3 0 0,1 1 0 15,1-1 128-15,3 2-128 16,-2-2 0-16,-1 4 0 0,3-4 0 0,-6-9 0 0,4-4 0 15,3 5 0-15,-2-3 128 0,1-8-128 0,2 2 160 0,1-7-16 16,-2-4 0-16,1-4 0 0,3-1 32 0,-3-6 0 16,-6-1 0-16,2-2 0 0,0 2-48 0,-2-4-128 15,0-1 192-15,-1 5-64 0,-6-2-128 0,1 2 192 16,-2 4-192-16,0-1 192 0,-2 5-192 0,2 8 192 16,0 0-192-16,0 0 192 0,0 0-192 0,0 0 0 15,0 0 144-15,0 0-144 0,-6 8 0 0,2 9-160 16,3 2 16-16,1 7 0 0,0 3 0 0,1 4 0 15,3 1 0-15,1 2 0 0,-1 1 144 0,5 0-128 16,-1 1 128-16,3 4-128 0,0 2 128 0,1-2 0 16,-2-5 0-16,1 7 0 0,0 1 0 0,-3 6 0 15,-1 2 0-15,-4-15 0 0,0 7 0 0,1 22 144 16,-4-6-144-16,-4-2 0 0,0-10 192 0,-3-7-64 0,-3-7 0 16,1-9-128-16,-4-3 240 0,-2-8-64 15,-1 1-16-15,-1-8 0 0,1-5 32 0,0 1 16 0,0-8 0 0,0-1 0 16,-1-3-208-16,-1-8 0 0,-1-11 0 0,1-6 0 15,3-9-304-15,4 0 0 0,3-7 0 0,5-5 0 32,4-4-144-32,6-4-48 0,1 5 0 0,5 4 0 0,0 7-96 0,3 4-32 0,4 5 0 0,-2 1 0 31,-4-1 16-31,1 3 0 0,1 5 0 0,2-4-11552 0,0 4-2320 0</inkml:trace>
  <inkml:trace contextRef="#ctx0" brushRef="#br0" timeOffset="-49426.19">14237 8666 39391 0,'0'0'1744'0,"0"0"368"0,0 0-1696 0,0 0-416 0,0 0 0 0,0 0 0 0,0 0 976 0,0 0 112 16,12-5 32-16,4-1 0 0,0-2-352 0,-4 6-64 31,2-1 0-31,7-2-16 0,2 5-512 0,0 0-176 0,1 0 0 0,-4 5 144 16,-3 0-944-16,13 6-192 15,-3 0-32-15</inkml:trace>
  <inkml:trace contextRef="#ctx0" brushRef="#br0" timeOffset="-48733.96">15353 9057 18431 0,'0'0'1632'0,"0"0"-1312"0,0 0-320 0,0 0 0 0,0 0 3328 0,0 0 576 0,0 0 128 0,-7-6 32 0,7 6-2576 0,-6-8-512 15,6 8-96-15,0 0-32 16,-12-2-32-16,3 4-16 16,-1 1 0-16,-1 2 0 0,-1 6-352 0,1 2-80 0,-1 0-16 0,-1 7 0 0,-1 4-224 0,-1 0-128 15,1 1 160-15,1 1-160 16,0 8 0-16,1-3 0 16,6-5 0-16,-2 1 0 0,3-4 0 0,3 0 0 15,2-6 0-15,2-4 0 0,-2-13 0 0,0 0 0 16,0 0 0-16,16 4 0 0,0-8 0 0,1-5 0 0,-1-8 0 0,6-7 0 15,0-8 192-15,2-2-16 0,0-7 0 0,1 0 0 16,-3-4-432-16,-2 3-64 0,-4 0-32 0,-3-2 0 31,-5-2-432-31,-3 1-96 0,-2-1-16 0,1-2 0 16,-1 1 336-16,-3-5 64 0,-2-2 16 0,2 4 0 16,2 4-608-16,-4 4-128 0,-1 1-32 0,-2 4 0 15,0 8 608-15,2 5 128 0,-2 7 32 0,0 4 0 0,-1 2 1360 0,1 3 272 0,5 8 48 0,0 0 16 16,0 0 496-16,0 0 96 0,-10 0 32 0,10 0 0 15,-6 8-880-15,1 7-160 0,0-2-32 0,2 4-16 16,1 6-480-16,0 3-80 0,2 8-32 0,2 4 0 16,1 2-160-16,2 6 0 0,-2 7 0 0,4 4 128 0,3-2-128 0,1 5 0 15,-3-1 0-15,0-2 128 0,0-4-128 0,0-3 0 0,1-1 144 16,-1-7-144-16,-3-8 192 0,-1-4-48 0,0-8 0 0,1-4 0 0,-1-5-16 0,1-1-128 16,-5-12 192-16,0 0-64 15,0 0-1456-15,0 0-288 0,0 0-64 0,0 0-16304 16</inkml:trace>
  <inkml:trace contextRef="#ctx0" brushRef="#br0" timeOffset="-48572.11">15169 8754 33167 0,'0'0'2944'0,"0"0"-2352"15,0 0-464-15,0 0-128 16,0 0 1488-16,12-8 288 0,-1 1 48 0,4-1 16 0,1 0-1264 0,3 0-256 15,4 0-64-15,1 1 0 0,1 2-256 0,6 5 0 16,1 4-208-16,1-3-11824 16,1 2-2352-16</inkml:trace>
  <inkml:trace contextRef="#ctx0" brushRef="#br0" timeOffset="-47831.11">15991 9182 33119 0,'0'0'720'0,"0"0"160"0,0 0 16 0,0 0 48 0,-13 4-752 0,1-4-192 0,12 0 0 0,-13-4 0 0,5 3 1536 0,-1-6 256 15,-1 2 64-15,-1 0 16 0,1-1-720 0,0-2-128 0,0-2-48 0,-3 2 0 16,0 0 336-16,0 0 64 16,0 0 16-16,-1 0 0 15,-4 4-2400-15,3-1-464 0,-1 5-112 0,0 0-16 0,0 5 1600 0,3 3 272 0,3 1 80 0,-3 5 16 16,-2-1-368-16,4 0 0 0,1 3-160 0,4 2 160 15,-1-2-176-15,5 4 176 0,7 1-160 0,2 0 160 32,1-1-176-32,0-3 176 0,0-5-192 0,5 4 192 0,0 0 0 0,7-3-128 0,1-5 128 0,2 0 0 15,-1-6 0-15,4-2 0 0,-1 0 0 0,-3-5 144 0,-2-3-144 0,-1-5 0 16,-1 2 144-16,0-2-144 16,-2 0 320-16,-1-3-16 0,-1 3 0 0,-4 0 0 0,-2-2-144 0,-3 2-32 31,-5 2 0-31,-1-2 0 0,-4 0 16 0,0 1 0 0,-3 3 0 0,-4-4 0 15,-2-2-144-15,-3 2-176 16,4 2 48-16,-1 1 0 0,-4 2-224 0,3 0-32 16,2 4-16-16,2 0 0 0,1 0 80 0,10 4 0 0,-8 0 16 0,8 0 0 15,0 0 112-15,0 0 32 16,0 0 0-16,0 0 0 0,0 0-256 16,0 0-48-16,0 0-16 0,16-5 0 0,1 2 688 0,-1 2 144 0,-1-3 32 0,1-1 0 0,2 2-384 0,-1 3 0 0,3-1 0 0,-2 1-128 31,0 0 400-31,0 1 96 0,-2-1 16 0,0 7 0 0,2-1-384 0,-2 6 0 0,-1-4 0 0,-1 5 0 31,-1 3 0-31,0 5 144 0,-1-2-144 0,-3 3 0 16,-2-1 128-16,-1 3-128 0,-1-3 0 0,0 3 0 15,0-2 192-15,-2-1 0 0,-1-5-16 0,-1 0 0 16,-1-16-176-16,2 13-256 0,-2-13 64 0,3 15 16 0,-3-15 176 0,0 0 0 16,0 0 0-16,0 0 0 0,0 0 0 0,0 0 0 15,13-7 128-15,-1-1-128 0,-3-5 256 0,1 0 0 0,0-3-16 0,1-2 0 0,-1-5-240 16,5 1 0-16,-4-6 0 0,0 4 0 15,-2-1-320-15,-5 7 64 16,3-1 0-16,3-2 0 0,-2 5-64 0,0 6 0 0,-2-1 0 0,-6 11 0 0,0 0 656 0,0 0 128 31,0 0 32-31,0 0 0 0,5 16-496 0,0 0 0 0,-5 2 0 0,0 1 0 16,0 6 0-16,0 1 144 16,-2-2-16-16,1 5 0 15,-1-1-704-15,2-2-160 0,0 1-32 0,3-4 0 0,-1-3 1088 16,6-4 192-16,0-3 64 0,2 0 0 0,3-5-416 0,-2-8-160 0,2 0 128 0,10-8-128 31,0-5-1856-31,3-3-464 0,0-2-96 0,-5 1-16 0</inkml:trace>
  <inkml:trace contextRef="#ctx0" brushRef="#br0" timeOffset="-47274.48">16817 9187 33407 0,'0'0'736'16,"0"0"160"-16,0 0 16 0,0 0 16 0,0 0-736 0,0 0-192 0,0 0 0 0,0 0 0 0,-3-10 1728 0,3 10 304 0,0 0 64 0,0 0 16 15,-5-11-1232-15,0 3-240 16,5 8-64-16,-5-8 0 16,0 3-304-16,-6-3-64 0,1 0-16 0,4 3 0 0,-1 5-192 0,-4-3 0 15,-2 1 0-15,2 2 0 0,-1 2 160 0,1 6-16 16,0 3 0-16,-1-1 0 0,1 4-144 0,3-1 0 16,-2 5-160-16,2 2 160 0,1 1 0 0,2 3 0 0,4 1 0 0,-1-1 0 15,2-1-144-15,3-1 144 16,6-4-128-16,-1 3 128 0,0-1-144 0,2-2 144 15,-1-4-160-15,4-4 160 0,2-3 0 0,0-3 0 16,-2-4 0-16,4-3 0 0,1-5 0 0,-2 0 0 0,1-5 0 0,-1 0 160 16,-1-3-160-16,1-4 0 15,-3 2 0-15,0-1 0 0,-3-2 0 0,-2 5 0 16,-5-1 0-16,0 1 0 0,-1-2 0 0,-2 7 128 0,0-2-128 0,0 13 128 16,-5-13 0-16,5 13 0 15,0 0 0-15,0 0 0 0,-11 0 320 0,11 0 48 0,-13 5 16 16,3 8 0-16,0 3-512 0,0 3 0 0,1 3 0 15,2 2 0-15,2 5 144 0,4 4-144 16,-1 1 128-16,2-10-128 0,0 0 192 0,5 19-32 0,1-3-16 0,4 2 0 16,-3-4-384-16,1 2-80 15,1 1 0-15,0 4-16 0,-1 1 912 0,-2 4 192 0,4 7 48 0,-4 1 0 16,-1 1-624-16,0-2-192 16,-2-1 128-16,-1-5-128 0,-2-9 128 0,-2-1-128 0,-2-7 192 0,-1-7-192 15,-3-1 256-15,-4-6-48 0,-1-1-16 0,-3-4 0 16,-4 1 64-16,1-5 16 15,-2-6 0-15,-2-2 0 0,-1-6-144 0,-1-2-128 0,-2-8 192 0,2-3-192 32,3-3-448-32,-1-11-208 0,5-7-48 0,5-8 0 15,5-9-976-15,3-8-208 0,5-4-32 0,3 1-16 0,-1 2-736 0,5 1-144 0,-4 5-16 0,2 4-16 16,-2 2 304-16,-5 1 64 0,-6-23 16 0,10 19 0 0</inkml:trace>
  <inkml:trace contextRef="#ctx0" brushRef="#br0" timeOffset="-46975">15684 8754 23039 0,'0'0'1024'0,"0"0"192"0,0 0-960 0,0 0-256 16,2-8 0-16,-2 8 0 0,3-10 3344 0,-3 10 624 0,8-16 128 0,0 4 32 15,0 4-2496-15,2-2-496 0,-2-1-112 0,2 3 0 16,0 0-768-16,1-5-128 0,-1 3-128 0,3-1 144 16,0-2-144-16,1 1 0 0,-1 3 0 0,2-3 0 0,-2 1 0 0,0 3 0 15,-3 0 0-15,-10 8 0 16,11-5 0-16,-11 5 0 0,11 0 128 0,-11 0-128 16,10 5 0-16,1 1 0 0,-1 2 0 0,-2 2 0 15,2 6-176-15,-4 1 48 16,4-4 0-16,-2-2 0 15,2 2-288-15,3 0-48 0,2-5-16 0,3 0 0 0,4-8-2976 16,1-2-608-16</inkml:trace>
  <inkml:trace contextRef="#ctx0" brushRef="#br0" timeOffset="-46810.2">16286 8389 36623 0,'0'0'800'0,"0"0"160"0,0 0 48 0,17 0 32 0,-3 0-832 0,-2 0-208 15,-4 0 0-15,8 0 0 0,2-4 352 0,3 4 32 16,2 4 0-16,3-3 0 16,3-1-720-16,2 3-144 0,-2-3-32 0,0 5 0 0</inkml:trace>
  <inkml:trace contextRef="#ctx0" brushRef="#br0" timeOffset="-46020.16">17184 9252 27407 0,'0'0'592'0,"0"0"128"0,13 8 32 0,-2-5 32 0,-11-3-624 0,17-3-160 15,-3 0 0-15,1-2 0 0,0-3 1104 0,2-3 192 16,3-4 48-16,1-4 0 0,-2 1-192 0,4-5-16 16,3-1-16-16,-1-2 0 0,-1-4-544 0,0 3-96 0,1-2-32 0,-4-4 0 0,0-4-224 0,-2-1-48 15,1 1-16-15,-2-2 0 0,-4-5-160 0,2 2 192 16,1-3-192-16,-1-1 192 0,-5-2-64 0,-1 2 0 16,-3 5 0-16,-1 3 0 0,1 0-128 0,-4 7 192 15,-5 5-192-15,-1 5 192 0,-2 5-64 0,-1 3 0 16,-4 2 0-16,-2 6 0 0,1 2 400 0,1-1 80 15,1 4 16-15,-3 7 0 0,-1-2-368 0,0 6-64 16,0 2 0-16,0 5-16 16,4 1-176-16,0 6 0 0,1 1 0 0,0 3 128 15,-2 8-128-15,6 1 0 0,-1 5 0 0,3 8 0 0,4 2 0 0,1 6 160 16,0 2-16-16,0-1 0 0,1-1 0 0,1-1 0 31,-4-1 0-31,2 2 0 0,1-1-144 0,-1-1 128 0,-1-2-128 0,-1-8 128 0,1-10 16 0,1-6 0 31,0-6 0-31,1-9 0 0,-3-3 0 0,-1-13 0 0,0 0 0 0,0 0 0 0,0 0 32 0,0 0 0 0,0 0 0 16,8-5 0-16,2-8-176 0,-3-3 0 16,-4-5-160-16,2-4 160 0,1-2-256 0,1-4 32 15,-2-5 16-15,3 4 0 0,3-2 0 0,-1-4 0 16,-2 3 0-16,3 1 0 0,2 4 80 0,-1 6 128 16,-8 3-208-16,3 5 80 0,3 4 128 0,-2-1-160 15,-8 13 160-15,11-5-160 16,-11 5 160-16,13-3 224 0,0 3-48 0,-13 0-16 0,15 8-368 0,-2 0-80 0,-4 5-16 0,0 4 0 15,-1-1 544-15,0 3 96 16,-2 2 32-16,-2 5 0 0,0 4-368 0,1 2-256 0,0 1 32 0,-2 1 16 16,-3-2 208-16,4-3 0 15,4 2 144-15,-2-8-144 0,6 0 0 0,-1-6 0 16,2 0 0-16,0-4 0 16,2-2-1120-16,1-3-272 0,2-3-48 0,-2-5-16544 0</inkml:trace>
  <inkml:trace contextRef="#ctx0" brushRef="#br0" timeOffset="-45694.48">18322 9223 33167 0,'0'0'720'0,"0"0"160"0,0 0 16 15,0 0 64-15,0 0-768 0,0 0-192 0,-9-8 0 0,9 8 0 16,-15-3 1520-16,15 3 272 0,-13 0 48 0,5 0 16 16,-4 0-672-16,-2 6-128 0,2-1-32 0,-1 5 0 0,0-4-704 0,2 4-128 15,-2 1-48-15,3 2 0 0,-1-1-144 0,0 1 192 16,-1 6-192-16,4 7 192 0,3-5-192 0,2 7 0 15,0-2 0-15,0-2 0 0,-1-3 0 0,9 0 0 16,5-5 0-16,0 1 0 0,-2-1 0 0,3-3-176 16,4-2 16-16,-1 1 0 0,-1-6 160 0,2-3 0 15,1 1 0-15,2-8 0 0,0-4 0 0,3 0 128 16,2-5-128-16,-9 5 176 0,-1 0-32 0,7-8 0 16,-2-1 0-16,-5 1 0 0,0-2 496 0,-2 2 80 15,-3 0 32-15,-3-2 0 16,-2-1-1120-16,-3-1-208 0,-3-3-64 0,-2 9 0 0,-3-4 976 0,-5-6 192 15,0 2 48-15,-2 1 0 0,-4-1-576 0,1 9 0 0,2 0 0 0,0 5-13936 16,-1 3-2816-16</inkml:trace>
  <inkml:trace contextRef="#ctx0" brushRef="#br0" timeOffset="-45464.58">18171 8976 40319 0,'0'0'896'0,"0"0"176"0,0 0 32 0,10-8 16 0,-10 8-896 0,15-5-224 16,1 0 0-16,2-1 0 15,1 1 752-15,4 2 96 16,1-2 32-16,-6 5 0 0,0-2-496 0,11 1-80 0,-3-1-32 0,-8 2 0 15,2 3-272-15,7 2 0 0,-3-3 0 0,-4 4-13184 16,-5-1-2592-16</inkml:trace>
  <inkml:trace contextRef="#ctx0" brushRef="#br0" timeOffset="-44675.39">17921 9054 32511 0,'0'0'0'0,"0"0"0"0,0 0 0 0,0 0 0 0,0 0 1600 0,0 0 320 0,0 0 64 0,12 13 0 0,-12-13-784 0,17-5-176 16,6 2-16-16,-2-5-16 0,2 3-320 0,1-3-64 15,4-8-16-15,0-1 0 0,-4-4-32 0,0-3-16 31,2 3 0-31,0-4 0 0,0 4 320 0,0-3 64 0,2 3 16 0,-1 0 0 32,1 5-1136-32,-10 4-208 0,-5 4-48 0,6-5-16 0,-1 5 464 0,-3 0 0 0,-4 3 0 0,-11 5 0 15,0 0 0-15,0 0 0 0,13 0 0 0,-13 0 0 16,0 0 208-16,0 0-64 0,13 8-16 0,-13-8 0 0,10 13-128 0,-2 0 0 16,0 3 0-16,0-1-176 15,-1 1 176-15,-1-1 0 0,2 4 128 0,-1-6-128 0,-1 3 0 0,4 6-128 16,1-6 0-16,2 0 0 0,-1-5 256 0,-1-1 64 15,2-2 16-15,0-3 0 0,2-5-208 0,3 0-288 0,1 0 64 0,1 0 16 47,-4-1-2960-47,0-3-592 0,8-5-112 0,-7 0-32 0</inkml:trace>
  <inkml:trace contextRef="#ctx0" brushRef="#br0" timeOffset="-44299.36">18395 8447 34783 0,'0'0'1536'0,"0"0"320"0,0 0-1472 0,0 0-384 0,0 0 0 0,0 0 0 0,0 0 1200 0,0 0 160 16,0 0 48-16,0 0 0 0,0 0 0 0,17-8 0 16,0 5 0-16,3 1 0 15,3-1-752-15,-7 3-144 16,7 0-16-16,7 0-16 0,3 0-288 0,-5 5-48 0,-3 1-16 0,0 1 0 0,-1 1-128 0,1 0 0 15,-1 0-192-15,-6 0 192 16,-2 0 0-16,8 5 288 0,1-5-32 0,-3 0 0 31,1 4-1072-31,-2-4-208 0,-1 2-64 0,-7-2 0 0</inkml:trace>
  <inkml:trace contextRef="#ctx0" brushRef="#br0" timeOffset="-43781.16">19584 8535 40255 0,'0'0'0'0,"-5"13"0"0,-2 3 0 0,-6-5 0 0,7 14 192 0,-2 1 32 0,0 9 16 0,-2 4 0 0,-1 5-80 0,6 1-16 15,1 3 0-15,4 0 0 16,0 1-144-16,4 0 0 0,1-2 0 0,-1 1 0 0,1 6 128 0,3 1-128 15,2 2 192-15,0 0-64 0,-2-4 0 0,0-6-128 16,4-1 192-16,-3-9-64 0,1-6 0 0,0-8 0 16,-5-7 0-16,3 0 0 0,-2-4-128 0,-6-12 0 15,0 0-160-15,0 0 160 16,0 0-3968-16,0 0-688 0,3-21-144 0,-11 6-16 0</inkml:trace>
  <inkml:trace contextRef="#ctx0" brushRef="#br0" timeOffset="-43314.34">19366 9280 36159 0,'0'0'800'0,"0"0"160"0,20-8 48 0,-2-1 0 0,1 1-816 0,-1-3-192 0,0 0 0 0,4-2 0 0,3 5 800 0,1-1 112 15,-2 1 32-15,-1 0 0 0,-4 2-672 0,4-1-128 16,1 2-16-16,-1 2-128 16,-3 1 128-16,-2-1-128 0,1 3 0 0,-1 0 0 0,-2 0 0 0,0 5 160 15,-16-5-160-15,13 7 128 0,-13-7 128 0,12 9 32 16,-12-9 0-16,8 17 0 15,-5-1 96-15,-1 2 32 0,-2 1 0 0,-4 1 0 16,3-3-128-16,-2 5-32 0,3-1 0 0,0 1 0 0,0 1-80 16,-2 0-32-16,2 0 0 0,0-4 0 15,-2 2-320-15,4 0-64 0,0-5-16 0,2 1 0 0,0-4 256 0,-4-13 0 16,0 0 0-16,0 0 160 0,13 8-32 0,-13-8 0 16,0 0 0-16,16-2 0 0,-3-4-304 0,2 1-64 15,-1-8-16-15,-1-3 0 0,-3-1 256 0,-2 0 256 0,-2-6-48 16,1 2-16-16,-1 0-192 0,-1-4 0 0,-1 1 0 0,-1-2 0 15,-2-2 144-15,1 6-16 16,-2-3 0-16,0 9 0 0,0 3-128 0,0 13 0 0,0 0 0 0,0 0 128 16,-2-11-128-16,2 11 0 0,0 0 144 0,0 0-144 15,0 0 192-15,-1 13-48 0,-1 0 0 0,1 3 0 16,-1 3-144-16,2 14 0 16,0-2 0-16,0 1 0 0,0-3 0 0,2 4 0 15,1-4 0-15,2-1 0 0,1-2 0 0,6-2 0 16,-3 0 0-16,4-3 0 0,4-1 0 0,0-10 0 15,-2-4 0-15,0-4 0 0,-1-2 0 0,6 0 0 16,4-5 0-16,4-7 0 16,-2-5-960-16,0-4-256 0,-4-2-64 0,3 0-11312 15,-3-1-2256-15</inkml:trace>
  <inkml:trace contextRef="#ctx0" brushRef="#br0" timeOffset="-42956.29">20084 9020 37775 0,'0'0'832'0,"0"0"160"0,0-11 32 0,0-1 64 0,3-1-880 0,-3 13-208 0,0 0 0 0,0 0 0 0,8-13 1424 0,2 5 240 15,-10 8 64-15,13-5 0 0,-13 5-1136 0,11-6-208 16,1 1-64-16,-1 2 0 0,-1 3-320 0,4 0 0 16,1 3 0-16,-15-3 0 15,13 5 0-15,-13-5 0 0,13 8 0 0,-3 7 0 0,-5-1 0 0,-2 2 0 0,-3-1 0 0,-3 0 0 0,-6-1 0 0,-5 2 128 31,-6 2-128-31,6-1 0 16,-6-1-1648-16,-7 5-400 0,-3-2-64 0,6-9-32 0</inkml:trace>
  <inkml:trace contextRef="#ctx0" brushRef="#br0" timeOffset="-42785.69">20254 8591 40767 0,'0'0'896'0,"17"-11"192"0,0 3 48 0,1 0 0 0,-3 0-912 0,3 3-224 0,4 2 0 0,-2 3 0 0,-5 0 304 0,-2 3 16 31,1 2 0-31,2-2 0 0,1 8-320 0,-3-1-144 16,-1 6 16-16,2-3 0 16,1-5-1792-16,-1 4-368 0,4 4-64 0,9-6-16 0</inkml:trace>
  <inkml:trace contextRef="#ctx0" brushRef="#br0" timeOffset="-42165.5">20865 9426 23039 0,'0'0'512'0,"0"0"96"0,0 0 32 0,0 0 0 0,0 0-512 0,0 0-128 16,0 0 0-16,13 3 0 0,-13-3 1888 0,13-5 352 0,0-6 80 0,-4-1 16 0,0-1-608 0,4-3-128 15,4-5-32-15,3-5 0 0,-1-5-672 0,4-3-144 32,0-3-32-32,3 1 0 0,-2-1-176 0,2 0-32 0,0-2-16 0,-3 0 0 0,0-4-240 0,-9 11-64 15,1-5 0-15,4-19 0 0,-2 0 0 0,-6 5 0 16,-3 3 0-16,-3 2 0 15,1 4-192-15,-2 5 0 0,-6 4 0 0,-3 5 0 16,2 11 144-16,-4 0-144 0,-4 6 128 0,0 3-128 0,1 0 128 0,-1 8-128 16,-4 3 0-16,-1 2 128 0,-2 3-128 0,-2 7 0 0,3 2 0 0,0 5 0 15,1 5 0-15,5 6 0 16,4 1 0-16,1 3-176 0,-1 5-16 0,1 2 0 16,4 3 0-16,2 2 0 15,2 1 320-15,-2-1 48 0,-2-4 16 0,0 6 0 0,2 6-192 0,4-1 128 16,-1 0-128-16,2 0 128 0,0-2 208 0,0-20 48 15,1-2 0-15,5 14 0 0,2-14-384 0,0-6-128 16,0-9 0-16,2-4 0 0,1-7-208 0,2-6-48 16,0-5 0-16,1-6 0 15,3-2-1936-15,-1-10-400 0,-2-6-80 0,4 0-16 0</inkml:trace>
  <inkml:trace contextRef="#ctx0" brushRef="#br0" timeOffset="-41780.27">21470 9111 32703 0,'0'0'720'0,"0"0"160"0,0 0 16 0,0 0 16 0,-8-3-720 0,8 3-192 0,-8-4 0 0,8 4 0 16,0 0 1552-16,0 0 288 0,-8 17 48 0,3-1 16 16,0 0-1008-16,0 4-208 0,-1-3-48 0,-1 8 0 15,4-4-288-15,0 6-64 0,0 3-16 0,3-1 0 16,1 0 96-16,-1 0 16 0,-1 1 0 0,2-3 0 0,3-6-160 16,0 0-32-16,1-4 0 0,-5-17 0 0,0 0-192 0,10 13 0 15,5-5 0-15,-2-5 0 0,-13-3 0 0,16-8 224 16,-2 0-16-16,4-5 0 0,2-7-80 0,-2 2-128 0,-2-4 176 0,2 1-176 31,-4-1 0-31,-1 1 0 0,-1 0 0 0,-6 5 0 0,-1-3 0 0,5-7 0 16,0-2 0-16,-6 12 0 0,1 1-256 0,2-4 64 15,-1 2 0-15,-4 4 0 16,-4-3 192-16,1 8 0 0,1 8 0 0,0 0 160 16,0 0-160-16,0 0 0 0,0 0 0 0,0 0 0 0,-4 13 0 0,-2 7 0 15,3 1-144-15,-2 3 144 0,2 2 0 0,-1 3 0 16,-1-1 0-16,2 1 0 0,2 0 0 0,-1 0 144 15,0-1-16-15,2-2 0 0,0-2-128 0,5-4 0 0,5-4-160 0,-2-1 160 16,-8-15 0-16,10 11 0 0,3-6 0 0,1-2 0 16,-14-3-208-16,13-3-48 15,8-5-16-15,12-5 0 16,1-3-2352-16,-1-2-448 0,-3-3-112 0,4 4-16 0</inkml:trace>
  <inkml:trace contextRef="#ctx0" brushRef="#br0" timeOffset="-41514.07">22203 9244 34095 0,'0'0'752'0,"0"0"144"0,0 0 48 0,0 0 16 0,0 0-768 0,0 0-192 31,0 0 0-31,0 0 0 0,0 0 2080 0,0 0 384 0,0 0 80 0,0 0 16 16,0 0-1536-16,0 0-320 0,-5-11-48 0,-3 1-16 16,8 10-448-16,-12-5-192 0,1-1 128 0,-2 6-128 15,-3-2 0-15,1 4 0 0,0 6 0 0,6-2 0 16,-4 4 0-16,-7 6 240 0,2 5-64 0,2 4-16 0,0-4 496 0,4 3 112 15,6 4 0-15,1-2 16 16,0 3-1408-16,5-2-272 0,5-1-64 16,2-1-16-16,-3 1 688 0,8-4 144 0,1 0 144 0,5-5-208 0,1 0 208 0,-6-9 0 15,0 0 0-15,10-3 0 0,3-2 160 0,0-3-160 16,0-5 128-16,-8-3-128 16,0-3-272-16,11-10-144 0,0-4-32 0,-10 4-12800 15,1 3-2560-15</inkml:trace>
  <inkml:trace contextRef="#ctx0" brushRef="#br0" timeOffset="-41313.39">22125 8679 44687 0,'0'0'976'0,"0"0"208"0,-7-5 32 0,7 5 64 0,0 0-1024 0,0 0-256 15,-14-3 0-15,4 1 0 0,-2 4 608 0,-1 6 80 0,-1 7 16 0,-1 3 0 16,-3 6-528-16,4-6-176 0,-6 6 0 0,-12 13-13920 31,-4 1-2896-31</inkml:trace>
  <inkml:trace contextRef="#ctx0" brushRef="#br0" timeOffset="-40782.08">23292 9078 24879 0,'0'0'544'0,"0"0"112"0,-5-11 32 0,-1 3 16 0,-4 0-576 0,-3-5-128 15,0 0 0-15,-2 8 0 0,1 2 1920 0,2-1 368 0,-1 3 64 0,-6-2 16 16,1 6-672-16,0 2-128 0,0 0-32 0,-1 3 0 16,1 0-704-16,2 5-160 0,1 3-32 0,2 0 0 15,0 5-448-15,3 4-192 0,2 2 176 0,2-1-176 16,1 4 0-16,2-1 0 0,1 2 0 15,2-2 0-15,2-3 0 0,1 1 0 0,2-4 0 0,3 0 0 16,3-10 0-16,1 0 192 0,-4 0-16 0,-8-13-16 0,18 8-160 0,-5-8 0 16,1 0 0-16,11-8 0 15,2-5 0-15,1-3 0 0,-1-6 0 0,4 1-176 16,5-6-3024-16,-2 1-592 0,10-10-128 0,-5 2-32 0</inkml:trace>
  <inkml:trace contextRef="#ctx0" brushRef="#br0" timeOffset="-40459.82">23617 9075 32479 0,'0'0'704'0,"0"0"160"15,0 0 32-15,0 0 16 0,0 0-720 0,0 0-192 0,0 0 0 0,0 0 0 0,0 0 1664 0,0 0 288 0,0 0 64 0,-12 8 16 0,1 0-1312 0,11-8-256 16,-16 5-48-16,9-1-16 0,7-4-48 0,-18 8-16 31,-8 11 0-31,2 2 0 16,3-3-176-16,-5 19-32 15,6 15-128-15,9-13 192 16,6-8-192-16,5-8 0 0,7 0 128 0,1-6-128 16,0 3 0-16,7-7 0 0,1-5 128 0,3-3-128 15,-1 0 160-15,-3-5-16 0,1-5 0 0,12 0 0 16,-7-8 48-16,0-2 16 0,-3 2 0 0,1-3 0 0,2 3-32 0,-8 2-16 16,0-5 0-16,5-5 0 0,-5 3-160 0,-5 5 128 15,-1-2-128-15,-4-6 128 0,-8 0 64 0,2 10 0 16,-4-2 0-16,-6-4 0 31,0 1-624-31,-1 6-112 0,-2 2-32 0,-2 2 0 16,-5 1-2816-16,0 5-576 0,-11 3-128 0,2-1 0 0</inkml:trace>
  <inkml:trace contextRef="#ctx0" brushRef="#br0" timeOffset="-40244.59">24157 8535 32255 0,'0'0'704'0,"0"0"160"0,0 0 32 0,0 0 0 0,0 0-720 0,-6 3-176 0,-12 5 0 0,7-3 0 16,-1 3 1584-16,-6 8 272 0,-1 2 64 0,-2-2 16 16,3 4-1200-16,3-4-240 15,-3 2-48-15,-11 14-16 0,3 1-864 0,-1-4-160 0,-3 0-48 0,8 0 0 16</inkml:trace>
  <inkml:trace contextRef="#ctx0" brushRef="#br0" timeOffset="-39399.4">24729 9153 15199 0,'0'0'672'0,"0"0"144"0,6-11-656 15,2 3-160-15,-8 8 0 0,10-10 0 16,-2-3 1664-16,-1 2 320 15,-2-1 48-15,-4 6 16 0,1-6 48 0,-2 1 16 0,-3-2 0 0,-1 3 0 16,3-1-768-16,-1 3-128 0,2 8-48 0,-6-8 0 0,-2-1-256 0,1 9-48 16,-4-3-16-16,-9 3 0 0,-3 3-288 0,-1 2-64 15,-2 7-16-15,-1 4 0 16,1-3-480-16,0 11 0 0,-4 2 0 0,11-6 0 0,-2 1 256 0,-8 19-64 16,4-2 0-16,6-1 0 0,4-3-416 0,2-1-96 0,2-4 0 15,3 0-16-15,0-1 336 0,6-4 0 0,5-8 0 0,0-3 0 16,-3-13-144-16,9 13 144 0,-9-13 0 0,14 4 0 15,-14-4 0-15,18-9 0 0,1-4 0 0,4-6 0 16,2-7 0-16,2-7 0 16,2-4 0-16,2-3 0 15,-2 2-672-15,-1-2-32 0,-5-3 0 0,-2 3 0 16,-5-1-384-16,2-4-96 0,1-2-16 0,-4-5 0 16,-4 1 256-16,1-5 48 0,1-3 16 0,-5 19 0 0,-2-6-784 0,3 1-176 15,-5-2-16-15,1-18-16 16,-1 11 592-16,-1 12 112 0,-2 6 16 0,1 7 16 0,-2 8 2464 0,-2 8 480 0,-4 0 112 0,3 5 0 0,3 8 576 0,0 0 128 15,0 0 0-15,0 0 16 0,0 0-1232 0,-8 13-256 16,-1 0-64-16,6 3 0 0,2 5-720 0,-1 3-160 16,-3-2-16-16,3 2-16 0,1 0-176 0,2-3 0 31,1 0 0-31,3 1 128 0,1-3-128 0,1-3 0 0,-1 2 0 0,3-3-17264 16</inkml:trace>
  <inkml:trace contextRef="#ctx0" brushRef="#br0" timeOffset="-36898.01">24875 8835 20495 0,'13'-20'448'0,"-11"11"80"0,-2-3 32 0,4-1 32 0,0-3-464 0,-4 5-128 0,0 11 0 0,0 0 0 16,-2-10 1456-16,2 10 272 0,0 0 48 0,0 0 16 0,0 0-240 16,0 0-32-16,0 0-16 0,0 0 0 0,0 0-416 0,0 0-64 15,-6 10-32-15,1-2 0 0,1 3-480 0,1 5-80 16,2 2-32-16,-1 2 0 0,2 4-208 0,2 2-64 31,-1 2 0-31,2 4 0 0,1 2 0 0,-3 4-128 0,1-1 192 0,-2-1-64 16,-2 3-128-16,1 1 192 0,-3-2-192 0,4 4 192 0,0 2-192 0,4-2 128 15,-4-2-128 1,0-2 128-16,0-4-128 0,3-2 128 0,-1 4-128 0,1-15 128 16,-2-3 0-16,1 6-128 0,-2-4 192 0,3-7-64 0,-3-13 16 0,0 0 0 15,0 0 0-15,0 0 0 0,0 0-320 0,0 0-64 16,17-8-16-16,-4-12 0 16,0-6-2592-16,-2-1-528 0</inkml:trace>
  <inkml:trace contextRef="#ctx0" brushRef="#br0" timeOffset="-36479.81">25125 9022 34559 0,'0'0'768'0,"0"0"144"0,0 0 48 0,0 0 0 0,0 0-768 0,-7 11-192 31,7-11 0-31,-6 13 0 0,3 0 496 0,1 3 64 0,2 4 16 0,0 1 0 0,2 0-384 0,1 0-192 16,-1 3 192-16,1 1-192 0,2 1 256 0,-2 1-64 15,5 2-16-15,-1-4 0 0,-1 1-176 0,1-2 160 16,1-4-160-16,0-7 160 0,-2 0-32 0,-6-13-128 16,13 6 192-16,-13-6-64 0,17 2 96 0,-3-2 16 15,-1-5 0-15,2-3 0 0,1 0 64 0,-1-9 16 0,4-4 0 0,-1 0 0 32,0-3-112-32,0-4-16 0,-2 2 0 0,5-6 0 0,0-6-192 0,-8 6 0 0,0-2 0 31,-5 5 0-31,-3-1-256 0,-2 3 48 0,1 9 16 0,-1 3 0 0,-3 15 16 0,0 0 0 0,0 0 0 15,0 0 176-15,0 0 0 0,0 0 0 0,-5 12 128 16,0 6-320-16,0 1-48 0,2 5-16 0,-2 2 0 16,-1 4 256-16,-1 0 0 15,4 1 0-15,3 2 0 0,-2-4 0 0,2 0 0 16,0 4 0-16,2-4 0 16,1-2 176-16,5-2-32 0,2-4 0 0,0-3 0 0,1-4-144 0,2-1 160 0,0-4-160 0,0-5 160 15,2-7-160-15,1-2 0 16,3-3 0-16,-2-5-11728 15,0-6-2464-15</inkml:trace>
  <inkml:trace contextRef="#ctx0" brushRef="#br0" timeOffset="-36259.03">25505 8708 37311 0,'0'0'832'0,"-8"-5"160"0,8 5 32 0,0 0 16 0,-2-11-832 0,2 11-208 16,3-13 0-16,-3 13 0 0,5-13 480 0,-5 13 48 16,10-8 16-16,1 0 0 0,-1 3-288 0,-10 5-48 0,15 0-16 0,-15 0 0 15,14 5-192-15,-1 3 0 16,-3 3 0-16,-2 2 0 0,-1 0 0 0,-1 7 0 0,-3-2 0 0,-1 3 144 31,1-2-928-31,-3-1-192 0,-3-2-48 0,1 1-10240 0,2-17-2048 0</inkml:trace>
  <inkml:trace contextRef="#ctx0" brushRef="#br0" timeOffset="-35934.27">25864 8546 30639 0,'0'0'1344'15,"-10"0"304"-15,0-3-1328 0,0 1-320 0,-3 2 0 0,2 0 0 0,-2 0 480 0,3 0 32 16,10 0 0-16,-14 0 0 0,-2 0-208 0,-2 2-48 15,1-2 0-15,3 0 0 0,-1-5 0 0,2 2 0 0,2-6 0 0,1 1 0 16,-1 0-256-16,3-5-256 16,0-3 64-16,1 0 0 0,1 3 192 0,2 0 0 15,1 0 0-15,1-2 0 0,1-3 0 0,4 5 0 0,0-1 0 0,2 1 0 0,3 3 0 0,-8 10-256 16,12-11 80-16,-1 6 16 16,-11 5 160-16,15-7-208 15,6 6 80-15,-3 1 128 0,-4 0-176 0,7 1 176 16,-1 6-128-16,-4-6 128 0,2 6-192 0,8-2 64 15,0 0 0-15,0 6 0 0,1 2 256 0,-2 3 64 0,-4 2 16 0,2-2 0 32,-1 4-1152-32,3-2-224 0,14 6-48 0,-8-3-16 0</inkml:trace>
  <inkml:trace contextRef="#ctx0" brushRef="#br0" timeOffset="-35642.12">26302 8377 33919 0,'0'0'752'0,"0"0"144"0,0 0 48 0,0 0 0 0,0 0-752 0,0 0-192 16,11 16 0-16,-15 2 0 0,-1 2 736 0,1-4 112 0,1 2 32 0,2 18 0 31,-3-7-496-31,1 5-112 0,1-2-16 0,2 6 0 0,0 2 256 0,2 6 64 0,-2-4 0 0,3 7 0 15,1-1-288-15,-3 3-48 0,2-3-16 16,1-1 0-16,-3 5-224 0,4-1 176 0,-5-6-176 0,3 1 160 16,1-9 32-16,-1 0 16 0,2-8 0 0,0-4 0 15,-2-6-16-15,2-6 0 16,-5-13 0-16,0 0 0 16,0 0-1408-16,0 0-272 0,0 0-64 0,0 0-15824 0</inkml:trace>
  <inkml:trace contextRef="#ctx0" brushRef="#br0" timeOffset="-35396.67">26549 8947 32943 0,'0'0'1456'0,"0"0"304"0,0 0-1408 0,0 0-352 15,0 0 0-15,0 0 0 0,0 0 1264 0,0 0 176 16,0 0 32-16,0 0 16 0,-2 13-544 0,1 3-112 0,-4 0-32 0,5 1 0 0,-4-1-544 0,1 2-128 15,0 1 0-15,0 2-128 16,1 7 304-16,0 1-48 0,2 0-16 0,0 1 0 16,2-1-48-16,0-2-16 0,1-4 0 0,0-3 0 15,2 1-176-15,0-5 0 0,0-3 0 0,-5-13 0 16,11 8 0-16,-11-8 128 0,13 3-128 0,0-6 128 16,2-2-1984-16,-1-6-384 15,-1-2-96-15,2-3-16 0</inkml:trace>
  <inkml:trace contextRef="#ctx0" brushRef="#br0" timeOffset="-35224.81">26632 8872 32479 0,'0'0'1440'0,"0"0"288"16,0 0-1376-16,0 0-352 0,0 0 0 0,0 0 0 0,0 0 784 0,0 0 96 16,0 0 16-16,0 0 0 15,0 0-576-15,8 13-96 16,5-1-32-16,-2-4 0 0,-11-8-400 0,15 13-96 15,-1 0-16-15,1-5-10272 16,-2 0-2064-16</inkml:trace>
  <inkml:trace contextRef="#ctx0" brushRef="#br0" timeOffset="-34543.81">26930 9325 28799 0,'0'0'640'0,"0"0"128"0,7 0 16 0,4-11 16 0,-3-1-640 0,-1 3-160 16,-1-3 0-16,-1 4 0 0,0-2 1216 0,2-6 192 0,-3 0 64 15,0 5 0 1,-4-2-416-16,0-7-80 0,0 2-16 0,-2 7 0 16,-1-5-400-16,-4 3-96 0,4 0-16 0,-5-3 0 0,0 3-96 0,-2 4-32 15,10 9 0-15,-11-4 0 0,-2 0-96 0,-8 4-32 16,3 4 0-16,0 0 0 0,-2 1-192 0,3 3 144 0,0 1-144 0,9 2 128 16,-1-1-304-16,-4 9-64 15,1-1-16-15,6 3 0 16,1 3 256-16,5 1-144 0,0-4 144 0,1-2-128 0,1-1 128 0,3 15 128 15,3-6-128-15,-1-9 176 0,1 3-176 0,6 12 192 0,4-9-192 0,-2-4 192 16,-1-6-192-16,1 1 128 16,4-6-128-16,-7-5 128 0,-2 1 64 0,7-5 0 0,1-2 0 0,-4-5 0 15,1-1 0-15,9-5 0 0,-1-3 0 0,0-2 0 0,-6-1 96 0,0-2 32 16,0-4 0-16,-2 4 0 16,-3 0-160-16,-3 5-32 15,0-4 0-15,3-4 0 0,-2-2-128 0,-3 5-272 16,-3 2 64-16,-2 1 16 0,-3-2 192 0,0 7 160 15,-1 0-32-15,-3-3 0 0,1 3 0 0,3 13 0 0,-5-8 0 16,5 8 0-16,0 0-128 0,0 0 0 0,-10 0 0 0,10 0 0 16,-9 5 0-16,9-5 128 0,-10 8-128 0,5 2 128 15,2 4-304-15,0-1-64 0,1 3-16 0,-1 6 0 16,-1-1 512-16,4 0 112 0,2 3 16 0,1-3 0 16,1 2-208-16,0-2-48 15,1-3 0-15,2 1 0 0,1-1-128 0,2 2 0 0,-1-4 0 16,1-3-176-16,0 0 176 0,1-5 176 0,2-1-48 0,-13-7 0 15,15 1-128-15,-1-1 0 0,-1 0 0 0,2-8-176 16,-2 0 176-16,-5 3 176 0,-1-3-48 0,6-8 0 16,0-1 0-16,-5 0 0 0,-5 0 0 0,0 4 0 0,2-1 64 15,2-7 0-15,-7 3 0 0,0 2 0 16,1-1-192-16,1 6 128 0,-4-2-128 0,2 13 128 0,0-8-128 0,0 8 0 16,0 0 0-16,0 0 0 0,0 0 0 0,0 0 0 15,0 0 0-15,3 13-176 0,-3 1-160 0,5 4-48 16,-1 2 0-16,-1 1 0 0,-2 5 384 0,4 1-176 15,2-1 176-15,-2-6-128 0,0-2 128 0,3 6 0 16,1 0 0-16,3-2 0 0,1-6 0 0,-5-3 0 16,-2-2 0-16,7 1 0 0,0-4 0 0,2-7-128 15,3-1 128-15,9-8-128 16,-2-8-2416-16,-4-2-464 0,-2-1-112 0,-14 6-16 0</inkml:trace>
  <inkml:trace contextRef="#ctx0" brushRef="#br0" timeOffset="-34263.7">26865 8840 38703 0,'0'0'848'0,"0"0"176"0,0 0 48 0,0 0 16 0,0 0-880 0,0 0-208 0,0-13 0 0,5 0 0 15,2-2 704-15,3 2 112 0,3 0 16 0,1-3 0 16,-1 3-832-16,0 2 0 0,0 1 0 0,0 2 0 0,-2-4 0 0,-2 4 0 15,-9 8 0-15,13-3 0 0,-13 3 0 0,9-2 0 16,-9 2 0-16,17 4 0 0,-17-4 0 0,14 9 0 16,-1 8 0-16,-1-1 0 15,-1 2 0-15,-1 1-144 0,-5-1 144 0,3 6-128 32,1-1-1280-32,1-2-256 0,-2 0-64 0,2 5-9456 0,6 5-1888 0</inkml:trace>
  <inkml:trace contextRef="#ctx0" brushRef="#br0" timeOffset="-34109.32">27154 10020 35183 0,'-6'5'1552'0,"6"-5"336"0,-3 6-1504 0,3-6-384 0,-2 5 0 0,-3 3 0 16,2-3 1056-16,3-5 144 0,0 0 16 0,0 0 16 16,0 0-240-16,0 0-48 0,0 0-16 0,0 0 0 0,0 0-752 0,0 0-176 15,0 0 0-15,0 0-12720 31,10-8-2544-31</inkml:trace>
  <inkml:trace contextRef="#ctx0" brushRef="#br0" timeOffset="-33785.82">27914 9164 6447 0,'0'0'576'0,"-6"-6"-576"15,6 6 0-15,0 0 0 16,0 0 7984-16,0 0 1488 0,0 0 288 0,0 0 64 16,0 0-6736-16,0 0-1344 0,0 0-272 0,0 0-48 15,3 8-944-15,5 3-192 0,-1-1-32 0,2 6-16 16,1 4-240-16,-2-2 0 0,2-2 0 0,-2 7 0 16,0-1 0-16,0 3 0 0,2-1 0 0,3 10 0 0,2-1 0 0,-6-14 0 15,3-1 0-15,-2 2 0 0,4-4 0 0,-1-3 0 16,2 0 0-16,4 0 0 0,1-2 0 0,-2-6 128 15,-2-5-128-15,-5-2 0 16,2-4 0-16,0 1 0 0,3-3 0 0,2-2 0 0,-6-1 0 0,1-2-240 0,-5-3 48 0,-3 3 16 31,-2-2-272-31,0-1-64 0,0-2-16 0,1-7 0 16,-3-1-912-16,1 4-176 0,-1 1-48 0,1 8-10784 16,-2 1-2160-16</inkml:trace>
  <inkml:trace contextRef="#ctx0" brushRef="#br0" timeOffset="-33302.28">28619 9364 26143 0,'0'0'1152'0,"15"3"256"0,-4-3-1136 0,0 4-272 0,-11-4 0 0,8 1 0 0,0 2 1824 0,1-1 304 16,-9-2 64-16,14-2 16 0,-14 2-400 0,13-3-80 16,-13 3 0-16,8 0-16 15,-1-5-752-15,-1 2-128 0,2-5-48 0,2-2 0 16,-3-1-352-16,-2-2-80 0,-1 2-16 0,-4 11 0 15,0-10-96-15,-1-2-32 0,-4 4 0 0,-3-5 0 16,-2 2-16-16,-1-2-16 0,-2 5 0 0,3 3 0 0,-3 2-176 0,0 1 0 16,-3 2 144-16,-7 2-144 0,2 3 0 0,1 3-256 15,3 3 32-15,5-3 16 16,2 4 16-16,1 2 16 0,-1 2 0 0,-1 14 0 0,2-6 16 0,5 0 0 16,-1 1 0-16,1-9 0 0,4 0 160 0,2 2-160 15,1-2 160-15,2 13-160 0,2-4 16 0,-1-4 0 16,2-5 0-16,-1-8 0 0,-2 0 320 0,4-3 64 15,1-1 16-15,6 0 0 0,1 0-256 0,-1-4 144 0,0-4-144 0,-3 3 128 16,2-6 0-16,1 2 0 16,0-3 0-16,10-5 0 0,-3 0-128 0,-2-1 192 0,-5 1-192 0,-6 5 192 0,-2-2-192 0,2-2 160 15,0 0-160-15,1-5 160 0,-3 4-160 0,-8 13 0 32,5-11 0-32,-5 11 0 0,0 0 0 0,0 0 0 15,0 0 0-15,0 0 0 0,0 0 0 0,3 13-256 16,0 3 64-16,-1-4 16 0,1-3 16 0,1 6 0 15,-1-2 0-15,3 13 0 0,1-7 160 0,-1-2 0 0,2-4 0 16,1-1-128-16,0 0 128 0,1-2 0 16,0 1 0-16,1-3 0 15,2-3-832-15,0 3-176 0,2-5-32 0,3-6-11376 16,-2-2-2288-16</inkml:trace>
  <inkml:trace contextRef="#ctx0" brushRef="#br0" timeOffset="-32985.07">29293 9442 33855 0,'0'0'752'0,"-2"-11"144"0,10-2 48 0,-3 5 0 0,2-2-752 0,-1-5-192 16,-3 1 0-16,-1 7 0 0,0-1 1456 0,-2 8 256 0,-5-8 48 0,5 8 16 0,-7-8-432 0,-1 6-96 15,-2-1-16-15,-6 6 0 16,0 2-464-16,0 3-80 0,-2 5-32 0,8 0 0 16,-3 2-448-16,-2 3-80 0,2 1-128 0,-3 10 176 15,5 4-176-15,6-4 0 0,0-3 0 0,2-10 0 0,0 5 0 16,1-1 0-16,4-2-144 0,4 6 144 0,2-5 0 0,2-2 0 0,3-4-128 0,-2-8 128 31,2 3 0-31,2-5 0 0,3 2 0 0,9-5 0 0,-1 0 0 0,2-5 0 16,-2 2 0-16,-8-2 0 0,1 2 176 0,1-6-176 15,-4 1 192-15,7-5-192 0,-5-3 192 16,-4 3-64-16,-6 2 0 0,0 1-128 0,-3-1 256 0,-3-2-64 16,-4 0-16-16,-3-8 0 0,1-2 112 0,-3 5 32 0,-3-2 0 0,2 7 0 15,-3-3-672-15,-5 0-128 31,-7 0-32-31,-16-5-13920 0,-3 3-2784 0</inkml:trace>
  <inkml:trace contextRef="#ctx0" brushRef="#br0" timeOffset="-32802.83">28536 8898 35935 0,'0'0'3200'0,"0"0"-2560"16,15-8-512-16,-2 3-128 0,1 4 1408 0,3-6 256 15,0 2 48-15,13 2 16 0,4-2-832 0,-10 2-176 16,4 3-16-16,1 0-16 0,3 0-480 0,-1 3-80 16,0 0-128-16,2 2 176 31,-3 0-656-31,17 3-128 0,-6 5-32 0,-17-5-18704 0</inkml:trace>
  <inkml:trace contextRef="#ctx0" brushRef="#br0" timeOffset="-32046.99">30609 9289 27183 0,'0'0'592'0,"0"0"128"0,0 0 32 0,10 5 16 0,-7-13-624 0,-1 0-144 0,-2 8 0 0,-3-13 0 16,-5 0 752-16,-4 2 112 0,-2 3 32 0,1 3 0 0,-4 0 352 0,-7 5 80 31,1 0 16-31,-3 5 0 0,-4 3-384 0,0 0-64 0,1 0 0 0,11 3-16 0,-5 2-336 0,4 4-64 0,-2 1-16 0,-8 11 0 31,4 2-128-31,3-1-16 0,0 0-16 0,11-8 0 16,0 1-304-16,1 0 128 0,2 0-128 0,-2 9 0 0,7 1 144 15,1-9-144-15,1-6 0 0,2-7 144 16,4 0-144-16,3-1 0 0,0-3 0 0,9-6 128 0,0-2 48 0,3-11 0 16,3-4 0-16,-5 0 0 0,3-5 32 0,3-7 16 15,4-1 0-15,12-25 0 0,-4 4-224 0,-4-4 0 16,-2 4 0-16,-11 14 0 0,-1 2-224 0,-2-3 64 16,-1-4 16-16,1-15 0 0,-6 0 144 0,-5 19 176 15,-4-4-48-15,-2-20 0 0,-1 2-128 0,-1 19-272 16,-2-6 64-16,-2 1 16 0,-1-1 192 0,-1 1 0 15,-1 4 0-15,0 4 0 0,-3 5 160 0,-2-7 80 0,2 6 16 0,4 14 0 0,2 9 256 0,7 10 48 16,-8-8 16-16,8 8 0 0,-8-3 0 0,0 3 0 16,0 0 0-16,-2 8 0 0,2 8-720 0,1 0-144 15,1 4-32-15,1 9 0 0,0 5 320 0,0 8-192 16,2 4 192-16,0 22-160 0,0-5 160 0,3-3 0 16,1-1 0-16,1-19 0 0,-1 2 0 0,3 30 128 15,-1-4-128-15,3-1 128 0,-2-4-128 0,-1-23 0 16,2 3 0-16,1-3 128 0,1 1-128 0,1-7 144 15,-2-5-144-15,3 7 160 16,4-10 464-16,-5-15 80 0,1-3 32 0,1-3 0 16,-10-5-3568-16,15-1-720 0,-4-6-144 0,-11 7-8608 15,7-13-1728-15</inkml:trace>
  <inkml:trace contextRef="#ctx0" brushRef="#br0" timeOffset="-31889.79">30299 9091 35007 0,'0'0'1552'0,"0"0"320"16,0 0-1488-16,2-13-384 0,-2 13 0 0,0 0 0 0,5-4 224 0,-5 4-32 16,11-7 0-16,2 5 0 0,-13 2-192 0,15 0 128 15,-1 2-128-15,4-2 0 0,2 0 0 0,12 3 0 16,-1-3 0-16,0 4 0 16,1 0-1488-16,1 1-400 0,1 3-80 0,-11-3-11984 0</inkml:trace>
  <inkml:trace contextRef="#ctx0" brushRef="#br0" timeOffset="-31180.2">30772 9682 29711 0,'0'0'1312'0,"0"0"288"0,0 0-1280 0,14 0-320 16,-4 0 0-16,-10 0 0 0,15-5 1168 0,-7 1 176 0,2-3 48 0,1-3 0 16,0-1-384-16,4-2-80 15,0 0-16-15,6-8 0 0,-4-2-672 0,0 2-240 16,-4 3 144-16,-5 4-144 0,0-4 288 0,3-10-32 0,-3-1 0 0,-1 0 0 15,-4 3-64-15,-1 6 0 16,-4 2-16-16,1-1 0 0,-3-2 16 0,-2 0 16 16,-2 6 0-16,-5 2 0 0,-4 0-48 0,0 8-16 0,-3 2 0 0,6 3 0 15,-3 0 0-15,-7 5 0 0,1-2 0 0,4 5 0 16,1 5-144-16,8-5 0 0,-1 5 0 0,1 4 0 16,0 2 0-16,-1 7 0 0,3 3-144 0,3 2 144 15,2-5 0-15,1-6 0 0,0-3 0 0,4 3 0 0,0 1 192 0,4 5 64 0,4-2 0 0,1-3 0 16,2-1-112-16,-3-10-16 0,1 1 0 0,4-3 0 15,1 0 16-15,9 0 0 0,-3-8 0 0,4-3 0 16,3-2 48-16,-9-3 0 0,-1-3 0 0,3-2 0 16,-1-4-64-16,10-7 0 0,-2-2 0 0,-5 5 0 15,0 0-128-15,-6-2-224 16,-6 2 48-16,-6 3 16 0,2-1 160 0,4-14 128 0,-4 2-128 0,-3 1 176 0,-4 0-176 0,-1 8-272 16,-1-1 64-16,-1 10 16 15,-1 0 192-15,-4-3 0 0,2 4 0 0,5 12 0 16,0 0 0-16,0 0-144 0,-6-1 144 0,6 1-128 0,0 0 128 0,0 0 256 15,-3 18-64-15,1 3-16 0,2 1-176 0,0-5-176 16,-2 1 48-16,2 3 0 16,2 3 128-16,3 5 0 0,-2 0 128 0,2-4-128 0,2-1 128 0,-1-8-128 31,-1 2 160-31,5-2-160 0,-1 4 224 0,6 6-48 0,0-3-16 0,-2-5 0 16,1-2 48-16,-4-8 16 15,-2 0 0-15,3 0 0 0,1-3 288 0,2 0 48 0,-1-5 16 0,0 0 0 31,2-8-1232-31,-7 3-240 0,0-3-64 0,2-5 0 0,-2 1 672 0,3-9 128 16,-2 0 32-16,-1-3 0 0,-2-1-176 0,1 9-16 0,-1-10-16 0,4-1 0 0,-2-3 160 0,5-12 48 16,-2 2 0-16,1 10 0 0,-3 9 128 0,-2 10-208 15,-1 1 80-15,3 4 128 0,-5-2-192 0,-4 8 192 16,0 0-160-16,10 0 160 0,-2 6 0 0,0 4 0 31,-1 1 0-31,1 7 0 0,0 2 0 0,2 1 128 0,-2 6-128 0,0-1 160 16,-1 3 32-16,-2 1 16 0,-1-3 0 0,0-1 0 15,-1 2-208-15,2-2 176 0,-2-2-176 0,0 1 160 16,0-4 32-16,1-2 16 0,-1-3 0 0,3-3 0 31,-1-3-1040-31,-5-10-224 0,0 0-32 0,8-2-11104 0,1-2-2208 0</inkml:trace>
  <inkml:trace contextRef="#ctx0" brushRef="#br0" timeOffset="-30894.57">30918 9062 37775 0,'-15'0'832'0,"15"0"160"0,0 0 32 0,0 0 64 0,0 0-880 0,0 0-208 16,0 0 0-16,0 0 0 0,0 0 832 0,0 0 128 0,12-11 32 0,-3 3 0 16,3 1-528-16,7-7-96 0,2-3-32 0,2 1 0 15,0-2-208-15,-9 5-128 0,3-1 128 0,-3 4-128 0,2-1 0 0,7-2 128 16,-7 4-128-16,-3 5 0 15,-13 4 208-15,0 0-16 16,0 0-16-16,0 0 0 16,0 0-496-16,5 17-112 0,-1 0-16 0,-3-1 0 0,-1 8 448 0,2-7 0 0,1-1 0 0,0 0 128 15,5-1-128-15,9 4 0 0,0-3-128 0,6-3 128 32,2-5-1728-32,-6-4-256 0,5-3-48 0,4-2-14544 0</inkml:trace>
  <inkml:trace contextRef="#ctx0" brushRef="#br0" timeOffset="-30745.74">31843 8538 17503 0,'0'0'1552'0,"0"0"-1232"15,0 0-320-15,0 0 0 0,0 0 4544 0,0 0 832 16,0 0 192-16,-6 8 16 0,-2 2-4032 0,-2 6-800 16,-1 8-176-16,-2 1-16 0,0 1-224 0,-2 4-32 15,0 1-16-15,2 0-18192 16</inkml:trace>
  <inkml:trace contextRef="#ctx0" brushRef="#br0" timeOffset="-30213.02">32348 9557 35711 0,'0'0'784'0,"0"0"176"0,-6 5 16 0,6-5 16 0,-8 3-800 0,-2-3-192 0,10 0 0 0,0 0 0 16,0 0 400-16,0 0 48 0,-5-8 0 0,5-3 0 15,0 1 0-15,3-6 16 0,2-4 0 0,2-1 0 16,1-3-128-16,0 6-16 0,2-9-16 0,3-3 0 0,1-7-48 0,7-17 0 16,-1 1 0-16,-2-1 0 15,3 1-112-15,-10 15-16 0,-3-4-128 0,0-2 192 0,-1-3-192 0,6-23 144 16,-3 6-144-16,-4 2 128 0,-3 8-128 0,-3 17 160 0,0 0-160 0,-1 4 160 16,-3 4-160-16,0-8 0 15,-3 11 0-15,1 1 0 0,-1 6 448 0,2 9 48 0,0 4 16 0,-1 1 0 16,-4 0-384-16,-1 5-128 15,-1 5 0-15,4 8 0 0,-1 6 128 0,2-3-128 16,-1 9 0-16,0 6 0 0,0 8 0 0,-4 24 0 16,3-1 0-16,0-1 0 0,3 4 160 0,3-23 32 0,-1 9 16 0,3 2 0 15,-1 6-64-15,2 32-16 0,-1-7 0 16,2-8 0-16,1-3-128 0,1-24 160 0,2-2-160 0,3 2 160 0,-1-4-160 0,1-4 192 16,0-7-192-16,6 15 192 0,1-12 576 0,-4-19 112 15,2-2 16-15,4-1 16 31,0-9-3104-31,11-6-624 0,0-5-128 0,-4-8-15872 16</inkml:trace>
  <inkml:trace contextRef="#ctx0" brushRef="#br0" timeOffset="-29830.02">32798 9223 8287 0,'0'0'736'0,"0"0"-592"0,0 0-144 0,0 0 0 0,0 0 4688 0,0 0 912 0,0 0 176 0,0 0 48 15,0 0-2624-15,0 0-528 0,0 0-112 0,0 0 0 16,0 0-1168-16,2 13-240 0,-1 0-32 0,-1 3-16 31,-3 0-512-31,0 12-96 0,-2-2-32 0,5 3 0 16,0 0-192-16,3-6-32 0,0 0-16 0,1 1 0 0,-1 0-224 0,2 12 128 15,0-10-128-15,1 0 0 16,1-2 128-16,-3-9-128 0,1-2 0 0,3-3 0 0,-1-2 208 0,4 3-48 0,1-6-16 0,1 0 0 16,1-3-16-16,-4-4-128 15,0-3 192-15,1 0-64 0,0-6 0 0,4 1-128 16,-4-1 192-16,1-5-64 0,-4-1-288 0,2 1-64 0,-4 2-16 0,-1-6 0 15,0 2 240-15,0-5-176 0,-2-2 176 0,0-3-160 0,0 4 160 0,-1-6 0 16,-4 8-144-16,2-1 144 16,0 7-224-16,0 1 32 0,-1 4 0 0,-1 3 0 15,2 8 192-15,0 0 0 0,0 0 0 0,0 0 0 0,-5 11 0 16,1 2 0-16,-3 5 0 0,2 1 0 16,0 7 0-16,0 2-176 0,-1 1 176 0,4-1-208 15,1-2 208-15,-1 3 0 0,2-5 0 0,5 10 0 0,-2-6 0 0,0-12 0 16,2 2 0-16,2-7 0 31,-1 1-784-31,9-3-224 0,3-4-32 0,4-1-11440 16,3-4-2272-16</inkml:trace>
  <inkml:trace contextRef="#ctx0" brushRef="#br0" timeOffset="-29561.44">33449 9359 37663 0,'0'0'832'0,"0"0"160"0,0 0 32 0,0-16 48 0,-3 8-864 0,-4-2-208 0,-2-1 0 0,2 3 0 16,-3 4 1312-16,10 4 224 0,-8-4 32 0,-2 4 16 16,-3-4-864-16,0 8-160 0,-1-4-48 0,-1 4 0 15,-3 8-256-15,-1 1-48 0,-1 3-16 0,3 0 0 16,-1 2-192-16,-5 15 176 0,5-1-176 0,3-3 160 16,6 0-160-16,2-7 0 0,2 2-192 0,0-1 192 15,1-1 0-15,2 11 208 0,5-9 0 0,2 1 0 16,0-8-208-16,0-2-192 0,3-2 48 0,3-3 0 0,4 1 320 0,9 0 64 15,2-6 16-15,2-1 0 0,-1-4-256 0,-5-4 0 16,2-1 0-16,2-1 0 16,2-2-1584-16,9-5-304 0,-8-3-64 0,-11 3-16 0</inkml:trace>
  <inkml:trace contextRef="#ctx0" brushRef="#br0" timeOffset="-29375.9">33308 8699 43775 0,'-15'-5'1936'0,"15"5"400"0,0 0-1872 0,0 0-464 0,0 0 0 0,0 0 0 0,0 0 512 0,0 0 16 15,0 0 0-15,-8 9 0 0,3 8-48 0,-5-1-16 32,-1 8 0-32,-4 2 0 0,-4 3-464 0,-2 7 0 0,-4 1-128 0,-13 19 128 15,-1-4-1648 1,11-15-208-16,-5 0-64 0</inkml:trace>
  <inkml:trace contextRef="#ctx0" brushRef="#br0" timeOffset="-28525.66">9672 10457 35935 0,'0'0'784'0,"0"0"176"0,0 0 16 0,-7 4 48 16,1 1-832-16,-2-1-192 0,0 0 0 0,-2 5 0 0,-3-1 0 0,2 0 0 0,-1 5 0 0,-9 11 0 0,2 1 848 0,2 4 128 31,1-2 32-31,-2 4 0 0,5 2-720 0,2-6-144 0,1 2-16 0,-4 22-128 0,-1 1 128 0,7-18-128 16,0 0 0-16,3 19 0 0,3-9 0 0,2-18 0 15,0 3 0-15,5 7 0 0,3-7-128 0,2-3 128 16,1-9 0-16,2-3-144 16,0-7 144-16,-1-4 0 0,1 0 0 0,8-9 0 15,-2-2 0-15,4-7-160 0,5-8 160 0,-7 9 0 32,1-9-2112-32,3 0-304 0,-1-4-64 0,12-19-12560 0</inkml:trace>
  <inkml:trace contextRef="#ctx0" brushRef="#br0" timeOffset="-28236.69">10026 10651 16575 0,'0'0'1472'0,"0"0"-1168"0,0 0-304 0,0 0 0 0,0 0 2816 0,0 0 496 16,0 0 96-16,0 0 32 15,0 0-1072-15,0 0-192 0,0 0-64 0,-13 0 0 0,0-3-656 0,0 6-144 16,0 2-32-16,2 3 0 0,-1 4-544 0,1 1-112 0,-2 0-32 0,3-2 0 0,0 5-288 0,1 2-64 16,-1 2-16-16,-2 9 0 0,3-2-80 0,2-1-16 31,2 4 0-31,4-11 0 0,1-1-128 0,1 3 0 15,3-1 0-15,5 4-176 0,6-3 176 0,1-1-128 16,2-6 128-16,-5-6-128 0,3-1 128 0,2-2 0 16,2-5 0-16,9 0 0 0,-2-5 176 0,-9-2-48 0,-1 2 0 0,-1-3 0 15,2 0 0-15,-2-5-128 0,-3 2 192 0,5-7-64 0,-4 2 16 0,-2 3 0 16,-4-2 0-16,-7 5 0 0,4-3-16 0,-5 2 0 16,-1-2 0-16,-3-3 0 0,-2 0 16 0,-2 3 0 15,-4 0 0-15,3 4 0 31,-3-2-2112-31,-7-2-416 0</inkml:trace>
  <inkml:trace contextRef="#ctx0" brushRef="#br0" timeOffset="-28051.95">10230 10218 34095 0,'0'0'3024'0,"0"0"-2416"0,0 0-480 0,5-11-128 15,-5 11 1760-15,0 0 336 0,0 0 64 0,0 0 16 16,0 0-1168-16,0 0-240 0,-6 14-32 0,-2 4-16 0,0 10-528 0,-2 1-192 0,-2 0 144 0,-2 8-144 31,-1 6-1568-31,4-3-400 0,-2-2-80 0</inkml:trace>
  <inkml:trace contextRef="#ctx0" brushRef="#br0" timeOffset="-27399.13">11154 10858 25631 0,'0'0'560'0,"0"0"112"0,0 0 32 0,7-12 16 0,-6-1-576 0,-2 3-144 0,-6-4 0 0,2 4 0 16,0-1 1728-16,2 3 320 0,-2 0 64 0,-4-5 16 16,-4 1-592-16,1 2-112 0,3-1-16 0,0 6-16 15,0 2-496-15,-3 1-112 0,-2-1-16 0,-6 0 0 16,1 3-192-16,2 6-64 0,3 2 0 0,1-3 0 0,-5 7-176 0,0-3-32 15,0 8-16-15,-6 9 0 0,1 1-288 0,4 2 0 16,1 7 128-16,7-13-128 0,-1 6 0 0,2-1 0 16,1-2 0-16,-3 18 0 0,6-7 0 0,3 0 0 15,-1-8-144-15,6-12 144 0,1-1 0 0,4 2-160 16,1-4 160-16,8 3 0 0,-3-8-128 0,3-4 128 16,2-5 0-16,-5-5 0 0,-2-8 0 0,7 0 0 15,3-6 0-15,10-14 0 0,-3-4 0 0,-2 0 144 0,0-4-144 0,-8 12 128 16,-2-5-320-16,-1 0-80 0,-2-2-16 15,1-21 0-15,-2 7 16 0,-4-4 0 0,-4 4 0 0,-2-4 0 16,-2-2-112-16,0 2 0 0,-3-4-16 0,-2 1 0 31,-3-2-304-31,-2 4-64 0,-3-5-16 0,2 10 0 0,-2 4 352 0,1 12 80 16,1 7 16-16,3 6 0 0,0 4 720 0,1 6 128 0,7 11 48 0,0 0 0 0,0 0 336 16,0 0 64-16,0 0 0 0,0 0 16 0,-5 11-672 0,2 7-144 15,3-2-32-15,3 9 0 0,1 4-128 0,1 7 0 16,1 1 0-16,4 0 0 0,1 6 0 0,2-3 192 15,-1 2-32-15,4-1 0 0,0 4 160 0,3 6 16 16,1 6 16-16,-2-1 0 16,-2 3-112-16,2 2-32 0,-5 3 0 0,-3-20 0 0,3 1-80 0,0-3-128 0,1 2 176 0,9 11-176 15,-7-6-144-15,0-12-144 16,-1-11-32-16,1-9 0 16,2-6-1712-16,-3-6-336 0,-1-7-80 0</inkml:trace>
  <inkml:trace contextRef="#ctx0" brushRef="#br0" timeOffset="-26969.06">11484 10718 12895 0,'0'0'1152'16,"0"0"-928"-16,0 0-224 0,0 0 0 0,0 0 5120 0,-2 15 960 15,-1-1 208-15,1-6 48 0,1 4-3968 0,-1 1-768 16,0 3-176-16,1 8-16 0,-1 2-832 0,2-6-176 15,0 1-16-15,0 3-16 0,2 0-48 0,-1 2-16 16,3-1 0-16,2 15 0 0,-1-6-112 0,3-4-32 16,2-3 0-16,-2-9 0 0,0-3-160 0,2-2 128 15,0-2-128-15,6-1 128 0,2-2 32 0,0-8 0 16,-4-3 0-16,6-2 0 0,-2-3-32 0,1-5-128 16,0-3 192-16,3-2-64 0,-3-2-128 0,-1-1 0 15,-2 0 0-15,-6 6 0 0,-4 2-144 0,1-3 144 0,-2 0 0 0,0-10 0 16,-4-2 0-16,-2 2 0 0,-3 2 0 0,1 3 0 15,2 1 0-15,-1 4 0 0,-1 6-128 0,3 10 128 16,0 0 0-16,0 0 0 0,0 0 0 0,0 0 0 16,0 0-160-16,0 0 160 0,-4 10-128 0,3 13 128 0,2 0-208 0,4 1 32 15,2 0 16-15,3 1 0 0,-1-1 160 0,3 0-128 16,-4-1 128-16,3 5-128 0,0-2 128 0,-1 1 192 16,0-1-32-16,1-1-16 15,1-4 16-15,1-5 0 0,1 0 0 0,1-3 0 0,-2-1-160 0,0-8 192 0,1-4-192 0,3-1 192 31,-3-6-1472-31,7-1-272 0,-3-5-64 0,0 0-16720 0</inkml:trace>
  <inkml:trace contextRef="#ctx0" brushRef="#br0" timeOffset="-26717.3">12166 10448 28559 0,'0'0'2544'0,"0"0"-2032"0,0 0-512 0,0 0 0 16,0 0 1760-16,0 0 256 0,0 0 48 0,-8 10 16 15,-2-2-768-15,2 0-160 0,0 7-16 0,-1-5-16 16,3 1-768-16,-1 2-160 0,1 0-16 0,-4 3-16 16,2 1-32-16,-3-1-128 0,-1 2 192 0,1 1-64 15,0 6-128-15,-1-8 160 0,-1 0-160 0,4-4 160 0,-3-2-160 0,4 2 192 16,-3 2-192-16,-7-1 192 15,-2-6-1648-15,3 0-320 16,0-4-64-16</inkml:trace>
  <inkml:trace contextRef="#ctx0" brushRef="#br0" timeOffset="-26288.64">12503 10252 25791 0,'0'0'2304'0,"0"0"-1856"0,0 0-448 0,0 0 0 0,0 0 1936 0,0 0 304 16,0 0 48-16,-13 7 16 0,0-3-848 0,-1 5-176 0,-1-1-16 0,1 0-16 16,-6 0-752-16,2 0-160 15,-1 2-16-15,1-2-16 0,0-2-112 0,2-1-32 0,1-2 0 0,1-1 0 16,-1-2-160-16,0-2 160 0,2-1-160 0,-1 0 160 15,2-2-160-15,1 0-224 16,0-6 48-16,-1-2 16 16,4 2-496-16,0-6-112 0,0 3 0 0,3-6-16 15,3-4 240-15,1-2 48 0,-1-2 16 0,2-1 0 0,5 0 480 0,2 1 0 16,2 2 0-16,1 2 0 0,-3 0 160 0,4 7 32 16,2 1 0-16,0 3 0 0,0 0 240 0,3 5 48 15,4 3 16-15,-11 2 0 0,4 3-128 0,0 3-32 0,2-1 0 0,8 9 0 16,-1 2-176-16,1 0-32 0,-2 3-128 0,2 4 192 15,0-4 0-15,-9-3-16 0,4 0 0 0,11 11 0 16,4-3-176-16,-2-4 128 0,-2-6-128 0,3-3 128 16,6-3 0-16,-4 0-128 0,3-5 192 0,-1-2-64 15,-4-9-1984-15,2 3-416 0</inkml:trace>
  <inkml:trace contextRef="#ctx0" brushRef="#br0" timeOffset="-25804.22">13057 10086 31263 0,'0'0'1392'0,"-11"-1"272"0,11 1-1328 0,-12 1-336 0,1 3 0 0,3 4 0 0,0 5 1152 0,1 0 144 0,2 3 48 0,4 8 0 31,-1 6-496-31,0-1-80 0,1 3-32 0,2 6 0 0,6-1-256 16,1 4-48 0,2 1-16-16,3 6 0 0,1 1 112 0,-1 2 32 15,0 5 0-15,-1 0 0 0,-1 0-176 0,0 3-48 0,1 2 0 0,-1-2 0 16,-3-2-160-16,-1 0-48 0,-4-4 0 0,2-3 0 0,1-1-128 0,-1-10 192 15,0-6-192-15,2-4 192 16,-2-8-192-16,-1-2 0 0,1-11 0 0,-5-8 0 16,0 0-2144-16,0 0-304 0,0 0-64 0,0 0-9040 15,0 0-1808-15</inkml:trace>
  <inkml:trace contextRef="#ctx0" brushRef="#br0" timeOffset="-25583.88">13323 10836 31327 0,'0'0'1392'0,"0"0"272"0,0 0-1328 0,0 0-336 0,0 0 0 0,0 0 0 0,0 0 1344 0,0 0 208 15,4 13 48-15,-1 0 0 16,2 4-208-16,0-1-48 0,-1 0 0 0,1 5 0 0,-1 0-704 0,0 4-128 31,1-1-48-31,3 4 0 0,-3-2 48 0,2 1 0 16,-1 4 0-16,1-2 0 0,-2 4-192 0,1-1-16 0,2-6-16 0,0 2 0 16,2-2-160-16,0-7-128 0,0-6 144 0,-2-5-144 15,0 0 176-15,5 1-176 16,0-5 192-16,0-4-192 0,1-4 0 0,-1-5-352 15,0-4 48-15,0-3 16 16,2-3-2064-16,-4-2-400 0,2 0-96 0,-5-4-14768 0</inkml:trace>
  <inkml:trace contextRef="#ctx0" brushRef="#br0" timeOffset="-25417.97">13409 10656 17503 0,'0'0'1552'0,"0"0"-1232"0,0 0-320 0,0 0 0 0,-9 0 4480 0,9 0 848 16,0 0 176-16,0 0 16 15,0 0-3728-15,0 0-768 0,0 0-128 0,0 0-48 16,0 0-528-16,3 17-96 0,-3-17-32 0,8 16 0 16,0-3-192-16,5-2 0 0,0-3 0 0,2 4 0 31,-2-3-1424-31,1-1-240 0,1 4-32 0,1-2-9440 0,-1 1-1904 0</inkml:trace>
  <inkml:trace contextRef="#ctx0" brushRef="#br0" timeOffset="-24701.77">13763 11319 20271 0,'0'0'896'0,"0"0"192"0,0 0-880 0,0 0-208 0,0 0 0 0,20-7 0 16,-20 7 2736-16,21-13 496 0,-5 2 96 0,2-7 32 15,-3-2-1632-15,-1 4-320 0,-1-5-64 0,-1 3 0 0,-3-1-720 0,-1-2-144 32,-1 1-32-32,-2-1 0 0,-2 0 0 0,-3 3-16 15,-2-1 0-15,1-2 0 0,-4-1-160 0,-2 3-16 0,-4 3-16 0,5-1 0 16,-6 4-48-16,1 4 0 0,-2 1 0 0,-2 4 0 15,1 1-16-15,-3 6-16 0,0 2 0 0,2 3 0 16,0 0-160-16,2 9 0 0,-1-4 0 0,2 6 0 16,3-1-144-16,0 6-16 15,1-3 0-15,5 4 0 0,0 2 160 0,1-1-160 16,2 4 160-16,3-1-160 0,1-2 160 0,1-1 192 0,1-1-32 0,1-9-16 16,1 3 64-16,5 7 16 0,0-4 0 0,1-6 0 15,1-3-80-15,1-5-16 0,0-2 0 0,-3-4 0 16,0-2 32-16,8-5 0 0,-1 0 0 0,-1-3 0 15,3-3 32-15,-3-5 16 0,2-1 0 0,-3-1 0 16,0-1-208-16,0-2 176 0,-4 3-176 0,1-5 160 16,-2 2-160-16,-3 0 0 0,-2-3-192 0,-2-2 192 0,-1-3-240 0,0 1 80 15,0-1 16-15,-2 4 0 0,0 1 16 0,-1 8 0 0,-2 1 0 0,-2 4 0 16,2 11 128-16,0 0 0 0,0 0 0 0,0 0-128 16,0 0 128-16,0 0 0 15,0 0 160-15,0 0-160 0,0 0 0 0,-6 16 0 16,-1 0 0-16,4 2 0 0,2-2 0 0,2 5 0 15,-1 2 0-15,2-2-160 0,3 0 160 0,-1 1 0 0,3-1 160 0,-1 0-160 16,1-2 240-16,1 2-48 0,2 0-16 0,0-4 0 16,-2-1-176-16,3-3 128 15,-1 1-128-15,1-4 128 0,1 2-128 0,1-8 160 0,-13-4-160 0,17 5 160 16,0-5 736-16,0 0 128 0,-2-5 48 0,-2-3 0 31,0 0-1712-31,-2-2-320 0,-2-1-80 0,-5-2-16 16,-2-3 1568-16,0 3 304 0,-2-3 64 0,1-4 16 0,1 4-768 0,-2-5-128 15,-2 0 0-15,-1 1-128 16,-3-1-736-16,1 5-144 0,0-2-16 0,0 5-16 0,0 5 832 0,5 8 208 0,0 0 0 0,0 0 0 16,0 0 0-16,0 0-176 15,0 0 176-15,0 0-160 0,0 0 16 0,3 18 0 0,1 3 0 16,-1 3 0-16,7 4 144 0,-2 3 0 0,-3 1 0 0,1 1-128 16,-1-1 128-16,5-3 0 0,1 1 0 0,2-1 0 0,0-5 0 0,2 0 0 15,-1-6 0-15,2-1 0 16,2-3 128-16,0-7-128 0,0-1 128 0,0-9-128 15,0 0 0-15,1-7-256 0,2-1 32 0,0-6 16 32,1-5-800-32,-3-1-144 0,-1 0-48 0,-5 0-10784 0,-3-3-2160 0</inkml:trace>
  <inkml:trace contextRef="#ctx0" brushRef="#br0" timeOffset="-24420.58">13885 10801 7359 0,'-16'3'656'0,"16"-3"-528"16,-16 0-128-16,7-3 0 0,9 3 6016 0,0 0 1152 16,0 0 256-16,0 0 32 0,-8-8-5008 0,8 8-992 15,0 0-208-15,4-13-32 0,0 0-496 0,5 1-80 16,0-1-32-16,4 0 0 0,0 2-608 0,4-2 0 16,-1 3 0-16,2-1 0 0,-1-2 0 0,0 2 0 15,-4 2 0-15,-4 6 0 0,-9 3 0 0,0 0 0 0,10-5 0 16,-10 5 0-16,13 5 0 0,-3 3 0 0,-10-8 0 0,8 12 0 15,0-4 0-15,2 5 0 16,1 0 0-16,-1 1 0 0,0-1 0 0,1 0-128 16,5 0 128-16,1-1 0 0,-1-4 0 0,2 3 0 15,1-1 0-15,-1 3 0 16,-2 1-1920-16,0 4-336 0,-1 3-80 0</inkml:trace>
  <inkml:trace contextRef="#ctx0" brushRef="#br0" timeOffset="-24257.34">14135 11773 26719 0,'0'0'2368'0,"-6"13"-1888"16,6-13-480-16,-7 11 0 0,7-11 2064 0,0 0 320 0,-5 13 64 0,5-13 16 15,0 0-848-15,0 0-160 16,0 0-48-16,0 0 0 0,2 13-928 0,-2-13-192 16,0 0-32-16,0 0-16 0,0 0-1824 0,13 0-352 0</inkml:trace>
  <inkml:trace contextRef="#ctx0" brushRef="#br0" timeOffset="-23802">15151 10937 38703 0,'0'0'1712'0,"0"0"352"0,-9-10-1648 0,9 10-416 0,-5-3 0 0,5 3 0 16,0 0 1280-16,-13-5 160 0,13 5 32 0,-8-3 16 15,8 3-352-15,-7 3-80 0,1 2-16 0,-4 3 0 0,0 5-832 0,2 3-208 16,2 1 0-16,1-1 0 16,2 5 0-16,3 0-128 0,3 7 128 0,2-2-208 0,1 1 208 0,4-1-144 15,1 2 144-15,4-2-128 0,-2-2 128 0,3 1 0 16,-1-6 0-16,-1-1 0 15,3-5 0-15,-1 3 0 0,-3-5 0 0,-2-2 0 16,-1-5 0-16,-10-4 0 0,11 5 0 0,-11-5 0 16,10 4 0-16,-10-4 0 0,11 0 0 0,-11 0-128 15,0 0 128-15,0 0 0 0,10-12 0 0,-3-1-128 16,-3 3 128-16,-4 10 0 0,2-14 128 0,-2 1-128 16,0 0 0-16,-3 2 128 0,3 11-128 0,-5-10 0 15,0-2 0-15,5 12 0 0,-6-8 0 0,6 8 0 0,0 0-224 0,-9-5 32 0,9 5 16 0,0 0 0 31,-9-3-192-31,9 3-32 0,0 0-16 0,-12 0 0 16,12 0 64-16,0 0 16 0,0 0 0 0,0 0 0 0,-11 0-112 16,11 0-32-16,-10 0 0 15,10 0 0-15,0 0-896 0,-8 3-176 0,-2 1-48 0,10-4-15488 16</inkml:trace>
  <inkml:trace contextRef="#ctx0" brushRef="#br0" timeOffset="-23410.56">14996 10932 7359 0,'0'0'656'0,"0"0"-528"0,0 0-128 0,0 0 0 15,0 0 6112-15,0 0 1184 0,0 0 256 0,0 0 32 16,0 0-4656-16,0 0-944 0,6 13-176 0,1-1-32 16,-1 1 64-16,4-2 16 15,0 5 0-15,-1 0 0 0,1 2-1216 0,1 3-256 0,-1 4-32 0,1 2-16 31,1 3-976-31,-1 2-192 0,-1 2-32 0,0 0-16 0,-1 5 880 0,0-5 0 0,-3 0 0 0,1-1 192 0,1-1-192 0,-2-6 0 16,1-1 0-16,-1-4 0 16,1-2 160-16,-1-3-160 0,-1-3 192 0,-5-13-192 0,8 12 192 0,-8-12-192 15,0 0 192-15,0 0-192 0,0 0 192 0,10-4-192 16,1-4 192-16,-1-1-192 16,-2-6 176-16,0-6-176 0,0 0 160 0,2-4-160 0,-2-4 128 0,0 2-128 15,0-3 0-15,2 0 144 16,0-1-144-16,3 2 0 0,-3-2 0 0,-1 0 0 0,1 2 0 0,0 4 0 15,0 4 0-15,3 3 0 0,0-1 0 0,0 6 0 0,-2 0 0 0,2 1 0 16,2 9 0-16,-1-2-176 0,-1 1 176 0,0 0-192 31,-13 4-1344-31,16 0-288 0,1 4-48 0,-3 0-16 16,-14-4-896-16,16 8-176 16,4 5-48-16,-4 2-7200 0,-3 0-1440 0</inkml:trace>
  <inkml:trace contextRef="#ctx0" brushRef="#br0" timeOffset="-22982.36">15725 11246 7359 0,'0'0'656'0,"0"0"-528"15,14 4-128-15,-14-4 0 0,16 0 3632 0,-3 0 688 0,-13 0 144 0,13-1 16 16,-13 1-1632-16,15-7-336 0,-4 2-64 0,-11 5-16 0,13-4-448 0,-13 4-80 16,10-9-32-16,-2 1 0 15,-1-3-816-15,-2 1-160 0,-1-1-48 0,0-2 0 16,-3-3-176-16,-1 3-32 0,-1-4-16 0,-4 1 0 0,-2 0-176 0,-1 0-48 16,-2-1 0-16,-1 4 0 15,-5-3-80-15,3 3-32 16,-7 2 0-16,3 6 0 0,-3 0-80 0,2 2-16 0,0 3 0 0,-1 5 0 15,-1 3-16-15,1 0-16 0,4 3 0 0,4 2 0 0,0 4-160 0,1-1 0 0,2 5-160 0,3 3 160 16,2-3-192-16,1 4 48 0,2-1 16 0,2-3 0 16,1 5 128-16,2-1 0 0,0-4 0 0,1-2 0 15,2 2 0-15,2-5 0 0,3 1-176 0,0-4 176 16,1-2 0-16,-1-6 0 0,-13-5 0 0,17 3 0 16,1-6 0-16,-1-2 0 15,0-3 0-15,1-3 160 0,-1-6-32 0,0 4-128 0,-4-3 192 0,-2 3-64 16,-1-3 80-16,-4 0 16 0,-1-1 0 0,0 1 0 15,-2 2-800 1,-1-1-144 0,-2 15-48-16,0-13 0 0,0 13 1024 0,0 0 208 0,0 0 48 0,0 0 0 0,0 0-256 0,0 0-64 15,10 24 0-15,-1 1 0 16,3-1-192-16,20 31 0 16,22 26 0-16,1-17 0 15,2-24 688-15,1-7 80 0,4-12 32 0,6-10 0 16,8-14-480-16,7-8-80 0,5-14-32 0,-2-6-23200 15</inkml:trace>
  <inkml:trace contextRef="#ctx0" brushRef="#br0" timeOffset="94142.37">18584 11760 17727 0,'-5'-8'384'0,"5"8"96"0,-2-11 16 0,2 11 0 0,-6-8-496 0,4-4 0 0,2 12 0 0,0 0 0 0,0 0 1472 0,0 0 208 0,-2-10 48 0,2 10 0 15,0 0 144-15,0 0 48 16,0 0 0-16,0 0 0 0,0 0-464 0,0 0-96 15,0 0-16-15,0 0 0 0,0 0-432 0,0 0-80 16,0 0-32-16,0 0 0 16,0 0-448-16,-1 18-96 0,-2 2 0 0,3-1-16 15,1-1-112-15,-1 16 0 0,-1 7-128 0,1-1 192 0,0 1-192 0,1 4 144 16,-1 6-144-16,2 2 128 0,-1 4-128 0,3-2 128 16,-1-4-128-16,-1-3 128 0,-2 4 0 0,1 3-128 0,2 4 192 0,-1 1-64 15,0 2 0-15,-1 1 0 16,4 4 0-16,-2 1 0 0,1-5 16 0,-1 2 0 0,0-7 0 15,-3 6 0-15,0 4-16 0,2-2-128 0,3 6 192 0,3 1-64 16,1-2-128-16,3 2 192 16,-4-6-192-16,-2 3 192 0,-2-9-48 0,2 6 0 0,1 3 0 0,1 0 0 15,0-4 0-15,0 4 0 16,0 1 0-16,0-1 0 0,2 0-144 0,-3-25 160 0,-3 6-160 0,0 6 160 16,-3 1-160-16,1 4 128 15,0 3-128-15,2-2 128 0,0 2-128 0,-3-7 0 0,1 1 0 0,1 22 128 16,0-10-128-16,1-25 0 15,0 2 144-15,0 3-144 0,-4 2 160 0,3 20-32 16,0-9-128-16,-1-20 192 0,-1 1-64 0,3 0 0 0,-3 4-128 0,1-2 192 0,-2-3-64 0,0-2 0 16,0 7-128-16,0-2 192 0,0 2-32 0,0 1-16 15,0-1 0-15,-2-1 0 16,2-17-144-16,0 8 128 0,0 3-128 0,0 1 128 0,2-3-128 0,-2 1 160 0,0-4-160 31,0 4 160-31,0-2-160 0,0 1 0 0,0-2 144 0,3 10-144 0,-1-2 0 0,-1-1 128 16,-2-3-128-16,1 4 0 0,3-9 0 0,-1-4 0 15,1 7 0-15,2-1 0 0,0 0 0 0,0-5 128 0,-2-1-128 0,2 1 0 0,0 3 0 0,-1 12 128 16,-4-15-128-16,0 3 0 16,4 9 0-16,-3 1 0 15,1 0 0-15,-2-2 128 0,0-4-128 0,0 1 128 0,2 2-128 0,-1-10 128 0,-1-10-128 16,0 2 176-16,0 7-176 0,0-6 192 16,-1-9-192-16,1 3 128 0,0 12-128 0,-2-9 128 15,0 4-128-15,1-5 128 0,-3 4-128 0,4 2 128 16,-1-3-128-16,-1 5 160 15,1 0-160-15,1 6 160 0,-4-4-160 0,3 3 192 16,-1 1-192-16,-1-3 192 0,1-2-192 0,1 3 128 0,-1-3-128 16,0-3 128-16,1 0-128 0,1-6 128 0,0-5-128 0,1 2 128 15,-2-3-128-15,1 4 0 0,0-1 0 0,0-2 128 16,0-4-128-16,1-1 0 0,-1 0 0 0,2 4 0 16,-2 4 0-16,0-5 0 0,2 0 128 0,1 9-128 15,-2-8 0-15,1 3 0 16,-2-4 0-16,2-3 0 15,-1 3-1408-15,1 1-352 0,1 0-80 0</inkml:trace>
  <inkml:trace contextRef="#ctx0" brushRef="#br0" timeOffset="95877.16">15432 13403 21071 0,'-3'-3'928'0,"-5"-43"208"0,8 46-912 16,0 0-224-16,0 0 0 0,0 0 0 0,0 0 992 0,0 0 160 16,8 5 16-16,0-2 16 0,-8-3 16 0,13 4 0 0,0-3 0 0,0 2 0 0,0-3-432 0,2 0-96 15,1 0-16-15,2 0 0 16,0 0-288-16,0 0-64 15,1 0-16-15,4 0 0 0,1 0-112 0,4 0-32 0,1 4 0 0,3-4 0 16,3 1-144-16,18-1 192 0,-1 5-192 0,-8-2 192 0,-4 1-192 0,3-3 160 16,-3 3-160-16,2 0 160 0,1 0-16 0,1-4 0 31,3 0 0-31,3 0 0 0,2 0 336 0,3-4 64 16,4-4 16-16,-1 0 0 0,0-2 64 0,-1 2 16 15,-3 0 0-15,1 0 0 0,2 0-304 0,1 0-48 0,6 0-16 0,-17 3 0 16,6 2-272-16,30-5 160 0,-3 3-160 0,-7 0 128 15,-5-3-128-15,-19 1 0 16,6 2 0-16,7 0 0 0,2 2 0 0,37-5 0 0,-8-2 0 0,-7 2 0 16,-5 0 0-16,-3 0 128 0,-5 0-128 0,2 0 128 0,-1 5 128 0,4-2 32 15,2 0 0-15,-1-2 0 0,-2 2 0 0,-3 1 0 16,1-1 0-16,-2 1 0 16,0 1-144-16,3-2-16 0,4 2-128 0,4 3 192 0,2-2-192 15,-3-1 128-15,-5 3-128 0,-23-3 0 0,4 3 0 0,35-2 128 16,-5-1-128-16,1 3 0 0,-3 0 0 0,-1-3 0 15,-3 1 0-15,-5-1 0 0,-2 3 0 0,1 0 144 16,-3 0-144-16,3-3 128 0,2 3 16 0,1 0 0 16,-1 0 0-16,-6 3 0 0,-8-3-16 0,2 5 0 0,3-2 0 0,-2 0 0 15,3-3-128-15,2 2 160 0,5-2-160 0,-1 0 160 0,-3 0-160 16,-2-2 192-16,-2-1-192 0,1-2 192 0,5-1-192 16,2 1 192-16,2 0-192 0,-1 0 192 15,1 2-192-15,-4 0 160 16,-4-2-160-16,1 0 160 0,1-2-160 0,-1-1 0 15,0 2 144-15,4-1-144 0,1 6 128 0,-2-3-128 0,-6 4 128 0,-2-3-128 0,-1-2 0 0,-1 2 144 16,1 1-144-16,3-4 0 16,1 1 128-16,0 0-128 0,1-1 0 0,-2 1 0 15,-7 0 0-15,0-3 128 0,2 0-128 16,-1 4 0-16,-4 0 128 0,3-1-128 16,4-2 0-16,1 2 0 0,-2 0 0 0,2 2 0 0,-4 2 128 0,-7-3-128 15,-4 1 0-15,1 2 0 16,-1-3 128-16,1 1-128 0,1 3 0 0,0 0 0 15,-1-2 0-15,3-1 0 0,3 3 0 0,-2-3 0 16,-1 3 0-16,-3-2 0 0,-9-1 128 0,-1 3-128 0,-3-3 0 0,4-2 0 0,-1 2 128 0,0-2-128 16,0 3 0-16,-1-1 0 0,1-2 256 0,3-1-64 15,4 4-16-15,-3-1 0 16,-2 3-176-16,-1 0 0 16,2 0 0-16,-4 3 0 0,-6-3 0 0,2 0 0 15,0 0 0-15,1 0 0 0,1 0 0 0,1 0 0 0,2 0 0 0,3 0 0 16,0 0 0-16,2 2 0 0,4-2 128 0,-1 3-128 15,-1-3 0-15,-3 0 0 16,-5 0 0-16,-3 0 0 0,1 0 0 0,-1 0 0 0,1 0 0 0,1 0 0 0,4-3 0 0,1 3 0 16,3-2 0-16,2 2 0 15,2 0 160-15,-1 0-160 0,-2 0 192 0,1 0-192 0,-4-3 0 0,-1 3 0 16,-3 0 0-16,5 0 0 0,0-5 0 0,1-2 0 16,0 2 0-16,4 1 0 0,6 0 0 0,0 4 0 15,-2-1 128-15,-1-3-128 0,-3 4 0 0,-1 0 0 0,-4-3 0 0,-2-2 0 16,0 2 128-16,2-2-128 15,3 2 0-15,0-2 0 0,3 5 0 0,2 0 128 16,0 0-128-16,1 3 0 0,-4-1 0 0,-6 1 0 16,-4 0 0-16,0-1 0 0,-2 1 0 0,2-3 0 15,2 0 0-15,2 0 0 0,1 0 0 0,6 0 0 0,4-3 0 0,-1 1 0 16,1-1 0-16,-3 0 0 0,-2 1 0 0,-4-4 0 16,1-2 144-16,-1 3-144 0,0-3 0 0,2 3 144 0,0-3-144 15,2-4 128-15,-1 4-128 0,1 3 128 0,6 1-128 16,-3 0 0-1,-4-1 0-15,-2 2 0 0,-4-2 128 0,-3 2 32 16,-2-2 16-16,5 2 0 0,2-2-176 0,-1 2 0 16,4-2-192-16,2 2 192 0,1-2-352 0,0 0 48 15,5-3 16-15,-21 5 0 0,4-2 544 0,17-3 96 0,-7 3 32 0,-1-2 0 16,0 1-384-16,2-1-240 0,-1 2 48 0,-1 1 0 16,2 0 320-16,1 1 80 15,2 1 16-15,-2 2 0 0,-3 0-224 0,-5 2 0 0,-5-2-192 0,-1 3 192 16,-5 1 0-16,-2-3 0 0,-3 2 160 0,-1 1-32 15,-2 1-128-15,1-1 0 0,-1 0 0 0,-1-3 128 0,-1 3-128 0,-3 0 0 16,-3 3 0-16,1-2 128 16,0-5-128-16,-2 5 0 0,-1-5 0 0,-5 0 0 0,2 3 0 0,-1-3 144 15,1 0-144-15,-2 0 0 0,-3-3-128 0,3 1-144 16,-4-4-32-16,-2-4 0 16,-4-2-2272-16,9-4-464 0,7-8-96 15,-24 6 0-15</inkml:trace>
  <inkml:trace contextRef="#ctx0" brushRef="#br0" timeOffset="97068.9">15639 14366 3679 0,'-30'24'160'0,"30"-24"32"0,-6 8-192 0,6-8 0 0,0 0 0 0,0 0 0 0,-7 13 5264 0,7-13 1008 16,0 0 208-16,0 0 48 0,0 0-4544 0,0 0-896 16,0 0-176-16,0 0-32 15,0 0 48-15,0 0 16 0,0 0 0 0,0 0 0 16,0 0-32-16,15 0 0 0,-15 0 0 0,8-8 0 0,0 0-96 0,4-8-32 16,-4-1 0-16,1-4 0 0,1 3-176 0,-2 2-32 15,2-5-16-15,1-7 0 0,4-1-176 0,-2-3-16 16,-2-2-16-16,9-23 0 0,-1 7-144 0,-3 14-16 15,-1 2-16-15,-2-4 0 0,-2 4-176 0,1-1 160 16,-4 2-160-16,3-9 160 0,-3 8-160 0,-1 11 0 16,-4 5 0-16,0-1 128 0,-3-2-128 0,2-4 160 15,0 4-160-15,-2 5 160 0,0 6-160 0,0 10 128 16,0 0-128-16,0 0 128 0,0 0-128 0,0 0 160 16,0 0-160-16,0 0 160 0,0 0-32 0,-12 0-128 15,12 0 192-15,-9 7-64 0,9-7-128 0,-9 16 192 16,3 0-192-16,1 0 192 0,2-3-192 0,1 2 0 15,2 1 0-15,0-3 0 0,0 0 0 0,3 8 0 0,1 4 0 0,-1 2 0 0,0-4 0 0,0-4 0 16,-3 7 0-16,4 2 0 16,-1 1 0-16,0 4 0 15,-1 1 128-15,1 15-128 0,-1-7 0 0,1-13 0 0,-1 2 0 0,-1-2 0 16,-1 0 0-16,2 12 0 16,-2-7 128-16,0-2-128 0,0-2 0 0,-2-4 0 0,1 3 0 0,1-5 128 15,0 4-128-15,0 1 0 0,-2 5 0 0,2 3 0 16,0 1 0-16,-2-14 0 0,-1 5 0 0,0-1 0 15,-2 1 128-15,-2 0-128 0,1-1 0 0,-2-2 128 16,0-2-128-16,0 2 0 0,-1-3 0 0,-2 3 0 16,3-5 128-16,0-6-128 15,-3-6 0-15,4-4 128 0,1-2-128 0,6-3 0 0,-9 4 0 0,3-3 128 16,-2-1-128-16,0-1 128 0,0-3-128 0,1 1 128 16,-1-3-128-16,5-2 0 0,-2-4 144 0,0-7-144 0,2-7 0 0,3 10 0 0,1-9 0 0,3-1 0 15,0-6 0-15,8-22 0 0,1 5 0 0,3-1 0 16,0-3 0-16,4 4 0 0,-1 3 0 0,-4 20 0 0,-1 2 0 15,3 0 0 1,-3 3 0-16,1 1 0 0,3 2 0 0,5-6 0 0,-6 6 0 0,-4 7 0 16,0 3-2592-1,4 3-432-15</inkml:trace>
  <inkml:trace contextRef="#ctx0" brushRef="#br0" timeOffset="97965.08">16598 14200 13823 0,'0'0'608'0,"0"0"128"0,0 0-592 0,0 0-144 0,0 0 0 0,-8-8 0 0,8 8 2752 0,0 0 512 31,-8-3 96-31,-7-2 32 0,4 1-1408 0,1 0-288 16,0 0-48-16,10 4-16 0,-11 0-496 0,0 0-112 15,-1 0 0-15,4 0-16 0,8 0-176 0,-8 4-16 16,-3 0-16-16,-7 3 0 0,0 1-176 0,0 2-48 0,0 6 0 0,5-8 0 0,0 4-224 31,-8 5-48-31,3 3-16 0,9-7 0 0,-1 5-96 0,-3 4 0 0,0-4-16 0,5-1 0 16,3-1 0-16,3 3 0 15,-4-1 0-15,2 11 0 0,4-4-16 0,5 1 0 16,2-2 0-16,-1-8 0 0,1-3-16 0,6 12 0 0,1-6 0 16,-2-6 0-16,2 0-16 0,9 3 0 0,0-3 0 0,-5-9 0 15,4 0 64-15,4-4 0 0,2 4 0 0,4-8 0 16,3 0 128-16,-5-1 16 0,-2-3 16 0,3-1 0 15,0 1 32-15,1 0 0 0,-3-3 0 0,14-2 0 16,-4 3-128-16,-4 2 0 16,-5-3-16-16,-3 6 0 0,1-2-960 0,-12 6-192 0,0-3-48 0,7 3 0 0,-4 1 1648 0,-4 1 320 15,-15-1 64-15,0 0-15088 32,0 0-3024-32</inkml:trace>
  <inkml:trace contextRef="#ctx0" brushRef="#br0" timeOffset="99709.71">15449 15529 7167 0,'0'0'3216'0,"0"0"656"0,0 0 128 0,0 0 32 0,0 0-2144 0,0 0-416 0,26-13-96 0,-26 13-16 0,0 0 128 0,0 0 32 0,0 0 0 0,11-3 0 16,-1-5-192-16,4 0-48 0,2 3 0 0,-4 2 0 0,-1-2-544 0,2 2-112 31,3 1-32-31,2-1 0 0,0-2-320 0,5 2-64 0,1 1-16 0,2-1 0 15,2-2-192-15,1-1 144 0,2 1-144 0,1 1 128 16,1 0-128-16,1 0 0 0,0-1 0 0,0-3 0 16,0 3 176-16,2-3-48 0,3 3-128 0,0-1 192 15,1 1 32-15,4 0 0 0,2 2 0 0,2 0 0 0,3-2-32 0,1 5 0 16,0 0 0-16,0 0 0 0,1 0-192 0,-1 3 128 16,2-1-128-16,-1 1 0 15,-2 2 0-15,7 1 0 0,1-4 0 0,1 4 0 0,1-1 0 0,3 0 0 16,-1-2 0-16,2 2 0 15,-5 0 128-15,0-2-128 16,2 1 0-16,1-3 144 0,0-1 48 0,2 4 16 0,7-4 0 0,-1 0 0 16,2 0-48-16,-5 0-16 0,-1 0 0 0,1 0 0 0,4-4-144 0,-1 3 0 15,1-3 0-15,2 3 128 0,4 1-128 0,0 0 0 16,-3-2 144-16,-1 1-144 0,3-3 0 0,-3 3 0 16,3-3 0-16,1 0 0 0,3-3 144 0,0 2-144 15,2 2 192-15,-5-2-192 0,-4 2 272 0,1 1-48 16,1-1-16-16,1 3 0 15,-1-3-16-15,4 3-16 0,-1-2 0 0,-1-1 0 0,-3 3-176 0,1 0 192 16,-3 0-192-16,3 0 192 0,2 0-192 0,4-2 0 16,2-1 144-16,0 0-144 0,-4-2 0 0,0 2 144 15,-1 1-144-15,2-4 0 0,4 1 128 0,41-7-128 0,-10 4 0 16,-11-2 0-16,-11 2 128 0,-4 0-128 0,-6-3 0 16,2 3 0-16,3 1 0 0,1 1 128 0,1-2-128 0,-7 6 0 0,-6-1 128 0,-2 0-128 15,1-2 0-15,2 1 0 0,1 4 128 0,4 0-128 16,2 0 0-16,-1 0 0 0,-9 0 0 0,-3 0 0 31,-3 0 0-31,4 0 0 0,6-4 128 0,1-1-128 16,0 0 0-16,0-2 0 0,1-1 0 0,-3 0 160 15,-2-2-160-15,-3-1 128 0,1 3 0 0,4-2 0 0,4-5 0 0,2 6 0 16,-1-3-128-16,-4 4 192 0,-9 0-192 0,-1 3 192 0,-2-3-192 16,2 5 0-16,1-2 144 0,4 2-144 0,6-2 0 0,-3 3 144 15,-5 1-144-15,-3-1 0 0,-7-1 128 0,2 3-128 16,2-2 0-16,-1-1 0 0,-2 0 0 0,4 1 0 15,5-1 0-15,0 6 0 0,0-1 0 0,-8 1 0 16,-7-3 0-16,3 0 0 16,0-3 128-16,1 3-128 0,1-2 0 15,5-1 0-15,7 3 0 0,-2-3 0 0,-1 3 0 0,-7 0 0 0,-7-2 128 0,-1-1-128 16,0-1 0-16,3 3 0 0,3-2 0 0,2-1 0 16,2 3 0-16,1-3 0 15,2 1 0-15,-7 3 0 0,-5-1 0 0,1-3 0 0,-4 4 128 0,2-1-128 16,0-3 0-16,-1 1 0 0,1 2 128 0,3-3-128 15,9 1 0-15,-3 2 0 16,1 2 176-16,-7-1-176 0,-5-1 160 0,-3-3-160 16,0 1 0-16,1 1 0 0,8-1 0 0,-1 0 0 0,-2 1 0 0,4-1 0 0,3 0 0 0,0 3 0 15,-5 0 0-15,-3-2 0 0,-4-1 0 16,2 3 0-16,-3 0 0 0,2 0 128 0,-1 0-128 0,4-2 0 16,3 1 128-16,31 1-128 15,36 1 0-15,-20 1 0 0,-32-4 144 16,32-1-144 15,39 0 128-31,-26 1-128 0,-34-1 128 0,-13 3-128 0,-11 0 0 0,-4 0 128 16,-2-3-128-16,-3 1 0 0,2-4 0 0,1 4 0 0,-3-1 0 0,4 3 128 15,0-4-128-15,0 0 0 16,-4 0 0-16,-1 4 128 0,-6-5-128 0,-3 4 0 0,0-2 0 16,-3-1 0-16,-1 3 128 0,3-3-128 0,4 1 0 0,-2 3 0 15,-4-1 0-15,3-3 0 0,0 1 0 0,0-2 0 16,0 2 128-16,0-2-128 0,-4 2 0 0,-4-2 0 15,-2 2 144-15,-4-2-144 16,-1 5 128-16,-2-5-128 0,-2 2 128 0,0-2-128 0,1 0 160 0,1-1-32 16,1 1-128-16,4 1 192 0,0-4-192 0,1 3 144 15,-1-3-144-15,0 3 128 0,-3-3-128 0,3 5 0 16,3-2 0-16,0 0 128 0,0-1-128 0,0 1 0 16,-3 2 0-16,0 1 0 15,-1-1 0-15,0 3 0 16,-6-2 128-16,-3-1-128 0,3 3 0 0,-2-3 0 0,2 3 0 0,-1 0 0 15,3 0 0-15,-4 0 0 0,-1 0 0 0,1 0 0 16,-1 0 0-16,0 0 0 0,0 0 0 0,-5 0 0 0,0 0 0 16,-16 0 128-16,17 0-128 0,-17 0 0 15,0 0 0-15,0 0 0 0,0 0 0 0,0 0-14928 16,-7-5-3072-16</inkml:trace>
  <inkml:trace contextRef="#ctx0" brushRef="#br0" timeOffset="102858.45">15723 15818 2751 0,'0'0'256'0,"0"0"-256"0,0-9 0 0,-10 1 0 0,13 1 3984 0,-3 7 752 0,0 0 160 0,0 0 32 0,0 0-2288 0,0 0-448 15,0 0-80-15,0 0-32 0,0 0-400 0,0 0-80 16,0 0 0-16,-6 8-16 0,-1 4-656 0,1 1-128 0,1 3-32 0,0 0 0 16,-1 0-128-16,1 2-48 15,2 3 0-15,-1-1 0 0,-1 4-208 0,2 2-32 16,3 2-16-16,-1 1 0 15,-3 5-208-15,3-2-128 0,1 1 160 0,-2-1-160 16,0-2 128-16,2-1-128 0,2 0 0 0,-2 8 0 0,-2-7 0 0,2-11 128 16,-1-1-128-16,1 1 0 0,1-2 0 0,-1-1 128 0,-1-3-128 0,1 0 0 15,1 0 0-15,-1-2 128 0,-1-3-128 0,1-8 0 16,0 0-144-16,0 0-80 0,0 0-16 0,0 0 0 31,0 0-2896-31,0 0-576 0,5-8-112 0</inkml:trace>
  <inkml:trace contextRef="#ctx0" brushRef="#br0" timeOffset="103234.71">15715 15888 23039 0,'0'0'2048'16,"0"0"-1648"-16,0 0-400 0,0 0 0 15,0 0 2448-15,0 0 416 0,0 0 80 0,0 0 0 0,0 0-1712 0,0 0-336 16,0 0-80-16,11 5-16 0,-3 3-352 0,-1 0-64 15,-2-1 0-15,0-1-16 0,-1 6-176 0,1-4-16 16,-1 3-16-16,-1-1 0 0,0 3-160 0,-1-2 192 16,-1 2-192-16,3 0 192 15,-3 2-64-15,1 1 0 0,-2 2 0 0,0-2 0 16,0 5 16-16,0-1 0 0,-2-2 0 0,1-2 0 16,-1 3-144-16,0-2 160 0,1-4-160 0,-1 0 160 0,2-2-160 15,0-11 0-15,0 8 144 0,0-8-144 0,0 13 0 0,0-13 0 16,0 0 0-16,0 0 0 15,0 0 0-15,0 10 0 0,0-2 0 0,0-8 0 0,2 8 0 0,-1 8 0 0,-1-16 0 0,0 8 0 32,-1 4 0-32,-1-3 0 0,0 0 0 0,-2 7 0 0,-1-5 0 0,1-3 0 0,1 0 0 0,0 0 0 15,3-8 0-15,0 0 0 16,0 0 0-16,0 0-128 16,0 0-336-16,0 0-64 0,0 0-16 0,0 0 0 15,0 0-2880-15,0 0-576 0,-5-6-112 0</inkml:trace>
  <inkml:trace contextRef="#ctx0" brushRef="#br0" timeOffset="103624.58">15440 16289 14735 0,'0'0'1312'0,"0"0"-1056"16,0 0-256-16,0 0 0 0,-1-8 3280 0,1 8 608 0,0 0 112 0,0 0 32 16,0-8-2096-16,1 0-400 15,3-2-96-15,1-1-16 0,-5 11-224 0,6-8-48 0,1 0-16 0,-3-1 0 16,6 5-608-16,0-5-112 0,-2 5-32 0,7-5 0 16,-1 1-96-16,2 0-32 15,-1 0 0-15,-5 5 0 0,1 1-16 0,5-1-16 0,4 0 0 0,8-2 0 31,-6 0-224-31,-6 5 176 0,2-3-176 0,2 3 160 0,-1 0-160 0,2-2 0 16,2-1 0-16,5 0 0 0,-4 1 128 0,-4-1-128 0,-4-1 128 0,-5 3-128 0,2-2 144 0,-3-1-144 31,-2 3 160-31,-8 1-160 0,10-7-192 0,-10 7-128 0,0 0-16 0,0 0-16 32,0 0-1616-32,0 0-320 0,0 0-64 0,0 0-13584 0</inkml:trace>
  <inkml:trace contextRef="#ctx0" brushRef="#br0" timeOffset="103878.09">15466 16437 29999 0,'0'0'1328'0,"0"0"272"0,4-11-1280 0,1-2-320 0,-1 3 0 0,-4 10 0 16,7-15 1264-16,-2 7 176 0,0 0 32 0,-1 0 16 15,3 1-208-15,-2-1-32 0,3 2-16 0,7-4 0 16,-2 2-624-16,-4 1-128 0,-1 3-32 0,9-1 0 16,-1 0-64-16,2-2-32 15,1 2 0-15,6 1 0 0,1-3-176 0,1 2-48 0,1-3 0 0,-1 5 0 16,3-2 112-16,-4 0 16 0,-2 0 0 0,8-1 0 16,-4 4-64-16,-5-1-16 0,-4 3 0 0,-6 0 0 15,-1 0-176-15,-3 0 192 0,-2 0-192 0,4 0-13216 16,-11 0-2752-16</inkml:trace>
  <inkml:trace contextRef="#ctx0" brushRef="#br0" timeOffset="105438.99">16486 16046 20735 0,'0'0'912'0,"0"0"192"0,0 0-880 0,0 0-224 15,0 0 0-15,0 0 0 0,0 0 1984 0,0 0 336 16,0 0 80-16,-16-5 16 0,16 5-528 0,0 0-96 16,0 0-32-16,0 0 0 0,0 0-848 0,0 0-160 15,0 0-48-15,-2 8 0 0,1 5-256 0,-1 3-64 0,-1 0-16 0,3-3 0 16,1 4-160-16,1 4-16 0,0 0-16 0,1 10 0 16,2-9-176-16,-2-5 0 0,2 2 144 0,1-1-144 0,2-2 0 0,-1 4 0 0,-2-4 0 0,1 5 0 15,1-5 0-15,-1-6 0 0,-1-2 0 0,0 3 128 0,-3-1-128 16,-2-10 0-16,0 0 0 0,0 0 0 0,0 0 0 15,0 0-256-15,0 0 64 0,0 0 0 16,0 0-2688 0,0 0-528-16</inkml:trace>
  <inkml:trace contextRef="#ctx0" brushRef="#br0" timeOffset="105638.95">16580 15789 25791 0,'0'0'2304'0,"0"0"-1856"0,-5 8-448 0,2 0 0 15,3-8 1488-15,-3 9 208 16,0 0 32-16,-1-1 16 0,4-8-912 0,-1 9-192 16,-1-1-48-16,2-8 0 0,0 0-400 0,0 0-64 0,2 11-128 0,-1-3 176 15,-1-8-336-15,5 10-64 16,2-2-16-16,-1 0-14880 0</inkml:trace>
  <inkml:trace contextRef="#ctx0" brushRef="#br0" timeOffset="106105.4">16803 16046 30239 0,'0'0'1344'0,"0"0"256"0,0 0-1280 0,0 0-320 0,0 0 0 0,0 0 0 16,0 0 1600-16,0 0 256 0,0 0 64 0,0 0 0 15,0 0-496-15,-2 8-80 16,-1 0-32-16,1 0 0 0,2 0-848 0,0 5-160 0,0 3-48 0,2-3 0 31,-1 4-256-31,3 2 0 0,-3-1 128 0,2 10-128 0,6-4 0 0,-5-11 0 16,1 5 0-16,-1-4 0 0,0-1 128 0,1 0-128 16,0-1 0-16,0-3 0 0,0 0 0 0,-5-9 0 15,0 0 0-15,0 0 0 0,0 0 128 0,0 0-128 16,0 0 0-16,0 0 0 0,0 0 0 0,10-5-144 15,-4-3 16-15,-1-2 0 0,2-5-96 0,-3-3-16 16,-2-6 0-16,1-8 0 0,1-3 48 0,-4 14 16 16,1 2 0-16,1-2 0 0,-1 1 176 0,1 4-128 15,-2 3 128-15,2 0-128 0,-1 5 128 0,-1 8 0 0,0 0-144 0,5-5 144 16,-5 5-128-16,0 0 128 16,0 0-160-16,0 0 160 0,10-3-128 0,-10 3 128 0,10 3 0 0,4 2-144 15,-2 0 144-15,2 8 144 16,-4 3-16-16,-2-5-128 0,0 1 240 0,0 2-64 0,0 3-16 0,1-1 0 15,-1 5-32-15,3-2-128 0,0 3 192 16,1 2-64-16,-1-3-128 0,0 3 128 16,1-3-128-16,-1 4 128 0,1-4-128 0,4 3 0 0,-6-3 144 0,-1-4-144 15,-1-4 0-15,-3-7 0 16,0-1 0-16,-5-5 0 16,7 8-1648-16,-7-8-240 0,0 0-48 0,0 0-9328 0,8 0-1856 0</inkml:trace>
  <inkml:trace contextRef="#ctx0" brushRef="#br0" timeOffset="106404.86">17423 16065 23951 0,'0'0'2128'0,"0"0"-1696"16,-3 10-432-16,-2 1 0 0,3 2 2080 0,-3 7 336 0,2-4 64 0,1-3 16 15,1 0-1184-15,-1 3-224 16,2 4-64-16,0-2 0 0,0-2-384 0,2 13-64 0,4 0-32 0,-1-9 0 15,0-2-288-15,1 6-64 0,3 0-16 0,-1 5 0 0,0 1-176 0,3 13 0 16,2-4 0-16,-2-1 0 0,-1-6 128 0,-3-7-128 16,-4-4 0-16,3 3 128 0,1 0-128 0,-2 2 128 15,0-3-128-15,-2 0 128 0,0-4-128 0,-1 2 0 32,-1-4 144-32,-1-1-144 0,-1-3-192 0,-1 0-128 0,2-13 0 0,0 0-16 31,0 0-1840-31,0 0-384 0,0 0-64 0,-10-7-7232 15,-1-4-1472-15</inkml:trace>
  <inkml:trace contextRef="#ctx0" brushRef="#br0" timeOffset="106620.03">17387 16174 11967 0,'0'0'1072'0,"2"-8"-864"0,-1 1-208 0,4-4 0 16,2 3 2672-16,1-4 480 0,-3 3 112 0,-5 9 0 15,11-8-976-15,-11 8-208 0,0 0-32 0,8-4-16 16,2 4-800-16,5 5-144 0,-15-5-48 0,9 8 0 15,1 0-272-15,0 4-64 0,-2 1-16 0,0 3 0 16,0 0-112-16,-3 4-32 0,1-2 0 0,1-2 0 16,-2 2-176-16,0-2-48 0,-2 3 0 0,0-2 0 15,-3-4-96-15,-1 11-32 0,-1 2 0 0,0-10 0 0,-1-1 16 0,-2-1 0 16,-1 6 0-16,-2-2 0 0,-2-2-208 0,-5 3-192 16,-1-1 48-16,3-6 0 15,3-4-2704-15,10-8-544 16</inkml:trace>
  <inkml:trace contextRef="#ctx0" brushRef="#br0" timeOffset="107090">17889 16065 7359 0,'0'0'320'0,"0"0"80"0,10 8-400 0,-10-8 0 16,6 5 0-16,-3 3 0 0,-1 4 5040 0,-2 2 912 15,-2 1 192-15,4-5 48 0,-4 4-3600 0,1 1-720 16,-4 1-144-16,3 0-16 0,-1 1-560 0,-2-1-128 15,0 0 0-15,2 2-16 0,0 1-496 0,1-2-112 16,0 0-16-16,1 0 0 0,-1 4-224 0,1 6-160 31,-1-2 192-31,2-4-192 0,0 0 128 0,0-8-128 0,0 1 0 0,0-1 0 0,0-1 0 0,0 2 0 16,0-14 128-16,0 0-128 16,0 0 0-16,0 0 0 0,0 0 128 0,0 0-128 0,0 0 0 0,13-13 0 15,0-3-176-15,-8 6 176 16,1-4-240-16,4-7 64 0,1-4 16 0,-1 4 0 0,0 0 160 0,-4 0 0 0,2 0-144 15,-3 6 144 1,0-2 0-16,2 4 0 0,-1-2 0 0,2 5 0 0,-1-1-128 0,-1 1 128 16,-6 10 0-16,5-6 0 0,-5 6 0 0,0 0 0 15,0 0 0-15,0 0 0 0,0 0 0 0,0 0 0 0,0 0-144 0,0 0 144 16,5 8 0-16,0 0 0 0,0 5 176 0,-2 3-176 31,0-1 256-31,2 7-48 0,0 3-16 0,-2-6 0 16,-3-1-192-16,5 3 144 0,-2-5-144 0,2 4 128 0,2-4-128 0,-1-3 0 15,-1 0 0-15,3 3 0 0,2-4 0 0,-10-12 0 0,0 0 0 0,10-4 0 32,3 1-576-32,0-7-128 0,1-1-48 0,1-5 0 15,-2-5-2832-15,5-8-560 0,4-12-112 0,-4 4-32 0</inkml:trace>
  <inkml:trace contextRef="#ctx0" brushRef="#br0" timeOffset="107409.8">18278 15797 18431 0,'0'0'816'0,"0"0"160"0,0 0-784 0,0 0-192 0,0 0 0 0,-4 8 0 16,-3 1 4288-16,1 0 800 0,1 6 160 0,0-2 48 15,-2 5-3472-15,4-2-688 0,1 3-144 0,-1 14-32 0,0-7-512 0,3-5-128 16,0 2 0-16,3 3-16 0,0 3-112 0,1 0-32 16,-3 4 0-16,7 17 0 15,-1-9-160-15,-2-12 128 0,0-2-128 0,1-1 128 16,1 4 0-16,-1-6-128 0,1 0 192 0,-1 9-64 0,-1-9-128 0,-2-11 0 15,1 0-192-15,-1-5 192 16,-3-8-704-16,0 0-32 16,0 0 0-16,0 0 0 15,0 0-832-15,0 0-160 0,0 0-48 0,-8-3 0 0,-2-2-16 0,2-3-16 0,-4-2 0 0,3-1 0 16,-1-2 352-16,-5-7 80 0,7-1 16 0,0 5 0 0,2 0 1168 0,2 6 192 16,3-1 0-16,1-1 192 0,1-1 1312 0,6-3 272 0,1 3 48 0,-2 5 16 15,3 0-112-15,2-2 0 0,8-1-16 0,9-2 0 16,-2 0-576-16,2 1-112 15,1 1-32-15,7 1 0 16,-1-3-1200-16,1 2-240 0,3-2-64 0</inkml:trace>
  <inkml:trace contextRef="#ctx0" brushRef="#br0" timeOffset="109143.52">15486 17301 29775 0,'0'0'1312'0,"0"0"288"0,0 0-1280 0,0 0-320 15,13-9 0-15,6 1 0 0,-1 3 560 0,-5 4 48 16,0-2 16-16,3 3 0 0,4-4-192 0,-1 4-48 16,3-1 0-16,10-3 0 0,0 1-64 0,-9 3 0 15,2-1-16-15,1-3 0 0,1 4 176 0,15-5 32 16,-1-1 16-16,-4 1 0 0,-1 2-64 0,-10-2-16 15,3 3 0-15,5 1 0 0,0-1-256 0,20-1-48 16,-5-2-16-16,-1 2 0 0,1 1-128 0,-13 2 0 16,6-3 144-16,0 3-144 0,7 3 0 0,-2-1 128 15,2 1-128-15,19 5 0 0,-8-3 0 0,-19 0 0 16,1 1 0-16,2-1 128 0,1 3-128 0,23 5 0 0,-4 0 0 0,-3-1 0 0,1-4 0 0,-21 0 0 16,2-3 0-16,4 3 0 15,-1 0 0-15,20 0 0 0,-5 0 0 0,-3 0 0 0,-1-3 0 0,-17-2 0 16,4 1 0-16,5-3 0 0,6-1 128 0,4 4-128 15,-4-4 128-15,26 0-128 0,-10 0 0 0,-23 0 128 16,2 0-128-16,3 0 0 0,3 0 0 0,2 3 144 16,2-2-144-16,28 4 0 0,-9 3 0 0,-27-1 0 15,4-2 0-15,-3 3 0 0,2 0 128 0,1 0-128 16,0-3 0-16,1 3 0 16,2 0 0-16,2-3 0 0,4 3 128 0,2-5-128 15,-4 2 0-15,28 3 0 0,-10-3 0 0,-29-5 0 16,3 4 0-16,2-4 0 0,3 4 0 0,4 0 0 15,1-1 176-15,-1-1-176 0,1 1 160 0,26 5-160 0,-11-3 0 0,-30 1 128 16,4-4-128-16,1 3 0 0,0-2 0 0,4 2 0 16,2-2 128-16,30 2-128 15,-11-2 0-15,-7 2 128 0,-5-2-128 0,-5 1 0 0,-1-4 128 0,1 0-128 16,-4 0 0-16,6-4 144 0,1 4-144 0,3-3 0 16,0 2 0-16,0-3 0 0,0-1 128 0,-2-1-128 15,-4 1 128-15,-1 0-128 16,-2-3 208-16,2 0-32 0,3 3-16 0,3-1 0 0,2 1-16 15,-2 1 0-15,-5 3 0 0,0-2 0 0,-6-1-144 0,2 4 192 0,-2-1-192 0,4-3 192 16,3 0-192-16,4 0 0 16,3 4 144-16,1-5-144 0,-1 2 0 0,-3-2 0 0,-4 0 0 0,1-1 128 0,1 1-128 15,2 2 144 1,1-2-144-16,4 2 160 0,1-2-160 0,-1 0 0 16,-3 2-160-16,-2 3 160 0,-8-2 0 0,2-1 0 15,0 3 0-15,1 0 0 0,0 0 0 0,2 3 0 0,5-1 0 0,0 1 0 16,0-3 0-16,-5 0 0 15,-5 0 0-15,2 0 0 0,2 0 0 0,0-3 0 0,1-2 0 0,5 2 0 16,6-2 128-16,0 2-128 0,-1-6 0 0,-5 5 0 0,-4-1 0 0,1-3 160 16,-6-1-160-16,6 6 128 0,0-2 0 15,4 0-128-15,4-1 192 0,-1-2-64 0,-4 1-128 0,-5 1 160 16,-3 1-160-16,-2 2 160 0,-3-2-160 0,0 2 0 16,3 1 0-16,3-1 128 0,4 0-128 0,1 3 0 15,0-5 0-15,-2 1 0 0,-2 3 0 0,-6-2 128 16,2-1-128-16,2-1 0 0,1 5 0 0,1-4 0 15,-1 0 128 1,4-1-128-16,1 2 0 0,-2 2 0 0,-4-6 0 0,-2 5 0 16,-3-1 0-16,3 0 0 0,-5 3 0 0,4 0 128 15,-1 0-128-15,4 0 0 0,1 3 0 0,0-3 0 16,1 3 0-16,1-3 0 0,-5 0 0 0,0 0 0 16,-2-3 128-16,2 3-128 0,2-3 0 0,1 1 128 15,4-4-128-15,-1 4 0 0,1-1 0 0,0-2 0 0,-6 0 0 16,-2-1 0-16,-6 1 128 0,3 2-128 0,0-2 0 0,1 1 0 0,-3 0 144 0,3 0-144 15,4-2 0-15,3-1 128 0,-1-1-128 16,-5 3 0-16,-4 2 160 0,0-2-32 16,-3 2-128-16,-2 1 192 0,3-1-192 0,0 0 144 0,3 1-144 0,5-1 128 15,2 0 32-15,0-2 0 0,-1 0 0 0,-2 0 0 16,-1-1-160-16,-4 1 0 0,-2 2 0 0,-2-6 0 16,1 8 0-16,-1-2 128 0,0-1-128 0,4-1 128 0,4 4-128 0,1-6 0 15,-1 7 0-15,-3-1 128 16,-3-3-128-16,-1 4 0 15,-1-3 0-15,0 2 0 0,1 1 0 0,-1 0 128 16,3-4-128-16,3 4 0 0,-4-3 0 0,3 2 128 16,5 1-128-16,-3-4 0 0,-4 1 0 0,28-2 128 15,30 2-128-15,-19 3 0 16,-23-5 288-16,22 2-32 16,32 3 0-16,-26-2 0 15,-28 2-128-15,-13 0-128 0,-7 2 192 0,-7 1-192 0,-4 0 128 0,-8-1-128 31,-2 4 0-31,-8-4-21280 0</inkml:trace>
  <inkml:trace contextRef="#ctx0" brushRef="#br0" timeOffset="110823.8">18791 18435 8287 0,'13'-24'368'0,"-13"24"80"0,0 0-448 0,0 0 0 0,0 0 0 0,0 0 0 16,0 0 3712 0,0 0 640-16,0 0 144 0,0 0 32 0,0 0-3008 0,0 0-608 15,0 0-112-15,0 0-32 0,0 0-64 0,0 0 0 0,0 0-16 0,0 0 0 31,0 0 160-31,0 0 48 0,0 0 0 0,0 0 0 0,0 0 112 0,0 0 16 0,-8 3 16 0,8-3 0 16,0 0-272-16,0 0-64 16,0 0-16-16,0 0 0 0,-11 8-288 0,11-8-48 15,0 0-16-15,0 0 0 0,0 0-208 0,0 0-128 0,0 0 160 0,0 0-160 16,-5 8 128-16,5-8-128 0,0 0 0 0,0 0 144 16,0 13-144-16,0-5 0 15,0-8 144-15,2 13-144 0,-1 2 160 0,-1-15-32 16,2 13-128-16,3-2 192 0,-2-1-64 0,0 3 0 15,1-2-128-15,-1 7 192 0,0 2-64 0,0-7 0 0,1 0-128 0,-3-2 192 16,1 5-192-16,-2 1 176 0,0-4-176 16,0 3 160-16,-2-3-160 0,1 3 192 0,-1-3-192 0,2-2 192 15,-3 2-192-15,1 0 128 0,0-4-128 0,1 7 128 16,1-16-128-16,-2 14 128 0,2-14-128 0,0 10 128 0,2 1-128 0,-1-1 0 16,-1-10 144-16,0 0-144 15,2 12 0-15,-2-12 0 0,0 0 0 0,0 0 128 0,2 9-128 0,-2-9 192 16,0 0-64-16,0 0 0 15,0 12-128-15,0-12 176 0,0 0-176 0,-2 8 192 0,2-8-192 0,-2 8 192 0,2-8-192 0,-4 11 192 16,4-11-192-16,0 0 0 16,-7 13 0-16,4-5 128 15,1 0-2704-15,-4-3-560 0</inkml:trace>
  <inkml:trace contextRef="#ctx0" brushRef="#br0" timeOffset="116048.93">15462 17874 2751 0,'0'0'128'0,"3"-5"16"0,10-12-144 0,-13 17 0 0,0 0 0 0,0 0 0 16,3-11 3936-16,-3 11 752 0,0-13 160 16,0 13 16-16,3-11-2432 0,-3 11-512 0,0 0-80 0,0 0-32 15,0 0-432-15,0 0-96 0,0 0 0 0,0 0-16 16,0 0-208-16,0 0-32 0,0 0-16 0,-6 11 0 15,-1 2-496-15,2-2-112 0,1 2-16 0,-1 7 0 16,-2 1-192-16,2 0-32 0,2 3-16 0,1 2 0 16,1 2-144-16,1 5 0 0,0 1 0 0,0 3 0 15,0 0 0-15,0 1 0 0,0-1 0 0,0 2 0 16,0-5 0-16,0 3 0 0,0 1 0 0,0-1 0 0,0-1 0 0,0-2 128 16,0-2-128-16,0-6 0 15,0-1 0-15,0-6 0 0,0-3 128 0,1-1-128 16,3-4 0-16,-3 2 0 0,-1-13 0 0,0 0 128 0,-3 15-128 0,3-15-256 15,0 0 64-15,0 0 16 32,-8 6-1936-32,8-6-400 0,0 0-80 0</inkml:trace>
  <inkml:trace contextRef="#ctx0" brushRef="#br0" timeOffset="116396.76">15695 17749 19343 0,'0'0'1728'0,"0"0"-1392"15,0 0-336-15,-9-4 0 0,-4 4 2096 0,13 0 336 16,0 0 80-16,-12 5 16 0,1-2-1120 0,11-3-240 16,-11 9-32-16,1-1-16 0,0 0-288 0,2 2-48 15,0 1-16-15,0 2 0 0,0 0-240 0,1 3-48 16,2 4-16-16,2 1 0 0,0 3-208 0,-1 2-32 15,0 6-16-15,0 1 0 0,-1 9-208 0,2-1 144 16,0 1-144-16,1 2 128 0,1-7-128 0,-1 5 0 16,0-1 0-16,1-1 128 0,-1 3-128 0,2-1 0 0,2-2 0 0,-1-2 0 15,-1-1 0-15,4-4 128 0,1-6-128 0,-2-1 0 16,-2-1 0-16,3-4 0 0,-3-2 0 0,4-3 0 16,-2-1 0-16,-3-15 0 0,0 11-128 0,0-11 128 0,0 0-320 0,0 0 16 15,0 0 0-15,0 0 0 16,0 0-1552-16,0 0-320 0,5-11-64 0,-5-2-11872 15</inkml:trace>
  <inkml:trace contextRef="#ctx0" brushRef="#br0" timeOffset="116751.69">15314 18343 17503 0,'-10'-4'1552'0,"-1"4"-1232"16,11 0-320-16,-12 0 0 0,-2-3 2704 0,6 3 496 15,1 0 80-15,-3 0 32 0,2 0-1936 0,8 0-384 0,0 0-80 0,0 0-16 16,0 0-96-16,0 0-32 0,0 0 0 0,0 0 0 16,0 0-240-16,0 0-48 15,7-5-16-15,4-3 0 0,0 3-288 0,4-1-176 16,0-1 192-16,3 1-192 0,1-2 160 0,2 3-160 0,2 2 128 0,1-2-128 0,1 2 0 0,-1-6 0 15,0 3 0-15,1-1 0 16,-3 3 0-16,4-1 0 0,0-2 0 0,2-1 0 0,0 0 0 0,2 3 0 31,1-3 0-31,2 0 0 0,-2-2 0 0,-2 4 0 16,-3-3 0-16,0 5 0 0,-4-5 128 0,3 5-128 16,-4-4 0-16,0 4 128 0,-5 3-128 0,-1-3 0 0,-15 4 0 0,11 0 0 31,-11 0-2176-31,0 0-320 0,0 0-64 0</inkml:trace>
  <inkml:trace contextRef="#ctx0" brushRef="#br0" timeOffset="117030.68">15371 18583 11055 0,'0'0'480'0,"0"0"112"0,0 0-464 0,0 0-128 0,0 0 0 0,0 0 0 0,-4-8 4288 0,4 8 848 16,5-12 176-16,-5 12 16 0,0 0-3744 0,2-8-752 15,-2 8-160-15,6-9-32 0,4 0-224 0,-10 9-48 16,11-8-16-16,1 3 0 0,4-1-144 0,0 1-16 16,1 0-16-16,0 0 0 0,1-1-176 0,0 1 0 0,-2 2 0 15,4-2 0-15,-1 2 0 0,2 3 0 16,2-2 0-16,-3-1 0 0,-1 3 0 0,2-3 0 15,0 3 0-15,2 0 0 16,0 0-1728-16,-4 3-448 0</inkml:trace>
  <inkml:trace contextRef="#ctx0" brushRef="#br0" timeOffset="117580.8">16354 18323 20095 0,'0'0'896'0,"-1"-11"176"0,-1-2-864 0,2 0-208 16,0 5 0-16,0 8 0 0,-1-12 1232 0,1 12 208 0,-4-13 32 0,4 13 16 15,-4-8-368-15,4 8-80 0,0 0-16 0,-10-5 0 16,0 2 32-16,0 3 0 0,-1 0 0 0,-2 3 0 16,-2 2-352-16,1 2-64 0,-3 1 0 0,1 2-16 15,0 3-192-15,0-2-48 0,1 0 0 0,1-1 0 0,-1 3-128 0,4-2-48 16,2 2 0-16,1-1 0 0,8-12-208 0,-5 13 0 15,5-13 128-15,-1 16-128 0,1-16 0 0,5 13 0 16,-5-13-192-16,9 13 192 0,1-2-256 0,2-3 64 16,4-3 16-16,2 3 0 15,1-3 16-15,4-1 0 16,1 0 0-16,1 0 0 0,-1 1 160 0,0-2 0 0,-1 0 0 0,0-1-128 16,-4 1 128-16,-3 2 0 0,-1 1 0 0,-4 2 128 15,-2 2-128-15,0-2 0 0,-9-8 128 0,0 0-128 16,5 16 0-16,-6 1 128 0,-6 1-128 0,-3-2 0 15,-4 3-192-15,-4-1-128 0,-3 2 0 0,0 1-16 32,-2 0-240-32,0-5-32 0,0 0-16 0,6 1 0 0,0-6-144 0,3-1-48 0,2-5 0 0,12-5 0 31,0 0-304-31,0 0-64 0,0 0-16 0,0 0-6928 0,-5-10-1376 0</inkml:trace>
  <inkml:trace contextRef="#ctx0" brushRef="#br0" timeOffset="117880.95">16793 17887 14735 0,'0'0'1312'0,"-12"0"-1056"0,-4 0-256 0,3 0 0 0,2 0 3072 0,0 3 544 0,-1 0 112 0,-1-1 32 15,0 4-1712-15,2-1-352 0,-1 3-64 0,1 0-16 16,-4 2-240-16,2-2-48 0,5 3-16 0,0-2 0 15,2 4-688-15,1 3-144 16,3 0-32-16,2 2 0 0,0 6-320 0,4 4-128 16,-1-2 0-16,3 1 0 0,2-1 0 0,0 4 0 0,1-1 0 0,2-2 0 15,0 3 0-15,1-1 0 0,-1 3 0 0,0 2 0 16,-1 2 0-16,0-2 0 0,-2 2 0 0,2-4 0 16,-2-6 0-16,0 0 0 0,-1-9 0 0,-1-1 0 31,-1-5-1152-31,-5-11-336 0,0 0-64 0,0 0-9520 0,0 0-1920 0</inkml:trace>
  <inkml:trace contextRef="#ctx0" brushRef="#br0" timeOffset="118070.29">16523 18380 16575 0,'0'0'736'0,"0"0"160"0,0 0-720 0,0 0-176 0,0 0 0 0,10-11 0 0,0 3 3456 0,3 3 672 16,1 0 128-16,1-2 32 0,5 2-3360 0,1-3-672 15,1 0-128-15,3 0-128 16,1 0 128-16,3 0-128 0,2 0 0 0,-4-2 0 16,-2 2 0-16,-1 1-352 0,0 6 48 0,-1-2 16 15,2 3-2080-15,-4 0-400 0,1 0-96 0</inkml:trace>
  <inkml:trace contextRef="#ctx0" brushRef="#br0" timeOffset="118421.2">17215 18473 11967 0,'0'0'528'0,"0"0"112"0,0 0-512 0,0 0-128 16,0 0 0-16,0 0 0 0,0 0 4224 0,0 0 832 15,0 0 144-15,0 0 48 0,2-13-3584 0,4 0-704 16,-1-4-128-16,1 1-48 0,1 0-288 0,-1-2-64 0,-1-1-16 0,2 2 0 0,-1-1-176 0,-1 2-48 16,-2 0 0-16,-3 3 0 0,0-2-64 0,-3 2-128 15,0 5 176-15,-4 0-176 16,-1 0 224-16,-5 0-64 0,-1 3-16 0,2 2 0 0,-4 1-304 0,-5 2-64 15,-5 2-16-15,-3 6 0 16,0 0-528-16,-1 3-96 0,1 2-32 0,3 4 0 0,0-1 544 0,8 3 96 0,0-1 32 0,5 2 0 16,0 1 224-16,5 0 0 0,0-2 0 0,5-1 0 15,0 3 192-15,3 4 48 0,0-4 0 0,5 0 0 16,1-5 144-16,2 4 16 0,4-3 16 0,2 3 0 31,4-7-128-31,2 0-32 0,-1-2 0 0,4-3 0 16,1-3-112-16,2-5-16 0,0-5-128 0,0 1 192 0,0-8-192 0,2-4-256 15,4 0 48-15,1-5 16 16,-1-1-576-16,1-2-128 0,-1 3 0 0,-4 5-8896 16,-2 0-1792-16</inkml:trace>
  <inkml:trace contextRef="#ctx0" brushRef="#br0" timeOffset="118699.33">17514 18266 4607 0,'0'0'192'0,"-13"9"64"0,13-9-256 0,-17 8 0 0,5 0 0 0,12-8 0 0,-17 8 5904 0,4 3 1136 15,2-1 240-15,1 5 32 0,0-2-5536 0,4 0-1120 16,-2 3-208-16,1 3-64 0,4-1-64 0,1 2-32 16,2 2 0-16,5 3 0 0,-1 2-80 0,0 2-16 15,5 4 0-15,-1 4 0 16,5 5-64-16,0 2 0 0,3 2-128 0,-1-1 192 0,-3-3-192 15,1 1 128-15,0-6-128 0,0 4 0 16,0-6 0-16,-1-1 0 0,-1-4-176 0,1-1 176 16,-4-8-1104-16,-2 2-112 0,1-6 0 0,-4 0-16 15,-1-4-1520-15,-2-13-320 16</inkml:trace>
  <inkml:trace contextRef="#ctx0" brushRef="#br0" timeOffset="118994.15">17496 18479 8287 0,'0'0'368'0,"0"0"80"0,0 0-448 0,6-8 0 0,-1-3 0 16,5 2 0-16,0 0 4768 0,-1-3 864 15,4 1 192-15,0 3 16 0,0 3-3536 0,2-3-704 16,3 3-128-16,0 0-48 0,-2-1-448 0,0 4-80 0,5-1-32 0,2 3 0 15,-3 0-592-15,-1 0-112 0,-3 5-32 0,4-2 0 16,-6 2 0-16,-2 1-128 16,-1-1 192-16,-3 0-64 0,-1 3 256 0,-2 3 64 15,-2-1 0-15,-5 6 0 0,-1 1 272 0,-5 4 64 16,-5 0 16-16,1 6 0 0,-5-1-160 0,-8 5-48 16,-6-5 0-16,-3 3 0 0,-3 4-432 0,-5-1-160 0,6-6 0 0,-8-4-13296 15,-3-6-2768-15</inkml:trace>
  <inkml:trace contextRef="#ctx0" brushRef="#br0" timeOffset="127144.23">17533 13883 15663 0,'0'0'1392'0,"0"0"-1120"0,0 0-272 0,0 0 0 0,-1-9 2096 0,1 9 352 16,1-13 80-16,-1 1 16 0,0 12-592 0,0 0-112 0,-3-11-32 0,3 11 0 16,0 0-400-16,0 0-96 15,0 0-16-15,0 0 0 0,0 0-288 0,0 0-64 16,0 0-16-16,0 0 0 0,0 0-448 0,-10 3-96 15,0 10 0-15,-1 8-16 0,-2 4-240 0,-1 10-128 16,-4 4 160-16,0 7-160 0,-3-1 128 0,3 9-128 16,-2-1 0-16,1 4 144 0,-4-6-144 0,2 5 0 0,-3 3 0 0,1 2 0 0,2 1 0 0,3 3 0 15,0-3 0-15,5-4 0 0,2-3 0 0,3-3 0 16,0-9 0-16,-1-1 0 0,0-10 0 0,2 1 0 16,1-1 0-16,-1-6 0 0,1-5 0 0,1-1 0 15,0-1 0-15,2-4 0 31,3-15-1056-31,0 0-288 0,0 0-64 0,0 0-9936 0,0 0-1984 0</inkml:trace>
  <inkml:trace contextRef="#ctx0" brushRef="#br0" timeOffset="127493.33">17824 14258 19343 0,'-15'5'1728'0,"5"-5"-1392"0,-1 0-336 0,0 4 0 0,-1-1 1792 0,12-3 304 16,-11 5 48-16,1 0 16 0,1 1-1168 0,0 2-224 16,0 0-64-16,2 2 0 0,1-2-48 0,-1 5-16 15,1 2 0-15,1-1 0 0,0 6-288 0,0 6-64 16,-3-2-16-16,1 5 0 0,3 4-48 0,-1 4-16 15,-2 0 0-15,2 4 0 0,2-4-48 0,1 7-16 16,1-2 0-16,1 1 0 0,0-3-144 0,3-2 160 0,2-9-160 0,0-2 160 16,-2-6-160-16,2 1 0 0,-2-6 0 0,2 0 0 15,-2-3 144-15,-3-13-144 0,0 0 160 0,0 0-160 0,0 0 0 0,0 0 0 0,0 0-208 0,0 0-10064 32,0 0-2016-32</inkml:trace>
  <inkml:trace contextRef="#ctx0" brushRef="#br0" timeOffset="127722.24">17389 14440 15663 0,'0'0'1392'0,"-8"0"-1120"0,-4-5-272 0,7 2 0 16,5 3 4736-16,0 0 896 0,0 0 192 0,0 0 16 15,-1-8-4464-15,1 8-896 0,5-10-176 0,8-1-48 0,3 1-256 0,7-1 0 16,3 3 0-16,3 0 0 15,0-1 0-15,7 1 0 0,4 3 0 0,2-3 0 16,1 5 0-16,-3-2 0 0,3 2 0 0,-3-2 0 0,-3 2 0 0,-2 1 0 16,-5-1 0-16,-2 0 0 0,-2 3 0 0,-3-2 0 15,-4-1 0-15,2 3 0 0,2-5 0 0,-2 2 0 16,-1 1-160-16,1-1-10960 16,0 0-2192-16</inkml:trace>
  <inkml:trace contextRef="#ctx0" brushRef="#br0" timeOffset="128008.13">18197 14711 18431 0,'0'0'1632'0,"0"0"-1312"16,0 0-320-16,0 0 0 0,0 0 2352 0,0 0 400 0,0 0 64 0,8-11 32 0,-8 11-1328 0,7-8-272 16,-7 8-48-16,0 0-16 0,3-13-224 0,-3 13-32 15,0 0-16-15,0 0 0 16,-3-8-192-16,3 8-32 0,-7-8-16 0,-1 4 0 0,-3 3-128 0,-2 1-32 15,-3 1 0-15,-4 7 0 0,-1 4-160 0,-3 4-32 16,-4 2-16-16,2 1 0 0,-1 7-176 0,-1-1-128 16,0 4 144-16,4 0-144 15,3-1 128-15,5 1-128 0,4-1 0 0,6-2 144 16,1 3-144-16,8-2 0 0,4-1 0 0,7 2 0 16,9-4-128-16,3-1 128 0,2-3-160 0,7-7 160 0,4-1 0 15,12-8 0-15,4-4 176 0,6-8-48 0,6-9-128 0,1-4 128 16</inkml:trace>
  <inkml:trace contextRef="#ctx0" brushRef="#br0" timeOffset="157557.13">25083 11700 26719 0,'-5'-5'2368'0,"2"-3"-1888"0,-1 0-480 0,4 8 0 16,-3-8 1216-16,0 3 128 0,-2-3 48 0,5 8 0 0,0 0-1008 15,-5-3-208-15,-3-2-48 0,2 2 0 0,6 3-128 0,-9 0 160 16,9 0-160-16,-8 3 160 0,8-3-160 0,-6 8 0 16,1 3 0-16,3-1 0 0,-1 6-192 0,1 0 48 15,1 6 0-15,1 5 0 16,0 2 144-16,1 5-160 0,3 9 160 0,1 5-160 16,-1 6 160-16,1 3-128 0,2 4 128 0,-1 3-128 15,1 1 128-15,-1 4 0 0,1 3 0 0,1 9 0 16,2 3 0-16,-1 3-128 0,3 3 128 0,-1 5 0 0,0 0 0 15,2 3 0-15,-3 2 0 0,5 43 0 0,-1-13 0 0,-1-10 0 16,0-6 0-16,-3-2 0 0,0 0 0 0,-2 0 0 16,3 3 0-16,-2-37 0 0,-3 5 0 0,2 3 128 15,2 8-128-15,0 2 0 0,-1 3 0 0,3-3 144 16,-3-5-144-16,1 3 0 0,0 0 128 0,-2-2-128 0,0 6 0 0,0-2 0 0,2-2 240 16,0-7-64-1,-2-1-16-15,0 2 0 0,-2-2 128 0,-1 3 32 0,0-4 0 0,-2 1 0 16,1-3-32-16,-1-1 0 15,0-4 0-15,-1 2 0 0,-2-2-112 0,0 0-32 16,-2 0 0-16,2-4 0 0,0 4 16 0,-1-3 0 0,-1-5 0 0,0-4 0 16,1 1 128-16,-3-1 32 15,1-1 0-15,0-3 0 0,3-5 112 0,0-2 16 0,-2-1 16 0,4-1 0 0,1-3-16 16,-3-1 0-16,2-3 0 0,-1-1 0 0,-1-1 64 0,-1-2 0 16,1 4 0-16,0-1 0 0,0-3-64 0,0 4-16 15,-2-6 0-15,4 2 0 0,-2-1-224 0,0-4-32 16,-2 1-16-16,2-3 0 0,0-5-160 0,0-1 128 0,0-3-128 15,0-7 128 1,-1 2-128-16,2-4 0 0,1-6 0 0,-1-1-19632 16</inkml:trace>
  <inkml:trace contextRef="#ctx0" brushRef="#br0" timeOffset="159598.27">19853 11749 6447 0,'0'0'272'0,"-3"-5"80"16,11-19-352-16,-8 24 0 0,0 0 0 0,0 0 0 15,-6-12 3584-15,-2 4 656 0,-4 3 128 0,2 0 32 16,1-1-2064-16,-1 1-416 0,-1 2-64 0,-1-2-32 15,1 2-480-15,-1 1-80 0,1 2-32 0,0 0 0 0,-2 0-368 0,1 3-80 16,12-3-16-16,-14 7 0 0,-4-1-288 0,0 4-64 16,7 1-16-16,-4 6 0 0,-1-1-224 0,1 2-48 0,-1 6-128 0,1 4 192 31,1 1-192-31,-1 2 0 0,1 1 0 0,-1 4 0 16,0-2 0-16,2 3 0 0,2 4 0 0,3-4 0 0,3-3 0 0,3 2 0 0,1-2 0 0,1-5 0 15,0 2 0 1,3-5 0-16,0-5 0 0,2 4 0 0,0-9 0 0,1 2-128 15,3-4 128-15,-1-1 0 0,1-5 0 0,0 5 0 16,2-1 0-16,2-3 0 0,0-2 0 0,2-2 0 0,-1 0 0 0,1-2 144 0,-15-3-272 0,18 5-64 16,4-5-16-16,-1-2 0 31,-1-1-2192-31,-4 0-432 0,-4-2-96 0,1 0-10640 0</inkml:trace>
  <inkml:trace contextRef="#ctx0" brushRef="#br0" timeOffset="160332.99">19889 12208 25855 0,'0'0'1152'0,"0"0"224"16,0 0-1104-16,-3-10-272 15,3 10 0-15,0 0 0 0,-5-8 1728 0,5 8 304 0,-8-5 48 0,8 5 16 16,-12-3-816-16,12 3-176 16,-11 5-16-16,11-5-16 0,-11 7-512 0,1 1-112 15,0 1 0-15,2 3-16 0,0 1-304 0,-2 3-128 0,0 2 0 0,2 1 128 16,0 2-128-16,0 4 0 0,3 1 0 0,0 1 0 15,2 3 0-15,1-1 0 0,2 0-144 0,4 0 144 16,1-1 0-16,1-2 0 0,5-2-128 0,1-8 128 16,-1 1 0-16,1-4-128 15,5-5 128-15,0-2 0 0,1-4 0 0,-1-4-128 0,1-4 128 0,2-4 0 0,-2-5 0 16,-2 2 192-16,-2-4-16 0,-1 0-16 16,-1-2 32-16,-2-2 0 0,-4 1 0 0,-4 2 0 0,-2 2 16 0,-2-3 16 15,-4-2 0-15,-4 4 0 0,-3-1-32 0,-3 2-16 16,-2 0 0-16,-2-2 0 0,-1-1-48 0,0 6-128 15,2 0 192-15,-1 1-64 0,1 1-128 0,1 6 0 16,3 0 0-16,4 2 0 0,-1 0-144 0,12 3 144 16,-8 0-192-16,8 0 192 0,0 0-224 0,0 0 64 15,0 0 16-15,0 0 0 0,0 0-16 0,0 0 0 0,0 0 0 0,0 0 0 16,15 8-32-16,3-5 0 0,0 0 0 0,-1-6 0 16,3 0 192-16,1-5 0 0,2 1 0 0,-1-4 128 0,3 0 80 0,-1 1 32 31,-1-2 0-31,0 4 0 0,-2 0-240 0,-5 3 144 15,-3 2-144-15,0 1 128 0,0 2-128 0,-2 2 0 16,1 5 0-16,-3 1 0 0,0 1 0 0,-1 3 0 16,1 1 0-16,-2 3 128 0,-4 2-128 0,4 1 0 15,-2 6 0-15,-2 1 128 0,0 3-128 0,-1 2 0 16,-1 0 144-16,1-2-144 0,-2 2 0 0,1-5 144 0,1-5-144 0,1 0 0 16,1-2 0-16,-1-6 0 0,-2 0 0 0,-1-13 0 15,0 0 0-15,0 0 0 0,0 0 0 0,0 0 0 16,0 0 176-16,0 0-176 15,12-5 160-15,-2-8-160 0,-2 0 240 0,0-3-48 16,0-3-16-16,-2-2 0 0,-1 3-176 0,0-5-192 0,-2-3 32 0,-1-2 16 16,0 2-128-16,-1 2-32 0,-1-2 0 0,4 2 0 0,0-1-16 0,1 6 0 15,-1 6 0-15,0 2 0 0,-4 11 176 0,0 0 144 16,0 0-208-16,0 0 80 16,0 0 0-16,0 0 0 15,0 0 0-15,10 16 0 0,-3 3 128 0,1 2 0 0,-2 1 128 0,1 0-128 0,-4 1 128 0,0 0-128 0,2-1 128 0,0 1-128 16,-2 0 0-16,2-4 128 0,2-1-128 0,1 2 0 15,1-4 0-15,1-3 0 16,-10-13 0-16,13 8 0 16,2-3-320-16,1-5-128 0,2-2-16 0,0-4-16 15,0-2-3264-15,6-5-656 0</inkml:trace>
  <inkml:trace contextRef="#ctx0" brushRef="#br0" timeOffset="160818.82">20707 12353 9215 0,'0'0'816'0,"0"0"-656"0,8-10-160 0,-1 2 0 0,-1-4 3712 0,-6 12 704 31,5-13 128-31,-2 4 48 0,-3 9-2112 0,2-15-432 16,-2 2-64-16,0 2-32 0,0-2-720 0,0 13-144 15,-5-13-16-15,4 0-16 0,-3 1-608 0,0 3-112 0,-1 1-16 0,-2 1-16 16,-1-1-48-16,8 8 0 0,-16-2 0 0,4 2 0 16,-2 2 16-16,1 6 0 0,-2 0 0 0,2 5 0 15,0 3-272-15,0 1 0 0,0 4-176 0,2-2 176 0,1 2-192 0,4 4 64 16,-1-4 128-16,6 3-208 0,-3-3 208 0,9 4-144 15,0-4 144-15,3 3-128 0,0-3 128 0,2-1-160 16,0-3 160-16,4-2-160 0,3-5 160 0,-3-5 0 16,4-2 0-16,-2-6 0 0,-1-2 0 0,0-3 176 15,-1-2-16-15,-1-5 0 0,0 2 96 0,-2-3 32 16,-1 0 0-16,0 0 0 0,-4 1-32 0,-2-1 0 16,-1 1 0-16,-1 1 0 0,-2-3-32 0,-2 1-16 15,-3 0 0-15,0 3 0 16,2-2-208-16,0 2 176 0,3 13-176 0,0 0 160 15,-5-8-160-15,5 8 0 0,0 0 0 0,0 0 0 16,0 0 0-16,0 0 0 0,0 0 0 0,0 16 0 0,3-3 0 0,2 4-144 16,0 2 144-16,0 2 0 0,0 4 0 0,1-1 0 15,2-1 0-15,4 4 0 0,-3 2 0 0,3 7 0 16,-1 2 0-16,2 4 0 0,2 3 0 0,-1 6 144 0,1 0-144 0,-1 3 128 31,1 0-128-31,-4-1 128 0,2-6-128 0,-1 2 128 0,-4 0 0 0,3-7-128 0,1-5 192 0,-6-4-64 16,-1-7-128-16,-2-5 128 0,-3-2-128 15,-5-3 128-15,-3-3-128 0,2-4 0 16,-4-1 0-16,-3-5 128 0,-2-1-288 0,-9-4-64 16,1-5-16-16,-4-1 0 15,1-5-2384-15,-3-8-496 0,-2-3-80 0</inkml:trace>
  <inkml:trace contextRef="#ctx0" brushRef="#br0" timeOffset="161190.43">19610 11815 12895 0,'0'0'1152'0,"0"0"-928"0,0 0-224 0,13-8 0 0,3 0 3680 0,-1-5 688 16,-1 2 144-16,1-2 32 0,-1 3-3552 0,3-1-704 16,1-1-144-16,3-1-16 0,0 4-128 0,0-3 144 15,-3 1-144-15,3 3 160 0,2 0-160 0,-2-2 0 16,0 2 0-16,-2 3 0 0,1-2 0 0,-1 3 0 16,1 0 0-16,-2 8 0 0,-5-1 0 0,-2 2 0 15,-1 0 0-15,1 3 0 0,-3 5 0 0,5-2 0 16,-3 2 0-16,1 3 0 0,2 0 0 0,0 4 128 0,2-4-128 0,3-1 0 15,-4-4 0-15,4-3 0 16,-2-3 0-16,2-5 0 0,0-2-160 0,2-4-112 16,1-4-32-16,1-3-12784 0</inkml:trace>
  <inkml:trace contextRef="#ctx0" brushRef="#br0" timeOffset="163164.79">21185 12043 7359 0,'0'0'320'0,"0"0"80"0,-7 11-400 0,7-11 0 0,-5 13 0 0,0 0 0 15,2-2 4544-15,3-11 832 0,0 20 176 0,2-2 16 0,1-2-3568 0,2 5-720 16,0 0-128-16,1-1-48 0,4-3-224 0,0 3-48 16,-1 1-16-16,1-2 0 0,-2-1-288 0,0 2-48 0,1-2-16 0,-1-2 0 15,0 3-288-15,0-1-176 32,-3-2 192-32,0 1-192 0,0-4 192 0,-5-13-64 15,1 13 0-15,-1-13-128 0,0 0 256 0,0 0-64 16,0 0-16-16,0 0 0 0,0 0 0 0,0 0 0 0,0 0 0 0,0 0 0 15,0 0-176-15,0 0-144 0,2-13 144 0,1-4-208 16,0 0-176-16,2-3-48 0,2-1 0 0,-1-3 0 16,1 3 224-16,-1-4 32 0,1-1 16 0,1 2 0 0,1 4 160 0,0 3 0 15,-3 0-144-15,-1 4 144 0,-5 13 0 0,10-11-144 16,-10 11 144-16,0 0 0 0,9-5-128 0,-9 5 128 0,0 0 0 0,15 5 0 16,-5 3 0-16,0 5-128 0,-2 2 128 15,-2-1 0-15,1 6 0 0,-1 1 0 16,-1 3 0-16,-2 2 0 0,-1-3 144 0,3 1-144 0,-2-1 128 15,2 1-128-15,-2-3 0 0,2-4 0 0,1-4 0 0,4-2 0 16,-10-11-784 0,16 5-48-16,-1-5 0 0,1-5 0 15,-1 0-672-15,3-3-144 0,-2-5-16 0,2-2-16 0,0 2 880 0,-4-3 176 0,1 3 48 0,3 0 0 16,0 2 400-16,-2-2 176 0,-2 2-128 0,1-2 128 0,-4 0 0 0,1 1 176 16,-2-1-16-16,-1 5 0 0,-1-3 864 0,-1 1 160 15,-2-1 32-15,-4-2 16 0,4 5 64 0,-1-4 16 16,-4 2 0-16,0-1 0 0,0 3-368 0,0 8-80 15,0-13-16-15,-4 0 0 0,-1 5-240 16,2 0-48-16,-3 0-16 0,-1 4 0 0,-1 0-64 0,8 4-16 16,-11 0 0-16,-4 4 0 0,2 4-16 0,-3 4-16 31,-4 4 0-31,3 5 0 0,-5 5-432 0,5 5 0 16,2-2 128-16,2 0-128 0,2-3 0 0,1 5 0 15,2-2 0-15,3 1-176 0,3-1 176 0,4-3-160 0,1-2 160 0,4-3-160 0,1-1 160 0,1-7-208 16,3-5 80-16,2-3 128 0,1-2 0 0,3-6 0 0,-2-7 0 0,4-3 0 31,1-3 0-31,-2-4 256 0,-1 3 0 0,0-6-16 16,0 0-32-16,0 0 0 0,-5 1 0 0,-2-1 0 0,-3 0-80 0,-3-1 0 15,0-4-128-15,-4-1 192 0,-1-3-32 0,-1-6-16 16,-4 4 0-16,0-2 0 16,0 7-144-16,0 0 0 0,1 0 144 0,-1 8-144 0,0 4 0 0,2 4 0 15,3 13 0-15,0 0 0 0,0 0 0 0,0 0 0 0,0 0 0 0,-5 10 0 16,1 10 0-16,3 1-208 15,1 5 48-15,3 5 16 0,4-1 144 0,1 8-160 0,3-3 160 0,2 3-160 0,0-1 160 16,2-3 0 0,1 5 0-16,0 3 0 0,2 4 0 0,-2 4 0 0,0 7 0 0,2 1 0 15,3 1 0-15,-3 3 0 0,-3-1 0 0,-1-1 128 16,1-9-128-16,-2-9 0 16,-3-5 128-16,-2-4-128 0,-2-4 176 0,-1-2-48 15,-3-5 0-15,-4-5 0 0,-1 0 0 0,-3-3 0 0,6-14 0 0,-7 10 0 0,7-10 112 0,0 0 16 16,-13 3 0-16,0-6 0 15,0 0-256-15,0-10 0 16,0-4 0-16,0 0-160 16,-2-8-416-16,7-2-64 0,-3-7-32 0,5-4 0 15,2-4 112-15,1-7 32 0,1-1 0 0,2-4 0 0,4-2 256 0,1 2 48 16,-1-3 16-16,3 4 0 0,-1 1 208 0,1 0-144 0,-1 5 144 16,-1-2-128-16,3-1 128 0,0-2 0 0,-1-2 0 0,-1 1 0 15,1-3 0-15,-1 4 256 0,-1-1-64 0,2 6-16 16,-4-2 96-16,0 9 32 0,-3-3 0 0,0 6 0 15,-1-4-304-15,-3 7 160 0,0-1-160 0,-3 2 128 0,-3-1-128 0,-1 5 128 16,-2 1-128-16,-2 7 128 0,-1 0-128 0,0 5 128 16,1 0-128-16,-1 7 128 15,3 1-128-15,0 7 160 0,-2 1-160 0,6 1 160 16,-3 7-16-16,3 1 0 0,-1 5 0 0,2 4 0 0,0 2-144 0,3 5 0 16,0 5 144-16,3 2-144 0,1 2 0 0,4 2 0 15,2 1 0-15,3 6 0 0,3 2 0 0,4 9 0 16,3-1 0-16,0 9 0 0,-1-1 0 0,3 4 0 15,-2-1 0-15,1-7 0 0,2-9 0 0,-4-6 0 0,-4-1 0 16,1-7 0-16,1-1 0 0,-2-7 0 0,0-7 0 0,-3-1 0 0,-1-2 128 0,-1-3-128 16,-1-5 128-16,-7-8-128 0,0 0 128 0,0 0-128 15,0 0 160-15,0 0-160 16,0 0 224-16,0 0-48 16,0 0-16-16,11-5 0 0,-3-3-160 0,-1-5 0 15,-1-3 0-15,2 0 0 0,-3-5 0 0,2 0 0 16,-2-1 0-16,1 0 0 0,1-1-160 0,-2 0 160 0,3 2 0 0,-2 5-144 0,-1 0 144 0,0 3 0 31,0 0-144-31,0 5 144 0,-5 8 0 0,0 0 0 16,0 0-144-16,0 0 144 0,0 0 0 0,14 0-128 0,-14 0 128 15,13 8 0-15,-13-8-160 0,12 8 160 0,-4 5-128 0,-3 0 128 16,-5-13 0-16,4 16 0 0,3 0 0 16,-2 1 0-16,0-1 0 0,-2-3 0 0,0 3 0 0,-3-16 0 15,8 13 0-15,0 2 0 16,-8-15 0-16,10 14 0 0,0-6 0 0,-10-8 0 0,0 0 0 0,13 8 0 15,-13-8 0-15,13 7 0 0,-13-7 0 0,18-3 0 0,-2-1 0 0,0 0 0 16,0-1 0-16,2-3 0 0,0-4 0 0,-2 4 0 16,1 0 0-16,-3 0 128 15,1 3-128-15,-2-3 0 0,-2 0 0 0,-1 0 0 0,-2-5 0 0,-1 1 0 0,-3 3 128 16,0-3-128-16,-4-1 160 0,-2 0-32 16,0 0-128-16,-2 2 192 0,-1-2-192 0,-3 2 176 0,-4-1-176 0,1 6 160 15,0-1-160-15,-1 2 160 0,1 2-160 0,1 3 160 16,10 0-160-16,-11 7 0 0,-1 1 0 0,4 1 0 0,-2 8 0 0,4-1 0 31,1 2-144-31,2-2 144 0,0-1-160 0,1 2 160 0,2 0-128 0,2-1 128 0,1-3 0 0,3 3 0 31,1 0 0-31,1 2 0 0,0-3 0 0,3-2 0 0,4 0 0 0,1-2 176 16,1-1-48-16,0-4 0 0,1-1 0 0,0-1 0 16,0-4-128-16,1-4 192 0,1 1-192 0,1 1 192 15,-1-1-192-15,-1-2 128 0,-1-1-128 0,-2 1 128 16,-3-3-128-16,-2 3 0 0,1-3 0 0,-2 0-176 15,-10 8-1200-15,6-12-240 0,-1 4-48 0,-5-5-16608 0</inkml:trace>
  <inkml:trace contextRef="#ctx0" brushRef="#br0" timeOffset="163438.49">22357 12051 22399 0,'0'0'992'0,"0"0"208"0,0 0-960 0,0 0-240 16,0 0 0-16,0 0 0 0,0 0 1264 0,8-8 208 15,-2-5 32-15,3 1 16 0,2-1-400 0,2 4-80 16,0-3-16-16,3 1 0 0,-3 3-192 0,3 1-32 16,-1-1-16-16,-2 2 0 0,-3-3-512 0,-1 8-96 15,4-2-32-15,-13 3 0 0,13 0-144 0,-3 0 0 16,0 0 144-16,1 4-144 0,-3 5 0 0,-8-9 144 0,8 8-144 0,1 3 0 15,2-1 192-15,0 1-192 16,-3-3 192-16,2 4-192 0,3-4 144 0,0-2-144 16,2 2 0-16,-1 0 144 15,3-1-1952-15,-1-2-400 0</inkml:trace>
  <inkml:trace contextRef="#ctx0" brushRef="#br0" timeOffset="163624.12">22725 12720 21183 0,'0'0'1888'0,"-3"14"-1504"0,3-14-384 0,-2 15 0 0,-1-4 2320 0,0 2 400 16,3-13 80-16,-5 11 16 0,5-11-1136 0,0 0-208 16,-5 10-64-16,5-10 0 0,0 0-768 0,0 0-144 15,0 0-48-15,0 0 0 16,0 0-1712-16,0 0-336 0,0 0-80 0</inkml:trace>
  <inkml:trace contextRef="#ctx0" brushRef="#br0" timeOffset="164721.44">23484 12166 3679 0,'0'0'320'0,"0"0"-320"0,0 0 0 0,-5-10 0 16,-3 2 4944-16,-1 2 928 0,0 1 176 0,-1 1 32 15,0 4-3264-15,-3 0-640 16,4 0-144-16,-6 4-32 0,-3 1-784 0,0 3-176 0,0 0-16 0,0 5-16 15,-1 3-576-15,-1 0-112 0,1 1-32 0,3 4 0 16,-4 0-144-16,11-5-16 16,0 0-128-16,0 4 192 0,-3-2-192 0,-2 9 128 0,7-1-128 0,2-2 0 15,2-2 128-15,5-1-128 16,1-2 0-16,2-3 0 0,3-3 0 0,2 0 128 0,-1-1-128 0,4-7 0 16,2-5 304-16,1 0 16 0,4-5 0 0,2-3 0 15,3-4 16-15,2-6 16 0,3-3 0 0,2-3 0 16,1 0-128-16,-1-6-32 15,-1 3 0-15,-3-4 0 0,-2-2-192 0,-2-2 176 0,-3-7-176 0,-2-1 160 16,-2-5-160-16,-1-1 128 0,-1-1-128 0,-2-4 128 16,-5-3-128-16,0 2 0 0,-2 1 144 0,-1 6-144 15,-7 2 0-15,-1 1 0 0,-2 4 0 0,1 4 0 16,-6 0 0-16,2 7 0 0,-2 6 0 0,2 3 0 0,-2 5 0 16,0 6 0-16,-3 2 0 0,7 1 128 0,6 7-128 0,0 0 176 15,-12 0-176-15,3 4 192 0,9-4 32 0,-10 8 16 16,2 5 0-16,3 3 0 15,0 0-64-15,2 4-16 0,1 2 0 0,2 3 0 0,0-1-160 0,3 5 0 0,1 1 144 0,1 2-144 0,-1 0 0 0,1 9 0 32,0 1 0-32,3 4 0 0,-1 7 0 0,-2 1 0 15,-2-4 0-15,2-1 0 0,0-4 0 0,0-3 144 16,-2-4-144-16,0-6 0 0,0-7 144 0,1-4-144 0,-3-2 0 0,-1-6 144 0,2 0-144 16,-2-13 0-16,3 13 0 0,-3-13 128 15,0 0-128-15,0 0 0 0,0 0 144 0,0 0-144 0,0 0 0 16,0 0 0-16,13 3-192 0,-13-3 64 15,10-8-176 1,3 0-16-16,-2-5-16 0,0 2 0 0,-1-4 48 0,-2-1 16 16,-1 0 0-16,-1 1 0 0,1 2 96 0,-1 3 32 15,-6 10 0-15,0 0 0 0,7-11 144 0,-7 11 0 16,0 0-144-16,0 0 144 0,10-5 0 0,-10 5 0 16,0 0-144-16,0 0 144 0,13-3-128 0,-13 3 128 0,13 5-192 15,-13-5 192-15,9 14 0 0,-1-1-128 0,-3 0 128 0,0 4 0 16,-2-1 0-16,-1 2 144 15,0-4-16-15,-2 3 0 0,0-3 16 0,1 2 0 0,3-4 0 0,-4-12 0 16,8 13-144-16,0-5 0 0,1 0 0 0,3 0 0 0,-1-3 0 0,2-2 0 16,2-3 0-16,1 0 0 15,2-3 0-15,3 3 0 0,-1 0 0 0,-1-2 0 16,0-1 0-16,3 0 128 0,-6-2-128 0,2 2 0 0,-4 1 0 0,-1-1 0 0,0 1 128 0,0-4-128 16,-1 1 0-16,-3-6 0 15,-2 1 0-15,-1-5 0 0,1 2 0 0,-2-5 0 0,-2-1 0 0,0-5 0 16,-1-1 0-16,-2 2 0 15,0-4 0-15,0 2 0 0,1 4 0 0,-1 0 0 16,0 5 0-16,0 5 0 0,-4-2 0 0,4 13 128 0,0 0-128 16,0 0 0-16,-15-2 0 0,2 4 0 0,0 6 128 0,0 0-128 15,-2 8 0-15,6 0 0 0,1 2-160 0,-1 2 160 16,1 6 0-16,3-2-144 0,-1 0 144 0,4 1 0 16,-1-4 0-16,0 3 0 0,8-3 0 0,-2-1 0 15,0-2 176-15,2-2-48 0,2 0 0 0,-1-3 0 16,2 3 32-16,2-3 0 15,1 2 0-15,1-5 0 0,-1 1-32 0,2-3 0 0,2-3 0 0,1 3 0 16,0-3-128-16,-1-2 192 0,-1 2-192 0,1-5 192 16,-15 0-192-16,18 3 0 0,-4-6 144 0,-14 3-144 15,0 0 0-15,15 0-128 0,0-5 0 0,-15 5 0 32,11-5-2304-32,-11 5-464 0,6-14-96 0</inkml:trace>
  <inkml:trace contextRef="#ctx0" brushRef="#br0" timeOffset="165036.54">23958 12033 29711 0,'0'0'1312'0,"0"0"288"0,9-7-1280 0,1-1-320 0,-2 3 0 0,-8 5 0 16,12-8 1152-16,-3 3 192 0,3-3 16 0,-3 0 16 15,1 0-480-15,0 3-112 0,1-3-16 0,-1 0 0 16,0 3-432-16,1-1-80 0,1-3-32 0,-1 0 0 0,0-3-48 0,-1 4-16 16,-2 0 0-16,-8 8 0 0,10-8-32 0,1 0-128 15,-11 8 192-15,0 0-64 0,0 0-128 0,0 0 0 16,0 0 144-16,0 0-144 0,0 0 160 0,12 11-32 16,-4 2-128-16,-2 0 192 0,1 3-192 0,-2-1 0 15,-1 0 0-15,1-1 0 0,-5-14 0 0,0 0 0 16,12 10 0-16,1-3 0 15,0-6-656-15,1-1-80 0,1-1-16 0,3-8 0 16,1-5-2624-16,1-1-528 0</inkml:trace>
  <inkml:trace contextRef="#ctx0" brushRef="#br0" timeOffset="165213.15">24670 11489 31151 0,'0'0'1376'0,"0"0"288"0,0 0-1328 0,0 0-336 16,0 0 0-16,-11-3 0 15,0 3 1920-15,11 0 304 16,-15 6 64-16,2 2 16 0,0 1-1152 0,-2 4-208 0,2-1-48 0,-1 5-16 16,1 2-624-16,-2-1-128 15,-1 3-128-15,0 4 176 16,0-4-1120-16,-2 8-208 0,1 2-64 0,1 3-16656 0</inkml:trace>
  <inkml:trace contextRef="#ctx0" brushRef="#br0" timeOffset="165576.01">24701 11944 19343 0,'0'0'1728'0,"0"0"-1392"16,0 0-336-16,0 0 0 0,0 0 4064 0,0 0 736 16,-11 3 160-16,11-3 32 0,-10 5-2816 0,10-5-544 15,-8 8-112-15,3 5-32 0,0-2-1024 0,2 5-208 16,0 1-32-16,1 0-16 0,1 3-208 0,-1 4 176 0,0 1-176 0,2 1 160 0,2 3-160 16,-2 3 0-16,0-2 0 0,0 2 0 0,0-3 0 0,0 0 0 31,-2-1 0-31,2-2 0 0,-1-2 128 0,1 6-128 0,-2-9 0 0,2 0 128 15,0-5-128-15,-2-5 0 0,2-11 0 0,0 0 128 32,-1 13-1024-32,1-13-192 0,0 0-64 0,0 0 0 0,0 0-1344 0,0 0-256 0,0 0-64 0,-2-9-7312 31,-1-6-1456-31</inkml:trace>
  <inkml:trace contextRef="#ctx0" brushRef="#br0" timeOffset="166024.99">24578 12273 22911 0,'0'0'1024'0,"0"0"192"0,0 0-960 0,0 0-256 15,13-5 0-15,0-1 0 0,-13 6 1232 0,18-7 208 0,1-1 32 0,2 0 16 0,2 0-112 0,0 0-32 0,-2-4 0 0,-2 3 0 0,1-6-320 0,-1 2-80 32,-1 2-16-32,-2-2 0 0,-3 3-512 0,0 2-96 15,-1 0-32-15,-12 8 0 0,11-8-160 0,-11 8-128 0,0 0 192 0,0 0-192 16,0 0 320-16,0 0-64 16,0 0 0-16,0 0 0 0,0 0 384 0,0 0 64 15,0 0 0-15,0 0 16 0,-11 5-256 0,-2 3-48 0,-2 3-16 0,4-1 0 16,4 3-400-16,1 3 128 0,-1 0-128 0,1 4 0 0,1-4 0 0,-2 0 0 31,6-1 0-31,-2 1 0 0,1 0 0 0,2-3 192 16,0-13-192-16,6 15 192 0,-6-15-192 0,7 13 0 15,-7-13-192-15,0 0 192 0,0 0 0 0,8 8 0 16,-8-8 0-16,0 0 0 0,0 0 0 0,15 5 0 16,-15-5 128-16,0 0-128 0,14-5 144 0,-14 5-144 15,7-11 160-15,-1 2-160 0,1 1 128 0,-7 8-128 16,5-13 0-16,-2 0 0 0,-2 2 0 0,-1 11 0 0,2-13 0 0,-2 13 0 15,0 0 0-15,0 0 0 0,0 0 0 0,0 0-160 16,0 0 160-16,0 0-128 0,0 0 128 0,0 0-128 16,0 0 0-16,0 0 0 0,0 0 0 0,-2 16 0 15,2-3 128-15,-1 3 0 0,-1 1-144 0,1-4 144 0,-1 3 0 16,2-16 0-16,-3 13 0 0,3-13 0 16,0 16 0-16,3-5 0 15,-3-11 0-15,5 13 0 16,-5-13-1088-16,10 12-320 0,-10-12-48 0,13 5-16 0,-13-5 80 0,13-4 16 0,-13 4 0 0,14-8 0 15,-14 8-2000 1,12-8-400-16</inkml:trace>
  <inkml:trace contextRef="#ctx0" brushRef="#br0" timeOffset="166323.04">24942 12348 8287 0,'0'0'736'0,"0"0"-592"0,0 0-144 0,0 0 0 0,0 0 4160 0,0 0 784 15,0 0 176-15,-2-8 16 16,2 8-2320-16,0 0-480 16,2-10-96-16,-2 10 0 0,0-11-896 0,0 11-192 15,3-12-16-15,-3 12-16 0,0-10-640 0,0 10-128 16,0 0-32-16,0 0 0 0,0 0-96 0,0 0-32 15,0 0 0-15,0 0 0 0,0 0 240 0,0 0 32 0,-10 5 16 0,0 3 0 16,4 4-288-16,1 1-48 16,-2 3-16-16,3 0 0 0,-1 0-128 0,0 1 0 0,2 1 0 0,1-2 0 15,0 2 0-15,2-7 0 0,2 2 0 0,-2-13 0 16,0 0 0-16,0 0 0 0,0 0-144 0,10 8 144 16,-10-8 0-16,0 0 0 0,14 3-128 0,-14-3 128 0,15-8 0 0,-2 0 0 15,-2 0 128-15,-3-3-128 0,-1-2 224 0,-4 0-48 16,-1-4-16-1,-2 4 0-15,-2 2 0 0,1 3 0 0,-3-5 0 0,4 13 0 16,-6-8-160-16,-1 0 192 0,7 8-192 0,-8-5 192 31,-2 0-960-31,10 5-176 0,0 0-32 0,-11 2-17744 0</inkml:trace>
  <inkml:trace contextRef="#ctx0" brushRef="#br0" timeOffset="166476.78">24597 12888 17503 0,'0'0'1552'0,"0"0"-1232"0,0 0-320 0,10-8 0 0,-3 0 5104 0,-7 8 960 16,0 0 192-16,6-16 32 0,1 3-4528 0,-1-5-912 0</inkml:trace>
  <inkml:trace contextRef="#ctx0" brushRef="#br0" timeOffset="174941.12">25695 11737 2751 0,'0'0'128'0,"0"0"16"0,0 0-144 0,-7-9 0 0,7 9 0 0,-6-12 0 15,6 12 3888-15,0 0 736 0,0 0 160 0,0 0 16 0,0 0-2672 0,0 0-528 16,-7-8-128-16,7 8 0 0,0 0-32 0,0 0 0 15,0 0 0-15,0 0 0 0,0 0-400 0,0 0-80 16,0 0 0-16,0 0-16 16,0 0-192-16,0 0-48 0,0 0 0 0,0 0 0 0,0 0-256 15,0 0-48-15,0 0-16 0,0 0 0 16,0 0-64-16,-1 13-32 0,1-13 0 0,0 16 0 16,0-16-160-16,0 0-128 0,0 0 192 0,3 12-192 15,-3-12 144-15,0 0-144 0,0 0 0 0,0 0 144 16,0 0-144-16,0 0 128 0,0 0-128 0,0 0 128 15,0 0-128-15,0 0 192 0,0 0-192 0,0 0 192 16,0 0-192-16,0 0 128 0,0 0-128 0,0 0 128 16,0 0-1312-16,0 0-272 0,0 0-48 0,0 0-9504 15,-2 13-1888-15</inkml:trace>
  <inkml:trace contextRef="#ctx0" brushRef="#br0" timeOffset="176875.62">25692 11729 5519 0,'0'0'496'0,"0"0"-496"0,0 0 0 0,0 0 0 16,0 0 2784-16,0 0 464 0,0 0 80 0,0 0 32 0,0 0-1536 0,0 0-304 16,0 0-64-16,0 0-16 0,0 0 96 0,0 0 0 15,0 0 16-15,0 0 0 0,0 0-496 0,0 0-96 16,0 0-32-16,0 0 0 0,0 0-304 0,0 0-64 16,0 0-16-16,0 0 0 0,0 0-160 0,0 0-48 0,0 0 0 0,-4 17 0 15,1-3-144-15,3 1-48 16,3 4 0-16,1 1 0 0,-3 1-16 0,2 5 0 15,1 3 0-15,-1-6 0 16,0-1-128-16,2 8 0 0,2 1 144 0,1 16-144 16,-2-4 0-16,-1-4 144 0,-3 2-144 0,-1-17 0 0,1 1 160 0,0-4-160 15,-1 0 128-15,-1 8-128 0,0-5 0 0,0-4 128 0,-1-4-128 0,-1-6 0 16,0-2 0-16,2-8 0 0,-3 8 0 0,-2 5-176 31,5-13-1536-31,0 0-304 0,-10 8-64 0,10-8-11952 0</inkml:trace>
  <inkml:trace contextRef="#ctx0" brushRef="#br0" timeOffset="177240.41">26059 11604 12895 0,'0'0'576'0,"3"-11"112"0,-3 11-560 0,3-10-128 15,-3 10 0-15,0 0 0 0,0 0 3648 0,0 0 688 16,0 0 144-16,0 0 16 0,-13-3-2512 0,13 3-496 15,-15 5-96-15,1 3-32 0,-1 3-560 0,4 2-112 16,-4 4-32-16,2-1 0 0,-1 2-336 0,1 1-64 0,1 2 0 0,1 4-16 16,1-1-112-16,0 5-128 15,-1 4 176-15,1-4-176 0,1 3 128 0,0-1-128 16,3 0 0-16,1-13 0 0,0 3 0 0,0 2 0 0,-1-2 0 0,-1 11 0 0,2-6 0 0,1 2 128 16,0-6-128-16,1-7 0 0,3 0 0 0,0-1 0 15,0-1 0-15,0 5 0 0,0-3 0 0,5-2 0 16,-5-13 0-16,5 8 0 0,0 2 0 0,0-2 0 15,-5-8 0-15,9 11 0 0,-9-11 128 0,8 5-128 16,1 3 0-16,-1-1 0 0,1 1 0 0,1-2 0 16,0-3 0-16,6 6 0 0,-1-1 0 0,-1 0 0 15,-1 0 0-15,-1 0 0 0,1-3 0 0,0 3 0 16,0-3 0-16,1 1-144 16,-2-1-1392-16,-3 0-288 0,1-2-48 0,0 1-12976 0</inkml:trace>
  <inkml:trace contextRef="#ctx0" brushRef="#br0" timeOffset="177493.9">26148 12103 30527 0,'0'0'1344'0,"0"0"288"0,0 0-1312 0,0 0-320 15,0 0 0-15,0 0 0 0,0 0 1456 0,0 0 208 16,0 0 64-16,0 0 0 0,0 0-640 0,0 0-128 0,0 0-32 0,0 0 0 15,0 0-608-15,0 0-128 0,-2 14-32 0,1 1 0 16,1 1-160-16,0 2 160 0,1 1-160 0,1 3 160 0,1-1-160 0,-1 0 0 16,3 3 0-16,-2-3 128 0,0 0-128 0,2-1 0 31,0-1 0-31,0-4 0 0,-2 1 0 0,-3-16-192 0,6 11 0 0,-6-11 16 31,10 10-1968-31,-10-10-400 0,0 0-80 0,15 0-7776 16,-15 0-1568-16</inkml:trace>
  <inkml:trace contextRef="#ctx0" brushRef="#br0" timeOffset="177662.19">26227 11898 14735 0,'0'0'640'0,"0"0"160"0,0 0-640 0,0 0-160 15,0 0 0-15,-6 13 0 0,-2-5 3680 0,8-8 704 16,-7 12 144-16,7-12 16 0,-3 13-3472 0,3-13-704 15,-2 14-144-15,2-14-32 16,4 13-1728-16,1-3-368 0,-5-10-64 0</inkml:trace>
  <inkml:trace contextRef="#ctx0" brushRef="#br0" timeOffset="178409.27">26338 12364 5519 0,'0'0'496'0,"0"0"-496"16,0 0 0-16,0 0 0 0,10-10 4672 0,-1 2 848 16,1-3 176-16,1 3 16 0,1-4-3792 0,1-1-752 15,0 0-144-15,0-3-48 0,-2-2-608 0,-1-1-128 16,1-1-32-16,-1 2 0 0,-2-1-80 0,-1 1 0 0,-4-1-128 0,-3 2 192 16,-2 3-48-16,-3-1-16 0,-1 2 0 0,-2 2 0 15,-4 1-128-15,1 2 160 0,-2 0-160 0,-3 5 160 31,-4 3-640-31,1 0-128 0,1 8-32 0,0 0 0 16,2 5 64-16,1 3 16 0,2-1 0 0,2-1 0 0,3 9 560 0,1-5 128 0,1 3 0 0,2-2 16 0,4 6 432 0,0-4 96 16,2-3 16-16,3-2 0 0,1 0 224 0,1 0 48 15,1 1 16-15,0-4 0 0,5 0-272 0,0-5-48 16,0 0-16-16,0 0 0 0,0 0-336 0,2 0-80 16,-1-1-16-16,1-6 0 0,0-1-48 0,-1 0-16 15,4 0 0-15,-2-5 0 0,1 1 16 0,-1-3 0 16,0-1 0-16,-1-2 0 0,-4-1-160 0,0-2 160 15,-1 2-160-15,-2 1 160 0,-1-2-160 0,1 3 0 16,-3-3 0-16,-4 1 0 0,-1-2 0 0,0 2-256 0,0-4 48 0,0 0 0 0,0-1-80 0,0 3-16 16,0 3 0-16,0 10 0 15,0-11 144-15,0 11 32 0,0 0 0 0,0 0 0 0,0 0 128 0,0 0-192 16,0 0 192-16,0 0-192 0,0 0 192 0,0 0 128 16,12 5-128-16,-3 6 176 0,-4 1 208 0,-1 2 32 15,-1 1 16-15,-2-2 0 16,1 3-64-16,0-3-16 15,1 3 0-15,-1 1 0 0,-1-1-160 0,1 0-48 16,-2-1 0-16,0-1 0 0,0-1-144 0,0-13 160 16,3 13-160-16,-3-13 160 0,0 0-160 0,0 0 0 15,0 0 0-15,0 0 128 0,0 0-128 0,0 0 160 0,0 0-160 0,0 0 160 0,0 0-160 0,0 0 0 16,0 0 0-16,10-8 0 16,-2-2-288-16,2-4 64 0,-2 1 16 0,0 0 0 15,-2-3 32-15,1-2 16 0,-1-2 0 0,2 1 0 16,2-2 160-16,-2 0 0 0,2 4-144 0,-2 1 144 0,-1 3 0 15,1 2 0-15,-8 11-144 0,10-10 144 16,-10 10 0-16,9-3-128 0,-9 3 128 0,13 3 0 0,-13-3 0 0,15 8 0 16,-2 2 0-16,-2 1 144 15,-3 5 80-15,-1 1 16 0,-1 1 0 0,1-2 0 16,-1 0-48-16,-1 0-16 0,0 0 0 0,-2 2 0 0,2-3-48 0,-5-15 0 16,0 0 0-16,3 13 0 0,-3-13-128 0,0 0 0 15,0 0 0-15,0 0 0 16,0 0-2176-16,0 0-320 0,0 0-64 0,13-11-12688 0</inkml:trace>
  <inkml:trace contextRef="#ctx0" brushRef="#br0" timeOffset="178702.02">26380 11955 30287 0,'0'0'1344'0,"-11"0"272"15,11 0-1296-15,-12-5-320 16,12 5 0-16,-8-6 0 0,2-4 416 0,1-2 16 0,0-1 0 0,3 0 0 16,1-1-80-16,4-2-16 0,2 1 0 0,1-1 0 15,1 0-336-15,6-1 0 0,-2 1 0 0,0 0 128 16,-1 0-128-16,2-1 0 0,1 4 0 0,-2 5 0 16,-1 3 0-16,-10 5 0 0,11-8 0 0,-11 8 0 0,0 0 0 0,13 4 0 15,-13-4 0-15,11 9 0 16,-2 3 0-16,-1 1 0 0,-3 3 0 0,-1 2 128 0,0 1 0 0,1 2 0 15,1 0 0-15,2-4 0 0,0 2-128 0,4-3 0 16,4-6 0-16,0-3 0 16,0-6-512-16,5-1-160 0,-1-5-32 0,6-3-13584 0</inkml:trace>
  <inkml:trace contextRef="#ctx0" brushRef="#br0" timeOffset="178855.39">26973 11523 7359 0,'0'0'656'0,"0"0"-528"0,0 0-128 0,0 0 0 16,0 0 5472 0,0 0 1056-16,0 0 224 0,0 0 32 0,0 0-3840 0,-7 16-768 15,2-4-144-15,0 4-48 0,-3 0-960 0,2 2-192 16,-2-2-32-16,3 5-16 0,-3-1-480 0,1 1-112 16,-1 0 0-16,2 7-16 15,1-2-1744-15,-3 3-352 0</inkml:trace>
  <inkml:trace contextRef="#ctx0" brushRef="#br0" timeOffset="179309.05">27224 11622 28047 0,'0'0'1232'0,"0"0"272"0,0 0-1200 0,0 0-304 16,0 0 0-16,0 0 0 0,0 0 1856 0,0 0 304 16,0 0 64-16,0 0 16 0,0 0-976 0,0 0-192 0,0 0-48 0,0 0 0 15,7 16-592-15,-2 1-128 0,-2 4-32 0,0 3 0 16,-1 5-96-16,-1 4-32 0,-1 7 0 0,2 6 0 16,1 4-144-16,0 4 128 0,1-1-128 0,1 6 128 15,-2 1-128-15,0-2 0 0,2-7 0 0,0-3 0 0,-4-2 0 0,6-4 0 31,-2-2 0-31,0 1 0 0,0-7 0 0,-1-1 0 16,0-1 128-16,1-6-128 0,-1-6 0 0,0-4 0 0,-1-3 0 0,-3-13 0 31,0 0-2944-31,0 0-576 0</inkml:trace>
  <inkml:trace contextRef="#ctx0" brushRef="#br0" timeOffset="179766.61">27107 12297 29487 0,'0'0'1296'0,"0"0"288"0,0 0-1264 0,0 0-320 15,8-11 0-15,-8 11 0 0,7-10 1840 0,-7 10 304 16,5-11 64-16,-5 11 16 0,11-8-1760 0,-1 0-336 16,0 3-128-16,-1 0 0 0,-9 5 0 0,13-6 0 15,2 6 0-15,0-2 0 0,1-1 0 0,0-1 0 16,2 0-144-16,1 0 144 0,3-1 0 0,0 2 0 15,-1-2 0-15,-1 5 0 0,-1 0 0 0,1 0 0 16,-2 0 0-16,-2 5 0 0,0-2 0 0,-1 6 0 0,-2-1 0 0,-2 0 0 16,-1 0 0-16,-2 3 0 15,-2-1 0-15,1 3 0 0,-1 2 256 0,-1-1-48 16,-1 2 0-16,-1 1 0 0,0-1 112 0,-1 3 0 0,-1-1 16 0,-1-2 0 0,0 4-80 0,2-4-32 16,-2-1 0-16,0-1 0 0,0-14-64 0,-2 13-16 15,2-13 0-15,-1 13 0 0,1-13-16 0,0 0-128 16,0 0 192-16,0 0-64 15,0 0 16-15,0 0 0 16,0 0 0-16,0 0 0 0,0 0 16 0,0 0 0 16,0 0 0-16,-5-8 0 0,2-5-160 0,3 0 0 15,3-6 0-15,0 3 0 0,2-2 0 0,1-2 0 0,-1-1 0 0,0 3 0 16,-2-4 0-16,6 5 0 0,-6-1-144 0,2 5 144 0,-2-1-144 0,-3 14 144 16,3-8-208-16,-3 8 80 15,0 0-576 1,0 0-96-16,0 0-32 0,0 0 0 0,0 0-2896 0,0 0-592 0</inkml:trace>
  <inkml:trace contextRef="#ctx0" brushRef="#br0" timeOffset="180189.95">27765 12228 14735 0,'0'0'1312'0,"0"0"-1056"16,0 0-256-16,0 0 0 0,0 0 3392 0,0 0 608 15,0 0 128-15,0 0 32 0,0 0-1840 0,-5 13-352 16,-3-5-80-16,8-8-16 0,-7 16-656 0,7-16-128 15,-8 13-16-15,3-2-16 0,5-11-608 0,-3 18-112 16,0-3-16-16,1-2-16 0,2-13-176 0,4 19-128 0,-1-4 192 0,0 4-192 16,-1-1 128-16,3 5-128 0,1-2 0 0,-1-3 0 15,-2-2 0-15,2 0 0 0,2 1 0 0,1-1 0 16,0 0 128-16,3-6-128 0,-1-2 0 0,-10-8 0 0,13 3-144 0,0-6-96 16,-2-2-16-16,1-3 0 0,-3-5-48 0,3 2-16 15,-1-11 0-15,0 1 0 0,-1 2 128 0,0-4 0 16,0 0 16-16,-4 1 0 0,-1-1-16 0,-2 2 0 15,0 0 0-15,1 5 0 0,-1-1 192 0,2 4 0 16,-4 2-144-16,-1 11 144 0,0 0 0 0,0 0 0 16,0 0 0-16,0 0 0 15,0 0 0-15,0 0 0 0,0 0 0 0,0 0 0 0,12 6 384 0,-6 4 32 16,-2 3 16-16,-1 3 0 0,-2 1-144 0,3-1-32 16,-4 3 0-16,0-1 0 0,1 3-80 0,1-1-32 15,1-2 0-15,0-2 0 0,4 0-144 0,-1 0 160 16,1-3-160-16,3-1 160 15,3-4-160-15,0-3 0 16,-2 1 0-16,5-4 0 16,0-2-384-16,-1-5-128 0,3-3 0 0,0 0-16 15,0-4-1776-15,1-1-336 0,-1 4-80 0,-2-3-12240 0</inkml:trace>
  <inkml:trace contextRef="#ctx0" brushRef="#br0" timeOffset="180482.08">28343 12310 16575 0,'0'0'1472'0,"0"0"-1168"0,6-9-304 0,1-3 0 15,-4 1 2544-15,0 3 448 0,-1 0 80 0,-2 8 32 0,2-13-1392 0,-2 3-288 16,-5-1-48-16,2-1-16 16,-2 4-272-16,3 2-64 0,2 6-16 0,-8-7 0 15,-2 2 32-15,0 2 16 16,-1 3 0-16,-2 3 0 0,2 2-352 0,-1 3-80 16,1 0-16-16,0 5 0 0,2-1-400 0,1 4-80 15,-1-3 0-15,1 3-128 0,-1 5 0 0,3-1 0 0,1 1 0 0,2 0 0 16,0 0 0-16,1 0 0 0,4-1 0 0,1-1 0 15,0-1 0-15,4-2 0 16,-1-3-128-16,2 3 128 0,2-3 0 0,1-4 0 16,1-1 0-16,1-2 0 0,0-4 0 0,1-2 0 0,1 0 0 0,-1-5 0 0,-2 0 0 0,2-1 160 15,3-3-160-15,-1 1 192 0,-2 0-400 0,-1 3-80 16,-13 5-16-16,10-8 0 16,-10 8-2112-16,0 0-416 0,0 0-96 0</inkml:trace>
  <inkml:trace contextRef="#ctx0" brushRef="#br0" timeOffset="180710.08">28124 11733 34095 0,'0'0'3024'15,"0"0"-2416"-15,-12-4-480 0,12 4-128 0,-14-1 1920 0,-1 1 384 16,-3 0 64-16,0 1 0 0,1 6-1616 0,-5 3-336 16,-2 6-64-16,1 5-16 15,1-2-1056-15,-1 11-224 0,-3 2-32 0,2 2-17536 0</inkml:trace>
  <inkml:trace contextRef="#ctx0" brushRef="#br0" timeOffset="181575.9">28906 11877 19743 0,'0'0'880'0,"0"0"176"0,-3-13-848 0,1 0-208 15,1-2 0-15,1 15 0 16,-2-9 1792-16,2 9 320 0,-1-12 64 0,1 12 16 0,0 0-16 0,0 0-16 0,0 0 0 0,0 0 0 0,-7-8-480 0,7 8-80 31,0 0-32-31,0 0 0 0,0 0-896 0,0 0-176 0,-5 16-48 0,2 1 0 0,1 4-192 0,1 3-32 32,1 4-16-32,0 1 0 0,0 2-208 0,0 1 0 0,1 4 0 0,3-2 0 0,-3 3 128 0,4 4-128 15,-3-4 0-15,1-3 0 0,2 2 0 0,-2-3 128 31,0-4-128-31,1-3 0 0,-1-2 0 0,0-3 0 16,0 4 0-16,1-9 0 0,-1 0 0 0,-3-16-240 0,0 0 80 0,0 0 16 31,0 0-368-31,0 0-64 0,0 0 0 0,0 0-16 16,0 0-544-16,0 0-96 0,0 0-32 0,-5-16 0 0,0 0-400 16,0-6-96-16,-1-2-16 0,-1-5 0 15,1 0 160-15,-1-7 16 0,1-3 16 0,1-2 0 0,0-1 1008 0,2-2 208 0,1 4 48 0,2-2 0 16,3-1 320-16,1 6 0 0,-1 1 0 0,2 10 0 0,0 4 304 0,-1 1 128 15,0 4 16-15,-1 4 16 0,2 4 944 0,-5 9 176 0,0 0 32 16,8-12 16-16,-8 12-176 0,8-11-48 16,-8 11 0-16,13-5 0 0,-13 5-448 0,16-3-80 15,-16 3-32-15,20 0 0 0,-6 0-320 0,-14 0-64 0,17 8-16 0,-17-8 0 32,16 11-240-32,-3 2-48 0,-2-5-16 0,-4 5 0 15,-7-13-16-15,5 15 0 0,-2-2 0 0,-2 3 0 0,-2 0 16 0,-4 2 0 16,0 2 0-16,-3 1 0 0,-3 3-16 0,-4 2 0 15,-1-2 0-15,-2 6 0 16,-2 2-704-16,-1 1-160 0,-1-1-32 0,0-1 0 0,-4-2-1728 16,4-4-368-16,2-1-64 15,6-3-16-15,2-5 1872 0,4 0 368 0,5-4 80 0,3-12 16 16,0 0-192-16,6 10-32 0,4-2-16 16,5-2 0-16,-1-4 528 0,3-2 128 0,-1 0 0 0,2 0 16 0,0 0 1312 0,-1 0 256 0,1 0 48 0,0 0 16 15,-2 5-512-15,2-2-112 0,0 2 0 0,0 3-16 16,0 0-496-16,0 0-112 0,-1 0-16 0,0 5 0 15,-3 2-64-15,-1-2-128 0,-1 0 176 0,2-2-176 16,1-1 192-16,0-2-64 0,-2 0 0 0,0 0-128 16,-1-3 144-16,1-2-144 15,-1 1 0-15,-12-4-14528 0</inkml:trace>
  <inkml:trace contextRef="#ctx0" brushRef="#br0" timeOffset="181874.8">29562 11893 20271 0,'0'0'1792'0,"0"0"-1424"16,0 0-368-16,0-11 0 0,0 11 5024 0,0 0 928 15,0 0 192-15,0 0 48 0,0 0-4560 0,0 0-912 0,0 0-176 0,0 0-32 31,0 0-320-31,-8 8-64 0,0 7-128 0,1 2 192 16,3 3-192-16,-1 3 0 0,0 4 0 0,5 2 0 0,0 4 0 0,0 1 0 16,0 3 0-16,3-1-160 0,0-2 160 0,2 2 0 15,0-5-144-15,2-4 144 0,-3-1 0 0,1-1 0 16,0-9 0-16,0 0 0 0,-3 0 0 0,-2-16-144 16,5 13 144-16,-5-13 0 15,0 0-1712-15,0 0-224 0,0 0-48 0,0 0-9920 16,0 0-1968-16</inkml:trace>
  <inkml:trace contextRef="#ctx0" brushRef="#br0" timeOffset="182105.98">29237 11836 19343 0,'0'0'848'0,"0"0"192"0,0 0-832 0,0 0-208 16,0 0 0-16,7-8 0 0,-7 8 4624 0,11-8 880 0,-1 2 192 0,1-2 16 15,2-1-3808-15,2 3-768 0,1 1-160 0,2 0-16 16,2-1-688-16,2 1-128 0,-1 0-16 0,2 0-128 16,-2-1 0-16,0 4 0 0,2-1 0 0,-2 0 0 15,-1 3 128-15,1 0-128 0,-2-2 0 0,4-1 0 16,-3 3 0-16,-1 0 0 0,0 0 0 0,-1 0 0 16,0 0-1664-16,0 3-304 0,-2-1-48 0,-1 4-15392 15</inkml:trace>
  <inkml:trace contextRef="#ctx0" brushRef="#br0" timeOffset="182502.07">30106 11770 11967 0,'0'0'528'0,"0"0"112"0,0 0-512 0,0 0-128 0,-10 0 0 0,10 0 0 0,-11-2 5120 0,11 2 1008 0,-11 0 192 0,-1 2 32 15,1-2-3568-15,1 5-720 16,0-2-144-16,10-3-16 0,-11 8-1104 0,0 0-224 15,-1 0-32-15,4 5-16 0,0 0-256 0,0 2-48 16,1 1-16-16,-1 2 0 0,7 3-208 0,-3 0 144 16,1 4-144-16,2 2 128 0,1-1-128 0,-2 2 0 15,-1 1 0-15,1 0 0 0,2 4 0 0,-2-1 0 16,1 2 0-16,-1-5 0 0,1-4 0 0,1-1 0 0,0-6 0 0,1 1 0 16,-1-2 0-16,3-4 0 0,-3-13 0 0,0 0 0 15,5 13 0-15,-5-13 0 0,10 8 0 0,-10-8 0 16,15 5 0-16,-1-4 0 0,3-1 0 0,-1-1 0 15,2-4-160-15,0 0 160 0,1 2 0 0,0-2-144 0,1 2 144 0,1-2 0 16,-1-3 0-16,-3 4 0 0,1-1 0 0,0 2 0 16,-2-2 0-16,-1 5 0 0,-2 0 0 0,-13 0 0 15,16 0 0-15,-3 5-128 0,-13-5 128 0,13 3 0 16,-13-3 0-16,10 9 0 16,-10-9-880-16,0 0-240 0,13 11-48 0,-13-11-17312 0</inkml:trace>
  <inkml:trace contextRef="#ctx0" brushRef="#br0" timeOffset="183203.44">30960 11208 16575 0,'0'0'1472'0,"0"0"-1168"31,0 0-304-31,-11 0 0 0,1-3 2656 0,10 3 480 16,-11 0 80-16,11 0 32 0,-13 3-992 0,13-3-192 0,-13 8-32 0,5 0-16 16,1 2-896-16,2 6-176 15,0 1-48-15,2 7 0 0,3 4-384 0,0 6-96 16,0 3-16-16,3 8 0 0,1 1-144 0,-1 4-48 0,0 4 0 0,0-1 0 16,1 4-80-16,-3 8 0 0,-1 3-128 0,0 5 192 15,2 10-192-15,-2 0 144 0,0 3-144 0,0 0 128 0,0-6-128 0,0 6 0 16,0-4 0-16,0 6 128 0,1 3 0 0,3 0 0 15,0-2 0-15,1-6 0 0,0-4 64 0,0 3 16 16,0 0 0-16,1 1 0 0,3 0-16 0,-1-2 0 16,-2-5 0-16,1 1 0 0,-2-6 0 0,-2-1-16 15,-2 5 0-15,1-1 0 16,0 1-176-16,-1 3 192 0,1 0-192 0,0-3 192 16,-4-2-192-16,2-5 0 0,-2 5 144 0,-1 1-144 0,0 4 128 0,0-3-128 15,1 3 160-15,0-3-160 0,2-6 224 0,0-2-48 0,2-5-16 0,1 4 0 16,-1 1 96-16,1-2 0 15,-3 1 16-15,3 4 0 0,2-3-128 0,-2 1-16 0,2-5-128 0,-1-1 192 16,-1 0-192-16,-2 1 128 0,1 5-128 0,0-1 0 16,-1 2 128-16,3-2-128 0,-3 3 0 0,2-4 144 15,-1-4-144-15,1 1 0 0,1-6 144 0,-3 5-144 16,2-1 192-16,2 1-16 16,-1 0-16-16,0 0 0 0,-2-1 64 0,3-1 16 0,0 0 0 0,-2-4 0 0,0 0-112 0,-1 3 0 15,-2-1-128-15,-2 4 192 16,2 3-192-16,-1 1 144 0,-1 9-144 0,-1 0 128 0,3-2-128 0,0-3 0 15,-3-4 0-15,3 1 128 0,0 1-128 0,3-5 0 16,3-1 0-16,1 0 0 0,1-9 0 0,2-3 0 16,1-1 0-16,-1-8 0 15,-4-7-1264-15,6-8-176 0,-3-7-32 0</inkml:trace>
  <inkml:trace contextRef="#ctx0" brushRef="#br0" timeOffset="190530.79">22126 14180 14735 0,'13'-24'1312'0,"-19"10"-1056"0,-2-1-256 0,0 2 0 0,-1 0 4064 0,3 5 752 16,-1 3 160-16,7 5 16 0,-6-7-3696 0,6 7-736 0,0 0-160 0,0 0-16 15,0 0-64-15,0 0-16 0,0 0 0 0,0 0 0 16,0 0-304-16,0 0 0 0,15 0-128 0,2 4 128 16,1 1-176-16,0 6 176 0,0 5-192 0,0 5 192 15,1 4 0-15,-1 4-128 0,-3 5 128 0,-1 3 0 16,-2 7 0-16,-1-2 0 0,-1 7-128 0,-2 0 128 15,-2 3 0-15,1 0 0 0,1-2 0 0,0 0 0 16,-1-9 0-16,1-1 0 0,0-5 0 0,0-8 0 0,0-6 0 0,-3-5 0 16,-5-16 0-16,5 13 0 0,-5-13 224 0,0 0-48 15,0 0-16-15,0 0 0 16,0 0 384-16,0 0 80 0,10-8 16 0,-1-5 0 16,1-11 256-16,5-5 64 0,4-12 16 0,4-4 0 15,8-10-608-15,5-10-128 0,4-5-32 0,6 0 0 0,2-5-208 0,7-4 0 16,2-2 0-16,-1-2 0 31,-5 0-960-31,3 13-256 0,0 12-32 0,7 1-16032 0</inkml:trace>
  <inkml:trace contextRef="#ctx0" brushRef="#br0" timeOffset="191066.17">26835 13681 43311 0,'-18'-18'3840'0,"10"6"-3072"0,0 4-608 0,8 8-160 16,0 0 432-16,0 0 48 0,0 0 16 0,0 0 0 15,0 0-672-15,6 21-128 0,0 4-16 0,6 9-16 0,1 1 80 0,5 8 32 16,0 5 0-16,3 9 0 0,3 3 80 0,2 5 16 16,0 2 0-16,0-2 0 15,0-4-288-15,2 1-48 0,-1-4-16 0,1-4 0 0,-2-4-64 0,1-6-16 16,-1-10 0-16,2-1 0 0,-1-9 432 0,-1-6 128 15,0-7 0-15,4-6 0 0,2-5 0 0,2-11 272 16,2-7-16-16,6-10-16 0,4-9 400 0,4-17 64 0,2-17 32 0,16-15 0 16,10-18-416-16,19-16-64 0,22-15-32 0,8-17-19232 15</inkml:trace>
  <inkml:trace contextRef="#ctx0" brushRef="#br0" timeOffset="-210781.72">27478 16103 11967 0,'0'0'1072'0,"-13"-9"-864"0,0 5-208 0,8-11 0 0,-5 7 2688 0,2 1 480 0,1-4 96 0,7 11 32 0,-5-11-1456 0,4-2-304 0,1 3-48 15,0 10-16-15,3-15-960 0,0 5-192 0,-3 10-32 0,8-11-16 31,1 3-272-31,-9 8 0 0,0 0 128 0,14-3-128 16,-1 6 0-16,0 5 0 0,0 3 0 0,0 7 0 16,-2 3 0-16,1 4 0 0,-2 7 0 0,1 2 0 15,2 4 224-15,0 1-64 0,-2 0-16 0,1 6 0 0,1 1-144 0,-2 2 0 16,-3 3 0-16,4-3 0 0,-1 6 0 0,0-4 0 16,-1-4 0-16,0-6 0 0,-2-6 128 0,0-6-128 0,-2-2 128 0,1-7-128 0,1 1 0 0,-1-6 0 15,-1-2 128-15,-6-12-128 16,0 0 0-16,0 0 0 15,0 0 0-15,16-8 128 0,-1-9 144 0,1-12 32 16,0-8 0-16,5-12 0 0,2-9 576 0,5-7 112 16,3-7 32-16,3-2 0 0,5-4-416 0,-2-5-80 0,0-11-16 0,2 3 0 15,2 0-240-15,1 13-48 0,-3 12-16 0,2 9-11552 16,-1 6-2320-16</inkml:trace>
  <inkml:trace contextRef="#ctx0" brushRef="#br0" timeOffset="-206639.53">31022 12715 26719 0,'0'0'2368'0,"0"0"-1888"16,-7 0-480-16,6-8 0 0,-3-2 288 0,3 2-32 0,1 8-16 0,0 0 0 15,0 0 368-15,0 0 80 0,0 0 16 0,0 0 0 16,0 0-464-16,0 0-96 16,0 0-16-16,6-7 0 0,2 2-128 0,4 2 0 15,2-2-192-15,4 5 192 0,0-3 0 0,6 3 0 16,4-5 0-16,1 5 0 0,0-3 176 0,1 1 144 0,-3-1 48 0,4 3 0 15,0 0 48-15,0 3 16 16,-2-1 0-16,17 1 0 0,-11 2-272 0,1 1-160 16,-2-1 192-16,3 0-192 0,1-2 128 0,4-3-128 15,2 4 0-15,5-4 0 0,2-4 176 0,5 4-176 16,4-3 160-16,1-2-160 0,0 0 256 0,-1-6-64 0,-4 0 0 0,3-2 0 16,-1 3 80-16,4-1 16 0,0-1 0 0,1-1 0 0,0 5-48 0,1 0-16 15,-4 0 0-15,-3 3 0 16,-7 0-16-16,-1 2 0 0,-6-2 0 0,1 2 0 0,-5-2-48 0,-1 5-16 15,-3 0 0-15,1 0 0 0,-2 3 96 0,0-1 16 16,-3 3 0-16,0-2 0 16,-4 2-256-16,1 1 176 0,0-1-176 0,-4 3 160 0,-1-3-160 15,-4 3 192-15,-1-3-192 0,-2-2 192 16,2 2-64-16,-3-5-128 0,-4-1 192 0,-11 1-64 16,12-5-128-16,-3-2 0 0,1-1 144 0,-2-5-11888 15,-1 0-2384-15</inkml:trace>
  <inkml:trace contextRef="#ctx0" brushRef="#br0" timeOffset="-205959.99">31439 11505 21935 0,'0'0'960'0,"-2"-8"224"0,2 8-944 0,0 0-240 0,0 0 0 0,0 0 0 0,0-8 912 0,0 8 144 15,0 0 32-15,0 0 0 0,0 0-816 0,0 0-144 32,0 0-128-32,4 16 144 0,-3 5-144 0,1 0 128 0,-2 4-128 0,0 2 128 0,-2-1 0 0,-1 7 0 15,-2 1 0-15,-1 3 0 16,2 2 128-16,1 3 32 0,-3 1 0 0,-2 2 0 0,-4 1 80 0,6-1 16 16,-1 0 0-16,-1 1 0 0,0 3-80 0,0-7-16 15,1-2 0-15,1-2 0 0,1-6-144 0,0-6-16 16,-1-1-128-16,1-6 192 0,0-3-64 0,2-6 0 0,3-10-128 0,0 0 192 15,0 0 80-15,0 0 16 0,0 0 0 0,0 0 0 16,3-13-80-16,2-5-16 16,-2-5 0-16,3 1 0 0,3-9-192 0,4-3 0 0,1-7 0 0,-1-4 0 31,5-2-640-31,-3-2 0 0,3 0-16 0,-4 2 0 16,-1-2-288-16,0 1-48 0,3 6-16 0,-1 1 0 0,0 4 464 0,-2 3 96 15,-4-2 0-15,-1 7 16 0,-3 4 432 0,0 4-160 16,2 5 160-16,-2 3 0 0,-5 13 256 0,0 0 144 15,0 0 48-15,0 0 0 0,0 0 128 0,0 0 16 0,0 0 16 0,4 13 0 16,0 0 144-16,-1 6 16 0,-1-1 16 16,1 5 0-16,-2-2-80 0,3 5 0 0,-1 3-16 0,0 4 0 15,0-1-144-15,1 6-32 16,-1 4 0-16,2 3 0 0,0 4-208 0,1 1-48 0,4-4-16 0,3-2 0 16,0-7-80-16,1-3-16 0,1-10 0 0,0 1 0 0,-2-9-144 0,3-3 0 15,-5 0 0-15,2-2 0 16,-13-11 0-16,12 5 192 0,-12-5-32 0,0 0 0 0,0 0-160 0,0 0-176 15,0 0 48-15,0 0-10976 16,-12 7-2192-16</inkml:trace>
  <inkml:trace contextRef="#ctx0" brushRef="#br0" timeOffset="-205805.11">31392 12124 28559 0,'0'0'2544'0,"5"-12"-2032"0,0 3-512 0,1-3 0 16,2-1 1280-16,2-1 176 0,1 1 16 0,2 3 16 15,4-1-1088-15,-1 2-208 0,2 1-64 0,0 0 0 16,4 7-128-16,1-3 0 16,1 1 0-16,2 3 0 15,0-1-2176-15,2-3-304 0,1 1-64 0</inkml:trace>
  <inkml:trace contextRef="#ctx0" brushRef="#br0" timeOffset="-205445.42">31884 12026 21183 0,'0'0'1888'0,"0"0"-1504"15,0 0-384-15,0 0 0 16,-10-1 2048-16,10 1 352 16,0 0 64-16,0 0 16 0,0 0-1008 0,0 0-192 0,0 0-32 0,0 0-16 15,0 0-848-15,0 0-160 0,0 0-32 0,0 0-16 16,10 13-176-16,1 3 0 0,2-3 0 0,0 3 0 0,-1 4 192 0,-3-2-32 15,1 1-16-15,-2-1 0 0,5 1-144 0,-5-2 160 16,0-3-160-16,-1-2 160 16,-1-1-160-16,-6-11 192 0,0 0-192 0,0 0 192 0,0 0-192 0,0 0 192 15,0 0-192-15,0 0 192 16,0 0-48-16,0 0 0 0,0 0 0 0,0 0 0 16,0 0 48-16,4-15 16 0,-3 2 0 0,-1-3 0 0,0-2-208 0,-1-1 0 15,1-6 0-15,0 3 0 0,1-6 0 0,3 4-192 16,-1-2 16-16,3 1 0 0,2 4-16 15,1 2 0-15,-3 6 0 0,2-3 0 0,0 4 48 0,2 7 0 0,-10 5 0 0,0 0 0 32,16-1-1136-32,-1 2-240 0,-2 4-32 0,0 2-8240 0,-13-7-1664 0</inkml:trace>
  <inkml:trace contextRef="#ctx0" brushRef="#br0" timeOffset="-204838.23">32355 12177 12895 0,'0'0'1152'0,"0"0"-928"15,0 0-224-15,0 0 0 0,0 0 1936 0,0 0 352 32,0 0 64-32,0 0 16 0,8-11-1664 0,2-2-336 0,1 2-64 0,2 1-16 15,2-5-288-15,-2 2 160 0,0-3-160 0,1 0 128 16,2-2 192-16,1 2 16 0,-1-1 16 0,2 1 0 0,-4-2-64 0,-1 4-16 15,-1 1 0-15,-4 0 0 16,-8 13-80-16,5-8-32 0,-5 8 0 0,0 0 0 16,0 0 96-16,0 0 32 0,-8-8 0 0,8 8 0 15,-17-4-80-15,3 4-16 0,-3 4 0 0,1 0 0 0,2 0-192 0,-1 4 0 16,-1-3 128-16,0 3-128 0,-1 3 256 0,1-1 0 16,1 5 0-16,-1-2 0 0,-2-1 176 0,5 5 32 0,0-1 16 0,0 5 0 15,-1-5 0-15,2 5 0 16,3 0 0-16,-1 4 0 0,0-4-160 0,2 3-16 15,0-4-16-15,1-2 0 0,4-2-112 0,2-3-32 16,-1-2 0-16,2-11 0 0,0 0-144 0,6 12 0 16,-6-12 144-16,12 8-144 0,-1-7 128 0,2-1-128 15,0-5 128-15,2 1-128 0,3-8 192 0,1 1-48 16,1-4 0-16,1-1 0 0,0-7 0 0,2 5 0 16,-7-1 0-16,2 1 0 0,-1-1-144 0,0-2 0 0,-1 4 144 0,-1 1-144 15,-4 0 128-15,-1 6-128 0,-4-1 160 0,-6 11-160 16,0 0 144-16,0 0-144 0,0-10 128 0,0 10-128 0,0 0 128 0,0 0-128 0,-8-3 0 0,-2 3 128 31,1 3-128-31,-1 2 0 0,-3 0 0 0,1 3 128 16,3 3-128-16,2 2 0 0,2 0 0 0,0 2 0 0,1-1-144 0,0 3 144 0,3-3 0 15,1 1 0-15,0 1 0 0,1-5 0 0,-1-11 0 0,7 17 0 16,1-4 0-16,3-5 0 16,2-3 0-16,4-2 0 0,0 0 0 0,5-6 0 15,0 0 0-15,1-2 0 16,0 0 0-16,-2-6 128 0,-2-1-128 0,2-1 0 31,2 3-1616-31,-2-1-432 0</inkml:trace>
  <inkml:trace contextRef="#ctx0" brushRef="#br0" timeOffset="-204035.66">32348 12203 3679 0,'0'0'320'0,"0"0"-320"0,0 0 0 0,0 0 0 16,0 0 4272-16,0 0 784 0,0 0 144 0,0 0 48 16,0 0-3456-16,0 0-672 0,0 0-144 0,0 0-16 0,16-5-736 0,1-3-224 15,-3 3 128-15,3-3-128 0,-1-3 176 0,2-2-32 0,-1-7 0 0,5 3 0 16,2-4 112-16,2-2 0 16,2-3 16-16,-1 1 0 0,-1 1-48 0,0 0-16 0,-2-2 0 0,-2 1 0 15,-5 1-64-15,-4 3-16 16,-4 0 0-16,-5 5 0 0,0 3 96 0,-4-4 16 0,-5 4 0 0,-7-1 0 15,-2 1 128-15,-4 3 16 0,-5 2 16 0,-3 2 0 16,-3 1 112-16,-5 5 0 0,-5 5 16 0,0 3 0 16,2 0-192-16,-2 5-32 0,1 3-16 0,3 3 0 15,-1 3-64-15,2 5-16 16,0 2 0-16,3 2 0 0,3 2 64 0,1 4 16 16,1 0 0-16,5 1 0 0,3-3 112 0,3-1 32 15,4-4 0-15,4 1 0 0,7-5-80 0,5-2-16 16,2-3 0-16,1-2 0 0,5-6-176 0,0 0-32 0,6-4-128 0,2-1 192 15,4-5-32-15,2-3-16 0,6-3 0 0,2-1 0 16,3-5 0-16,6-8 0 0,1 1 0 0,4-3 0 0,4-2-16 0,-1 0 0 16,0-1 0-16,-5 3 0 0,2 3-320 0,-7-2-64 15,-3 5 0-15,-5-2-11600 16,-1 1-2320-16</inkml:trace>
  <inkml:trace contextRef="#ctx0" brushRef="#br0" timeOffset="-203609.18">33144 11874 22463 0,'0'0'992'0,"6"-13"208"0,1 3-960 0,-1-1-240 0,-1-1 0 0,-5 12 0 0,7-13 1504 0,-7 13 256 16,0-13 48-16,0 13 16 0,-5-11-208 0,5 11-32 16,-12-10-16-16,12 10 0 0,-11-8-608 0,0 3-112 15,-2-1-16-15,0 6-16 0,-2 3-432 16,2 2-96-16,-2 3-16 0,1 0 0 15,-1 5-272-15,1 2 128 0,-1-1-128 0,0 6 0 16,-1 1 0-16,2 3 0 0,2 5 0 0,1-4 0 16,1 1 0-16,4-2 0 0,2 0 0 0,4-2 0 0,0-1 0 0,4-5 0 0,4 0 0 0,0 0 0 15,0-3 0-15,2-1 0 16,-10-12-160-16,14 5 160 16,1-2 0-16,0-3 0 0,1-5 0 0,2-3 0 0,3-7 0 0,1 2 128 15,1-3 0-15,-2-2 0 0,2-1-128 0,-2 2 192 16,-3-4-192-16,1 4 192 0,-1-6-192 0,-1 2 128 0,-3 0-128 0,-1 3 128 31,-3-2 0-31,1 4-128 0,-4 3 192 0,-7 13-64 16,0 0-128-16,0 0 0 0,0 0 0 0,0 0 128 0,0 0-128 0,0 0 0 15,6 13 0-15,-1 8 0 0,-3 3 0 0,1 4 0 16,-1 3-160-16,1 1 160 0,2 1-144 0,3 4 144 16,0 1-128-16,5-6 128 0,2 2 0 0,4-5-160 15,4 2 160-15,0 0 0 0,2-2-192 0,6 7 64 16,3 1 128-16</inkml:trace>
  <inkml:trace contextRef="#ctx0" brushRef="#br0" timeOffset="-203072.29">31687 14724 4607 0,'0'0'400'0,"0"0"-400"0,0 0 0 15,0 0 0-15,0 0 1248 0,0 0 160 0,13 8 48 0,-3-3 0 16,-10-5-304-16,13 12-48 0,0-3-16 0,0 0 0 16,0 2 384-16,2-3 80 0,3 2 16 0,6-2 0 15,5 0-448-15,2 0-96 16,3 0 0-16,3-1-16 0,6-1-96 0,1-3-16 0,1-3 0 0,-1 0 0 15,0-1-96-15,3-6-32 0,3-1 0 0,5-5 0 16,5 2 240 0,5-2 32-16,8 0 16 0,2 2 0 0,1 1-160 0,-3-2-16 0,2 4-16 0,0 0 0 15,-1 0-496-15,4 3-112 0,4 2 0 0,-1 6-16 16,-2 2-240-16,-6 3 128 0,-8 0-128 0,-5 4 0 16,-3-3 160-16,-2 6-160 0,-1-2 160 0,-5-3-160 15,-2 4 0-15,-2-1 128 0,-3 0-128 0,-3 4 0 0,-5-4 128 0,-3 3-128 16,-5-5 176-16,-1-1-176 0,-3 1 192 0,-4 2-64 15,-5 3 0-15,-5-3-128 32,-3 4-2176-32,-8-1-560 0</inkml:trace>
  <inkml:trace contextRef="#ctx0" brushRef="#br0" timeOffset="-202616.72">31541 17218 27647 0,'0'0'2448'0,"0"0"-1952"16,4-10-496-16,0-1 0 0,3-1 896 0,4-1 96 0,6 4 16 0,4-3 0 0,3-1-496 0,5 2-112 16,7-2-16-16,6-3 0 15,4 4-176-15,2-1-32 0,4 0-16 0,2 2 0 16,1-2 16-16,-1 5 0 15,-2-2 0-15,-2 2 0 0,-1-3 144 0,3 2 48 0,1 0 0 0,6 1 0 16,2-1 272-16,3 1 48 16,-3 0 16-16,4 2 0 0,-1-1-112 0,-1 1-16 0,-5-2 0 0,2 3 0 15,-3 2-160-15,3 3-32 0,0-2-16 0,4 4 0 16,2 4-368-16,1 4 144 0,-1 1-144 0,-2-1 0 0,-7 1 128 0,-2 2-128 16,0 0 0-16,-1 2 0 0,-1 1 160 0,1 0-160 15,-1-1 128-15,1 4-18576 0</inkml:trace>
  <inkml:trace contextRef="#ctx0" brushRef="#br0" timeOffset="-195238.7">31548 15856 18431 0,'0'0'816'0,"0"0"160"0,-7 0-784 0,-4-5-192 0,3 0 0 15,8 5 0-15,-7-8 2384 0,7 8 432 16,-5-11 96-16,5 11 16 0,0 0-1520 0,-3-13-320 0,3 13-48 16,0 0-16-16,0 0-96 0,0 0-32 15,0 0 0-15,0 0 0 0,0 0-400 0,0 0-96 16,0 0-16-16,15 9 0 0,-2 3-384 0,0 9 0 16,0 3 0-16,-2 5 0 0,4 4 0 0,-2 1 128 0,-2 2-128 0,-1 1 192 15,-2 0-64-15,2-3 0 0,-1-3 0 0,1-5 0 0,-2-1-128 0,-3-4 0 16,5-5 0-16,0-3 128 0,-10-13-128 0,13 8 0 15,-13-8 0-15,18 8 0 16,-4-5 0-16,2-3 0 0,-1-3 0 0,3-5 0 16,5-5 160-16,3-6 0 0,1-4 0 0,2-10 0 15,1-7 192-15,0-9 32 0,5-5 16 0,-1-4 0 0,3-4-96 0,-5 4-32 16,-2-1 0-16,-4 6 0 0,-4 1-144 0,-1 6-128 16,-4 4 192-16,4 5-192 15,-3 4-1088-15,0 4-336 0</inkml:trace>
  <inkml:trace contextRef="#ctx0" brushRef="#br0" timeOffset="-182784.47">27633 18162 14735 0,'-14'0'1312'0,"-2"-1"-1056"0,-1 1-256 0,-1 0 0 16,1 0 3712-16,0 0 672 0,1 0 144 0,3-2 16 15,-1 1-3584-15,14 1-736 0,0 0-224 0,-13-4 128 0,13 4 256 0,0 0 48 16,0 0 16-16,0 0 0 16,0 0 64-16,0 0 32 0,0 0 0 0,0 0 0 15,0 0-544-15,14 17 0 0,1-1 0 0,-1 5 0 16,1 0 0-16,0 3-144 0,-2 4 144 0,0 3-128 0,0 5 128 0,0 6 0 16,-2 2 0-16,4 1-128 0,-2 0 128 0,1 1 0 15,2-4 0-15,1 0 0 0,-1-1 0 0,0-5 0 0,0-5 0 0,-1-4 128 16,0-9-128-16,1-7 0 15,-2-3 0-15,-1-4 128 0,2-4-128 0,-2-7 0 0,-2-1 128 0,2-5-128 0,0-8 528 0,2-7 48 16,0-9 0-16,4-8 0 0,5-9 0 0,7-8 16 31,8-12 0-31,8-1 0 0,4 0-384 0,4-11-80 16,3-5 0-16,15-1-11776 16,12 3-2336-16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1:04:17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04T01:05:12.768"/>
    </inkml:context>
  </inkml:definitions>
  <inkml:trace contextRef="#ctx0" brushRef="#br0">1086 475 21183 0,'0'0'1888'0,"0"0"-1504"0,-11-8-384 0,0 3 0 0,3-3 2784 0,-4 4 480 0,1 4 112 0,-2 0 16 0,2 0-1632 0,-2 0-320 16,-2 4-64-16,0-1-16 0,1-1-784 0,-2 4-144 0,-2-1-48 0,-2 3 0 0,1 0-128 0,6-3-48 15,0 0 0-15,-2 3 0 16,-1 3 192-16,1 1 48 0,-1 2 0 0,0 3 0 0,0-1-128 0,-20 20 0 16,5-6-16-16,3 6 0 15,4-2-64-15,3 4-16 16,1 2 0-16,9-11 0 0,0 4-224 0,3 4 0 0,-1 4 0 0,0 17 0 15,2-4 0-15,4-12 0 0,5-3 0 0,1-13 0 16,0 3-128-16,5 0 128 0,2 1 0 0,6 2 0 16,0-3 0-16,7-6 0 0,3-8 0 0,-6-7 0 0,2-2 0 0,6-4 0 0,3-4 128 0,16-6-128 15,-3-7 224-15,1 2-48 0,1-8-16 0,-16 8 0 16,3-3-32-16,-1-3-128 16,3-2 192-16,13-12-64 15,-2 2 0-15,-6 0-128 0,-7 2 192 0,-14 6-64 16,1-4 0-16,-1-6-128 0,1 1 192 0,6-15-64 0,-8-2 0 0,-2 4-128 15,-5-1 192-15,-4 17-64 0,-3-3 0 0,1-1 0 16,-1-1 0-16,-3-7 0 0,-2 9-128 0,-3 3 0 16,-1 6 144-16,2 8-144 0,0 6 128 0,-2-3-128 15,-1 7 128-15,-4-1-128 0,0 1 128 0,0 5-128 16,-1 0 128-16,11 0-128 0,-6 8 128 0,-1 0-128 16,-1 4 160-16,-2 6-160 0,0 1 0 0,6 2 0 15,0 5-128-15,3 2 128 0,1 1-144 0,1 0 144 16,3 4 0-16,-1 4-144 0,-2-3 144 0,4 7 0 0,2-4 0 0,-1 4-128 0,1-4 128 15,-1 0 0-15,2-4 0 0,1-4 0 0,0 0 0 16,3-5 0 0,-3 1 0-16,3-4 0 0,-4 0 0 0,2-5 0 0,-2-3 0 15,1-1 0-15,3-4 0 0,-12-8 0 16,0 0 0-16,13 5 128 0,0-2-128 0,-13-3 128 16,13-5-128-16,-2-3 128 0,-3-7-128 0,0-1 144 15,-1-2-144-15,1-1 160 0,-5-4-160 0,2-1 0 16,2-6 144-16,-4-1-144 0,-3 2 0 0,0-2 0 15,-2 1 0-15,7 0 0 0,3 6 0 0,-1 6-160 16,-2 2 160-16,-1 0-160 0,3 3 160 0,-7 13-128 16,0 0 128-16,0 0-128 0,0 0 128 0,0 0-208 15,0 0 80-15,16 5 128 0,-3 3-240 0,-3 3 80 0,-10-11 16 0,11 13 0 16,-4 0 144-16,1 3-128 0,0 1 128 0,5 12-128 0,-2-5 128 16,-1 5 0-1,0-1 0-15,-5-10 0 0,0 3 0 0,-1 0 0 0,1-5 0 16,3 9 0-16,1-9 0 0,-5-8 0 0,3 0 0 0,1 0 0 15,0-3 0-15,7-2 0 0,-15-3 0 0,13 0 128 0,-13 0-128 0,16-8 0 16,-3 0 0-16,-3 3 128 0,-2-3-128 0,-2-3 0 16,-1 3 0-16,2-5-128 15,-4 1-176-15,-1-4-16 0,-2 3-16 0,0-3 0 16,1-1-112-16,1-5-32 16,-1 2 0-16,3 4 0 0,-3 6 96 0,-1 10 32 0,0 0 0 0,0 0 0 0,0 0 192 0,0 0 160 15,0 0-208-15,0 0 80 0,0 0 128 0,0 0-208 0,0 0 80 0,0 0 128 16,0 0-128-16,12 13 128 15,-4 0 0-15,-2 4 0 0,1 0 0 0,-1 0 160 0,2-3-16 0,-3-4 0 0,-1 3-144 0,2 6 192 32,1 1-192-32,-3-7 192 0,1 0-64 0,2 0-128 15,-2-2 192-15,-1-1-64 0,6 1-128 0,3 6 0 16,-3-9 0-16,1 5 128 0,-11-13-128 0,8 5 192 0,1-5-192 0,0 0 192 16,-1 0-192-16,2-5 192 0,0 0-192 0,5-8 192 31,-4-3-2800-31,-5 1-544 0</inkml:trace>
  <inkml:trace contextRef="#ctx0" brushRef="#br0" timeOffset="1341.48">1876 652 22047 0,'0'0'1968'0,"0"0"-1584"16,0 0-384-16,0 0 2800 0,6-12 464 0,-6 12 112 0,0 0 16 0,0 0-1776 15,0 0-336-15,0 0-80 16,0 0-16-16,-5-9-288 0,5 9-48 0,0 0-16 15,0 0 0-15,0 0-304 0,0 0-64 0,0 0-16 16,0 0 0-16,0 0-16 0,-6 9-16 0,6-9 0 16,0 0 0-16,0 0-48 0,13 9-16 0,-13-9 0 15,0 0 0-15,0 0-112 0,0 0-32 0,-4 11 0 16,4-11 0-16,0 0-208 0,0 0 0 0,0 0 0 16,0 0 0-16,13 8 0 0,-13-8 0 0</inkml:trace>
  <inkml:trace contextRef="#ctx0" brushRef="#br0" timeOffset="1732.93">2038 371 17039 0,'0'0'1520'0,"0"0"-1216"0,0-8-304 0,0 0 1024 0,0 0 160 0,0 8 32 0,0-9 0 16,0 9-128-16,0 0 0 0,0 0-16 15,0 0 0-15,0 0-112 0,0 0 0 0,10 4-16 16,-2-4 0-16,-8 0 64 0,10-4 16 0,4-4 0 15,-1 0 0-15,2-5-1024 0,-2 4 0 0,-4 2 0 16,3 5-208-16,1 2 1488 0,0 2 288 0,0 3 64 16,-2 1 16-16,1 2-1152 0,-3 2-240 0,3 6-32 15,-6 9-16-15,-3-1 848 0,-1 2 160 0,-5-3 48 16,-4-5 0-16,-4-5-1568 0,-2-2-304 0,-2 5-64 16,-1 5-16-16,-2 4 688 0,-1 4 144 0,6-8 32 31,-2 3 0-31,-1 2-1712 0,-2 2-352 0</inkml:trace>
  <inkml:trace contextRef="#ctx0" brushRef="#br0" timeOffset="2108.46">2767 337 6447 0,'-5'-20'576'16,"5"20"-576"-16,0 0 0 0,0 0 4640 0,0 0 816 0,0 0 176 15,0 0 16-15,0 0-2448 0,0 0-512 0,0 0-80 16,-8 8-32-16,1 1-1104 0,1 4-208 0,1 0-48 15,0-2-16-15,-1 2-688 0,1 0-144 0,2 2-32 0,1 2 0 0,2 3-160 16,2 1-48-16,-2 5 0 0,0 6 0 0,0 1-128 0,0 1 192 0,1 7-192 31,2 4 192-31,4 7-192 0,-1 2 0 0,1-3 0 16,-2 3 128-16,0-5-128 0,0 1 0 0,-2-5 0 16,0-6 128-16,-3-4 0 0,0-6-128 0,0-5 192 15,0-6-64-15,0-3-128 0,0-15 0 0,0 0 0 16,0 0 0-16,7-17-2768 0,-3-7-640 0</inkml:trace>
  <inkml:trace contextRef="#ctx0" brushRef="#br0" timeOffset="2450.31">2588 890 21183 0,'13'-11'1888'0,"-13"11"-1504"0,0 0-384 0,0 0 3072 0,0 0 560 0,15-5 96 15,-5-3 32-15,1-3-2736 0,-1-2-560 0,4 3-96 16,4-1-32-16,5 2 256 0,3 1 48 0,-11 5 16 0,1-2 0 0,2 2-208 0,1 1-64 15,4-2 0-15,-4-3 0 0,1 2-208 0,-1 2-48 16,15-7-128-16,-16 4 192 0,0 6-64 0,-3-5-128 16,-2 5 176-16,3-3-176 0,-1 6 160 0,-15-3-160 15,0 0 128-15,0 0-128 16,4 8 144-16,3 0-144 0,-2 3 160 0,0 4-160 0,-4 1 144 0,1 0-144 16,0 1 128-16,-1-4-128 15,1 3 128-15,-1 3-128 16,1-1 128-16,1 15-128 0,1-6 0 0,-1-1 0 0,-2 2 0 0,1-14 0 0,1 6 176 0,1-7-48 15,0 0-128 1,4 3 192-16,-1 0-64 0,-7-16-128 0,10 9 176 0,-10-9-176 16,0 0 160-16,0 0-160 0,9-9 128 0,4 1-128 31,-1-1-1168-31,-2-8-320 0,-2-7-64 0,-2 13-15728 0</inkml:trace>
  <inkml:trace contextRef="#ctx0" brushRef="#br0" timeOffset="2618.06">3121 588 29375 0,'0'0'2608'0,"0"0"-2096"0,0 0-512 0,0 0 1456 0,0 0 176 0,0 0 32 31,0 0 16-31,0 0-736 0,13 7-160 0,-5 1-16 16,0-1-16-16,0-3-592 0,-1 5-160 0,-7-9 0 0,6 4 0 0,-6-4-128 0,0 0-112 0,10 9-16 31,3-1 0-31,3-3-2784 0,4 3-560 0</inkml:trace>
  <inkml:trace contextRef="#ctx0" brushRef="#br0" timeOffset="3334.37">3342 970 23039 0,'19'13'2048'0,"-12"-7"-1648"15,-7-6-400-15,8 5 2112 0,-8-5 352 0,8 8 64 0,-8-8 16 0,10 0-816 0,-10 0-176 0,14-4-16 16,-1-8-16-16,-1-4-912 0,-3-5-176 0,-2 8-48 0,-1-3 0 0,1-4-128 0,-1 2-16 0,-1-1-16 31,-2 3 0-31,-1-2-48 0,-2 5-16 0,-2-2 0 16,-2 1 0-16,-3-1-16 0,-3 2 0 0,1 2 0 15,-1 2 0-15,0 8-16 0,2-2-128 0,-2 6 192 16,0-2-64-16,1 3-128 0,-1 1 0 0,0 3 0 16,0 3 0-16,2 5 0 0,0 0-144 0,2 2 0 15,1 2 0-15,2 1 144 0,1 0-128 0,2 0 128 16,2 3-128-16,-1 4 128 0,3-2 0 0,0-2 0 0,3 4 0 15,1-5 304-15,2 1-16 0,3 5 0 16,-5-4 0-16,-3-9-288 0,-2-3 0 0,-3-13 0 16,10 3 0-16,6 0 240 0,2-6-64 0,9 0-16 15,1-2 0-15,0-3 32 0,-1-3 16 0,-7 6 0 16,2-3 0-16,3-1-48 0,-1 1-16 0,-3-5 0 16,-5 0 0-16,-3-6 64 0,-4 1 16 0,-1-14 0 15,-3 4 0-15,-4-1-80 0,-1-1-16 0,-1 9 0 16,-3-3 0-16,-2 3-128 0,1-3 192 0,0 2-192 31,0 9 192-31,0 5-192 0,5 8 0 0,0 0 0 16,0 0 0-16,-1 10 0 0,1 6 0 0,1 4-192 15,-1-2 192-15,0 6 0 0,0-3 128 0,4 3 32 16,0-2 0-16,5 0-160 0,0-4 192 0,3 3-192 16,-1 2 192-16,0-2-192 0,-1 0 192 0,2 0-192 15,-3-1 192-15,1-2-192 0,0-2 0 0,6 3 0 16,0-4 0-16,2-7 128 0,0 0-128 0,-8-8 128 15,-2-1-128-15,-2-6 128 0,-1-6-128 0,2 5 0 16,1-2 128-16,3 2-128 0,0 2 192 0,-1-2-192 16,-3-1 192-16,-2 0-192 0,-2 1 192 0,3-9-192 15,-1 1 192-15,2 0-192 0,-1-2 160 0,-3 3-160 16,1-2 160-16,-3-3-160 0,1-1 0 0,-2 0 0 16,-3 5 0-16,-2-1 0 0,-2 4 0 0,2 2 0 15,5 11 0-15,0 0 0 0,0 0-176 0,0 0 176 16,0 0-192-16,-1 11 192 0,-2 2-128 0,-1 12 128 0,6-1-128 0,4 5 128 0,3 1 0 0,-1-3 0 15,0-3-128 1,0-1 128-16,2-3 0 0,-4-7 0 16,-1 0 0-16,0-5 0 0,-5-8 0 0,5 8 0 15,-5-8-128-15,0 0 128 0,10 0 0 0,2 0 0 16,5 0 0-16,2 0 0 0,4 0 144 0,1-2-144 16,1-4 0-16,-1-7-656 0,2 0-240 0</inkml:trace>
  <inkml:trace contextRef="#ctx0" brushRef="#br0" timeOffset="3626.61">3359 660 33743 0,'0'0'3008'0,"0"0"-2416"0,2-16-464 0,3-1 1280 0,1 1 272 0,1 0 48 15,-1 3 16-15,1 5-976 0,-7 8-192 0,10-13-32 16,3-3-16-16,0-2-160 0,0-5-48 0,0 5 0 0,1 5 0 0,2 5-320 16,1 2 128-16,-3 6-128 0,-14 0 0 15,13 6 0-15,-3 4 128 0,-3-4-128 16,-7-6 0-16,6 8 0 0,1-1 0 0,-1 1 0 0,1-5 128 0,-7-3-128 0,9 5 0 0,3-2 0 31,1 2-128-31,1-1 128 0,2 0 0 0,12 8 0 16,1-2-128-16,1 1 128 0,0 0 0 0,-7-6-144 15,3-5 144-15,3 0 0 0,4-5 0 0</inkml:trace>
  <inkml:trace contextRef="#ctx0" brushRef="#br0" timeOffset="4924.72">4850 152 23039 0,'-16'1'2048'0,"3"3"-1648"31,13-4-400-31,-8 8 2528 0,8-8 416 0,-9 13 96 16,-2 3 16-16,-2 0-1312 0,-2 0-256 0,4 6-48 15,3 2-16-15,3 8-1024 0,2 2-208 0,1-1-32 0,1-1-16 0,-1-2-144 0,-1-4 0 0,0 6 0 16,3 1 0-16,3-1 0 0,-2 2 0 0,1 3 0 15,0 7 0-15,-1 2 0 0,-1 1 0 16,2 1 0-16,1 1 0 0,0-2 0 0,1-3 0 0,-1-2 0 31,2-4 0-31,1-3 0 0,1-4 160 0,-1 2-160 0,-1-6 160 0,-2-4-32 0,-1 1 0 0,1-7 0 16,-3-17 0-16,0 0-128 0,0 0 160 0,0 0-160 16,13-5 160-16,-5-3-544 0,-3-5-128 0,2-2 0 31,1-3-16-31,2 2-2160 0,1 0-416 0,-1-5-96 0,-2-4 0 0,-2-4-368 15,-1-3-64-15,0-1-16 0,0 4 0 0,1 0 1472 0,-1-1 304 16,0 4 48-16,0 4 16 0,-2 1 2352 0,-1 4 480 0,-1 1 80 16,-1 3 32-16,-1 0 1552 0,-1 2 320 0,2 11 64 15,0 0 16-15,0 0-464 0,0 0-80 0,0 0-32 16,0 0 0-16,0 0-400 0,-6-10-64 0,6 10-32 16,0 0 0-16,-13-3-736 0,0 6-128 0,1 2-48 15,3 6 0-15,1 4-528 0,-1 1-128 0,3 7 0 0,-1 3-16 0,1 3-288 0,-1 4-144 0,7-1 160 16,4-3-160-16,1 0 0 0,3-1 0 0,1-5 0 31,1-4 0-31,0-3 0 0,-2-6 0 0,7-2 0 0,1 0 0 0,2-4 0 0,1 1 0 0,1-2 0 16,1 0 0-16,0-1 0 0,2 1 0 0,-1-6 0 15,1-2 0-15,3-7 0 0,0-4 0 0,-2 3 128 16,-1 3-128-16,1-1 128 0,-2 3-128 0,-1-3 0 16,-7-7 144-16,-4-7-144 0,0 1 0 0,-7 6-192 31,-3-1 192-31,-3-2-192 0,-2 1 192 0,-3-9-192 15,0 5 192-15,-2 1-176 0,2 3 176 0,3 4-128 16,5 3 128-16,5 2 0 0,3 3 0 0,-8 8 0 0,0 0 0 0,0 0 0 0,0 0-160 0,0 0 160 16,0 0 0-16,0 0 0 15,0 0-128-15,-2 16 128 0,-3 0 0 0,1 5 0 0,-3 4 0 0,4 2 0 0,0-1 0 0,6 2 0 32,0-2 0-32,2 3 0 0,0-5 0 0,1 4 0 0,1-5-128 0,3-4 128 15,-1-1 0-15,4-7 0 0,0-3 0 0,2-3 0 16,0 2 144-16,-1-2-144 0,-1-5 0 0,0 0 0 15,0-8 0-15,0-4 0 0,-2-1 0 0,-2-3 160 16,2 3-160-16,-3 2 240 0,0-2-64 0,-5 5-16 16,-1-5 0-16,-2 1-32 0,-3-1-128 0,0-8 192 15,1 2-64-15,2-3-128 0,0 1 192 0,2 10-192 16,-1-2 192-16,-1 5-192 0,0 8 0 0,0 0 0 0,0 0 128 0,0 0-128 0,0 0 0 0,0 0 0 31,-8 11 0-31,0 6-208 0,1 0 80 0,3 8 128 16,0-1-208-16,1 0 208 0,0 2-176 0,3 4 176 15,0 2-160-15,3 1 160 0,0 4 0 0,4-3 0 16,4 5 0-16,4-2 0 0,1 1 0 0,2 4 0 16,1 8 0-16,1 7 0 0,-1 5 0 0,-2-6 0 15,-3-8 0-15,-1-5 896 0,-3-9 144 0,-2-1 48 16,-3-7 0-16,-2-5-768 0,-3-5-128 0,-3-1-48 16,-4-2 0-16,-1-3-736 0,-3 1-160 0,-4-6-16 15,-1 1-16-15,-3-4 784 0,-4-4 224 0,8-1 16 16,1-5 0-16,-3-3-240 0,1-2-128 0,-5-17 128 15,5-2-208-15,3-10-192 0,1-4-48 0,4 6 0 16,3 2 0-16,2 6-16 0,2 1-16 0,1 0 0 0,1-3 0 0,2 2 96 0,2-1 0 0,0-1 16 31,2 0 0-31,1-5-1952 0,0 2-400 0</inkml:trace>
  <inkml:trace contextRef="#ctx0" brushRef="#br0" timeOffset="5268">5556 496 29487 0,'0'0'2624'0,"0"0"-2112"32,-11 3-512-32,-2 5 2240 0,0 4 320 0,0-7 80 15,1-1 16-15,1 0-1552 0,0-4-304 0,11 0-64 16,-15-4-16-16,4-4-464 0,-2 0-80 0,0 0-32 15,0 6 0-15,-2-1-16 0,-1 3 0 0,5 0 0 16,11 0 0-16,-7-8-128 0,4-5 160 0,-5 5-160 16,-5-3 160-16,-5 2-160 0,-5 0 0 0,7 1 144 15,5 0-144-15,11 8 0 0,0 0 0 0,1-13 0 16,4-4-192-16,3-2 48 0,2-2 0 0,-2 4 0 16,0 8 0-16,-8 9-80 0,0 0-16 0,16-7 0 15,2-1 0-15,5-2 80 0,1-1 16 0,1 3 0 16,6 8 0-16,-1 3 144 0,3 2 0 0,-9 0-144 0,5-5 144 0,4-2 784 0,1-3 240 0,0 2 32 31,-3 3 16-31,-3 5-1392 0,-4 3-256 0</inkml:trace>
  <inkml:trace contextRef="#ctx0" brushRef="#br0" timeOffset="5766.25">6446 181 23151 0,'-36'13'2048'0,"20"-5"-1632"15,1 5-416-15,2 2 1632 0,2-2 240 0,0 5 48 16,2 1 16-16,1 5-496 0,0-3-96 0,3 4-32 16,2-4 0-16,2 3-736 0,-1-3-128 0,0 0-48 15,1 7 0-15,-1-2-160 0,0 3-48 0,1 4 0 16,1 7 0-16,0 3-720 0,0 5-160 0,0 1-16 16,-2 1-16-16,-1 1 1568 0,-2 2 320 0,0-4 64 15,-1-7 16-15,-1-1-96 0,1-4-32 0,-1-8 0 0,2-4 0 16,0-6-752-16,1-6-160 0,-1-3-16 0,5-10-16 15,-7 11-16-15,7-11 0 0,0 0 0 16,0 0 0-16,-11-11-2336 0,3-5-448 0</inkml:trace>
  <inkml:trace contextRef="#ctx0" brushRef="#br0" timeOffset="6308.89">6191 821 26079 0,'0'0'768'16,"0"-12"144"-16,3-4 64 0,2 3-784 0,2-3-192 0,2 0 0 15,4 6 0-15,4-2 1888 0,0 4 336 0,8-8 64 16,6-2 16-16,4-6-1792 0,6-5-336 0,-4 4-176 15,4 4 160-15,-5 2 704 0,-1 6 144 0,-5-3 16 16,-6-1 16-16,-6-1-592 0,-5-1-128 0,-2-5-32 16,0-2 0-16,-1-2-96 0,0-3-32 0,-2 4 0 15,0 5 0-15,0 3 64 0,0 4 16 0,-3 1 0 16,-3-2 0-16,-4 3-80 0,-3-4-16 0,-1 8 0 16,-4 0 0-16,-1 3 96 0,-4 1 16 0,4 5 0 15,11 0 0-15,0 0 48 0,0 0 16 0,-8 11 0 16,0 2 0-16,-1 4-112 0,1 1-16 0,2 1 0 15,3 5 0-15,1 2-192 0,0 2 0 0,2 1-144 16,0 4 144-16,0 1 0 0,0 1 0 0,-1 0 0 0,-6-1 160 16,-4 1-160-16,1-1 0 0,5 2-160 0,5 3 160 15,7 2 0-15,7 4 0 0,-2 1 0 16,-3-1 0-16,0 0 0 0,-1 1 0 0,-3-2 0 16,-5-2 0-16,-4-5 160 0,-2 1-160 0,4-6 128 0,5-8-128 0,6-6 160 0,2-6-160 0,-11-12 192 15,13 3-192-15,-13-3 192 0,10-15-192 0,-2 2 192 16,2 2-192-16,-4-2 144 15,-1-3-144-15,0 3 0 0,0-3 144 0,0-1-144 0,-2-1 0 0,2-6-160 16,1-8 160-16,2-9-128 0,0-4 128 0,0 2 0 16,1 6-144-16,-3 0 144 0,1 4 0 0,-1 7 0 0,1 4 0 15,-1 4 0-15,1 6 0 0,-1-1 0 16,-6 13 0-16,5-8 0 0,-5 8 0 0,0 0 0 16,0 0-128-16,0 0 128 0,0 0-208 0,5 20 80 15,-2-2 128-15,0 6-160 0,-3-3 160 0,0 7 0 0,0 2-144 0,0 3 144 16,-3-1 128-16,3 2-128 15,3-6 176-15,2-7-176 0,2 0 0 0,-2 2 0 0,-2 0 0 0,-3 1 0 0,-2 0 0 0,5-4 0 32,6-5 0-32,2-7 0 0,2 0 0 0,-2-5 0 15,4-3 0-15,1 0-880 0,2 0-144 0</inkml:trace>
  <inkml:trace contextRef="#ctx0" brushRef="#br0" timeOffset="6705.14">7092 655 11055 0,'-23'16'976'0,"23"-16"-784"16,-6 5-192-16,6-5 5200 0,0 0 1008 0,0 0 192 15,0 16 32-15,5-3-4064 0,-2 0-800 0,-3 2-160 16,3 0-48-16,-1 4-544 0,-2 5-112 0,0 2-32 16,1 4 0-16,1 5-192 0,0 3-32 0,-1-1-16 15,1 0 0-15,0-1-176 0,-1-2-16 0,4 3-16 0,3-11 0 16,0-17-224-16,-8-9 128 0,8 3-128 15,4 5 0-15,-4 0 144 0,0 3-144 0,0-1 128 16,2-5-128-16,-2-2 144 0,3-3-144 0,2-3 160 16,4-7-160-16,0-3-208 0,5-6-144 0,-5-2-32 15,-4 1 0-15,-4-1-128 0,-6 0-16 0,2-3-16 0,3-2 0 0,1-7 240 0,6-3 48 0,-5 2 16 0,-5 5 0 16,-5 5 240-16,-4-1 0 0,1 9-160 16,2 3 160-16,1 5 0 0,0 8 0 0,0 0 0 15,0 0 0-15,0 0 176 0,0 0 96 0,-2 13 32 16,0 3 0-16,1 9-112 0,-1 4-32 0,-1 0 0 15,-2-1 0-15,-2 1-160 0,-1 0 128 0,5-4-128 16,5-1 128-16,4-3-128 0,4-5 0 0,0 2 144 16,-4 2-144-16,-3-4 176 0,-3 0-48 0,2-3 0 15,0 3 0-15,1-3-128 0,2-1-144 0,3-8 144 16,3-7-208-16,6-5-880 0,0-5-192 0</inkml:trace>
  <inkml:trace contextRef="#ctx0" brushRef="#br0" timeOffset="7141.24">7720 837 27183 0,'0'0'2416'0,"0"0"-1936"15,0 0-480-15,5-8 2128 0,-2 0 336 0,1-1 64 0,-3 1 16 0,1-3-976 0,-2 3-192 0,-2-2-32 16,2 10-16-16,-3-5-656 0,3 5-128 0,-5-6-32 31,-1 1 0-31,6 5-128 0,-8-3-48 0,-9 3 0 16,0 3 0-16,-5 5-80 0,-2 0 0 0,9 4-16 15,1 0 0-15,1 5-112 0,2 1-128 0,-1 6 176 16,2 2-176-16,1 2 0 0,1 1 0 0,1 0 0 0,2-8 0 0,4-1 0 0,1-3 0 0,1-2 0 16,2-2-144-16,2 0 144 0,0-2 0 0,2-1 0 15,-1 5 0-15,2-2 0 0,0 0 0 0,2-2 0 16,1-3 0-16,1-3 0 0,1 0 0 0,1-5 144 16,3-8-144-16,-1-5 256 0,2-3-64 0,0-2-16 15,0-2 0-15,-1 2-176 0,-2-1 0 0,1 3 144 16,-3-5-144-16,-3 1 128 0,-4-1-128 0,1 0 160 15,-2 5-160-15,0 3 144 0,-2 0-144 0,-3-2 128 16,-5 7-128-16,-6 3 0 0,-4 0 128 0,15 5-128 16,0 0 0-16,0 0 0 0,0 0 0 0,-6 10 0 15,1 6 0-15,1 0-160 0,1 5 160 0,3-6-208 0,3-2 80 16,2 3 128-16,2-3 0 0,1 0-144 16,3 4 144-16,4 2 0 0,1-1 0 0,-1-2 192 15,-2-5-64-15,-4-6-128 0,-9-5-144 0,13 5 144 16,2 2-208-16,3 1 208 0,3 2 0 0,-1-6 0 15,-3-8 0-15,-2-13-768 0,-2-7-256 0</inkml:trace>
  <inkml:trace contextRef="#ctx0" brushRef="#br0" timeOffset="7404.18">8076 329 36111 0,'-23'-7'3200'0,"23"7"-2560"0,-3 8-512 0,3 7 1456 0,2 0 272 0,1 1 64 16,0-5 16-16,2-3-880 0,-5-8-176 0,8 10-48 15,0 1 0-15,0 2-512 0,0 7-128 0,1 1 0 16,-1 5-16-16,0 2-176 0,-2 1 160 0,2 21-160 16,-3-1 160-16,-1 1-32 0,-4-1-128 0,-2 1 192 15,0 2-64-15,-1-2-128 0,-2 1 128 0,4-11-128 16,1-2 128-16,3-9-128 0,2-5 0 0,1-4 0 31,1-7 128-31,-7-13-448 0,9 5-80 0,-9-5-32 16,15-5 0-16,-2-7-2800 0,0-4-560 0</inkml:trace>
  <inkml:trace contextRef="#ctx0" brushRef="#br0" timeOffset="7573.31">8053 861 26655 0,'0'0'2368'0,"8"-6"-1888"16,-1-4-480-16,-1-1 1264 0,1-2 144 0,3-4 48 16,7 1 0-16,5 0-560 0,3-5-128 0,1 5 0 15,2-1-16-15,-2 1-240 0,2 3-64 0,7-3 0 0,-4 0 0 0,-5 3-256 0,-5 0-48 0</inkml:trace>
  <inkml:trace contextRef="#ctx0" brushRef="#br0" timeOffset="7859.99">7366 649 23039 0,'0'0'2048'0,"0"0"-1648"0,0 0-400 0,0 0 3056 0,0 0 528 0,5-9 96 16,0 0 32-16,0-3-2080 0,0-1-416 0,5-3-64 15,3 3-32-15,1 2-736 0,3 3-128 0,0-2-48 16,1-6 0-16,2-1-208 0,-2-2 144 0,-4 9-144 16,-2 2 128-16,-1 3 0 0,0-1 0 0,1 4 0 15,-3-1 0-15,1 3-128 0,-10 0 0 0,11 5-160 16,-1-2 160-16,0 5-144 0,0 0 144 0,-1 0-128 16,3-3 128-16,1 0 0 0,0 2 0 0,1-6 0 31,4 2-128-31,2-3-592 0,-1-3-112 0</inkml:trace>
  <inkml:trace contextRef="#ctx0" brushRef="#br0" timeOffset="8041.48">7894 1626 34095 0,'0'0'3024'0,"0"0"-2416"0,15 3-480 0,-2-1 1824 0,-13-2 368 0,0 0 80 15,0 0 16-15,0 0-944 0,-5 14-176 0,5-14-32 16,0 0-16 0,0 0-976-16,-12-6-272 0</inkml:trace>
  <inkml:trace contextRef="#ctx0" brushRef="#br0" timeOffset="8611.84">9091 606 21183 0,'-18'-11'1888'0,"5"6"-1504"15,0 5-384-15,1 0 2752 0,12 0 464 0,-16 3 112 16,-2-1 0-16,-3 1-976 0,-1-3-208 0,0 3-32 15,3-1-16-15,1 5-1024 0,0-3-208 0,0 8-32 16,1-2-16-16,-1 6-432 0,-2-3-96 0,6 6-16 0,4 2 0 0,2 4-272 16,6 1 128-16,-1 1-128 15,0-1 0-15,-2-1 0 0,0-1 0 0,2 0 0 16,1 1 0-16,2-1 0 0,2-1 0 0,-4-4 0 31,2-19 0-31,0 0-1024 0,-13 5-176 0,13-5-16 0,0 0-16 0,0 0-2112 0,0 0-432 0</inkml:trace>
  <inkml:trace contextRef="#ctx0" brushRef="#br0" timeOffset="8836.29">8743 585 8287 0,'-14'5'736'0,"14"-5"-592"16,0 0-144-16,0 0 5408 0,0 0 1056 0,0 0 192 15,0 0 64-15,0 0-4176 0,0 0-832 0,0 0-176 0,0 0-16 0,-5 16-832 0,1-3-176 0,4 2-16 31,4-2-16-31,1-3-144 0,3 1-16 0,1 2-16 0,8 3 0 16,-1 0-48-16,2 1 0 0,3 4 0 0,2 3 0 0,1 2 48 0,2-2 0 0,-8-4 0 31,3-2 0-31,0 3-304 0,2-2 160 0,-2-2-160 16,0-1 128-16,-2-6 0 0,-1 1 0 0,-1-6 0 0,-1-2 0 0,-2-3-128 0,1-3 0 0</inkml:trace>
  <inkml:trace contextRef="#ctx0" brushRef="#br0" timeOffset="9316.26">9506 772 13823 0,'18'-21'1216'0,"-10"9"-960"0,-1-1-256 0,-2 0 5616 0,0 0 1072 0,-1 0 224 16,1-1 32-16,0 1-4704 0,-2 2-960 0,-1-2-176 15,-2 13-32-15,-3-13-640 0,-2 1-128 0,-3 4-32 16,-4 0 0-16,-1-2-96 0,-1 5-32 0,-2-1 0 16,-4 1 0-16,-1 2-16 0,-2-2-128 0,2 10 192 15,2 1-64-15,-1 4-128 0,2 6 0 0,2-3 0 16,0 3 0-16,1-3 0 0,2-1 0 0,2 1 0 0,3 3 0 0,3 3 0 0,2-1-192 0,-2 7 64 31,5-4 128-31,0 3-224 0,0 4 80 0,3-6 16 16,2 3 0-16,3-1 128 0,0-3 0 0,2-5 0 15,1 1 0-15,2-4 0 0,0-2 144 0,0-6-144 0,2-2 0 0,-1-3 208 0,-1-3-64 0,2-2-16 16,0-6 0-16,-1-6 48 0,1 0 0 0,-2-3 0 16,5-1 0-16,0-3-16 0,-1 1 0 0,-2-1 0 15,-2 1 0-15,-3 0-160 16,-4 0 160-16,-1 2-160 0,-2 5 160 0,-1 3-160 16,-2 0 192-16,-2 2-192 0,2 11 192 0,-6-8-64 0,6 8 0 0,0 0 0 15,0 0 0 1,-11-2-128-16,11 2 0 0,0 0 0 0,-12 8 0 0,4 0-192 0,2 2 192 0,-1 3-192 15,2 3 192-15,0 0-160 0,-1 6 160 0,3 2 0 16,-1 0-144-16,3 4 144 0,1-2 144 0,3 1-16 16,3-4-128-16,4 1 128 0,2-2-128 0,1-6 0 15,1 0 0-15,1-3 128 0,1-5-128 0,3 0 0 0,4-4 0 16,3-8 0-16,2-1 0 0</inkml:trace>
  <inkml:trace contextRef="#ctx0" brushRef="#br0" timeOffset="9613.61">10086 673 25791 0,'0'0'2304'0,"0"0"-1856"0,0 0-448 0,0 0 3488 0,-7-8 608 0,7 8 112 16,0 0 16-16,0 0-1936 0,-3-8-400 0,3 8-80 15,-6-8-16-15,6 8-1216 0,-10-9-256 0,10 9-64 16,0 0 0-16,-8-6-256 0,8 6 160 0,-12-3-160 15,-1 3 128-15,-1 8 0 0,-2 0-128 0,1 5 192 16,0 0-64-16,2 6-128 0,0 2 0 0,5 4 0 0,3 1 0 0,4 3 0 0,2 2 0 0,3-10 128 16,1 0-128-1,1 5 0-15,2-2-176 0,5 9 16 0,0-9 0 0,0-3 160 0,-2-4 0 16,4-9 0-16,-2-3 0 0,0-5 0 16,0-5 0-16,-2-3-160 0,2-1 160 0,0-4-240 0,5-3 64 0,0-3 16 15,0-4 0-15,5-1-1376 0,-2-4-288 0</inkml:trace>
  <inkml:trace contextRef="#ctx0" brushRef="#br0" timeOffset="9781.78">10062 184 29487 0,'-20'-3'2624'0,"20"3"-2112"16,0 0-512-16,-11 0 3264 0,11 0 560 0,-8 5 96 0,-2 3 32 0,-2 3-2608 0,3 2-528 0,-3 4-112 15,-1 0 0-15,0 6-576 0,-1 2-128 0</inkml:trace>
  <inkml:trace contextRef="#ctx0" brushRef="#br0" timeOffset="10510.83">11175 619 25855 0,'-18'0'2304'0,"7"0"-1856"31,-4 0-448-31,-1 0 1696 0,-3 0 240 0,-2 4 48 16,1-1 16-16,-3-2-720 0,1 3-160 0,-3 1-32 15,1 3 0-15,-2 0-240 0,0 5-48 0,0 1-16 16,2 4 0-16,1 7-208 0,0 1-64 0,4 1 0 16,1 7 0-16,3 2-144 0,2 1-48 0,2-3 0 15,1-1 0-15,4-4-320 0,1-1 0 0,2-4 0 0,3-3 128 16,3-3-128-16,2-5 0 0,-5-13 0 0,8 11 0 0,-8-11 0 0,11 5 0 0,4-5 0 15,1-5 128-15,2-3 64 0,1-5 0 0,-1 0 16 32,3-10 0-32,4-2-80 0,2-8-128 0,3-4 176 0,0-1-176 15,3-2 0-15,-1-6-304 0,11-12 48 16,-9 9 0-16,-12 7-48 0,-4 5 0 0,-10 9 0 0,-1 2 0 0,-4-6 304 0,-3-1-128 0,-2-14 128 16,-2 2 0-16,-5-1-320 0,0 1 32 0,-3 4 16 0,-1 9 0 0,-3 6 144 0,0 3 128 0,0 5-192 31,-1 7 192-31,3 6 0 0,-1 2 272 0,2 6-16 15,0 2-16-15,2 3 112 0,0 0 32 0,2 8 0 16,5 4 0-16,-1 2-384 0,1 6 0 0,3 4 0 16,1 1 128-16,1 1-128 0,1 0 0 0,3 2 0 15,1-2 128-15,3 3 32 0,-1-1 16 0,5 3 0 16,-2 6 0-16,0 4-48 0,-1 1-128 0,0-14 192 16,-2 6-64-16,-2 2-128 0,1 3 160 0,4 15-160 15,1-17 160-15,-1-7-32 0,0-14-128 0,1-3 192 0,-3-6-64 0,1-7-128 0,-10-8 0 0,13 2 0 47,-13-2 0-47,13-10-2144 0,-3-5-416 0</inkml:trace>
  <inkml:trace contextRef="#ctx0" brushRef="#br0" timeOffset="10711.82">10752 580 23039 0,'0'0'2048'0,"14"-6"-1648"16,2-2-400-16,1 0 2432 0,-1 0 384 0,3 1 96 16,4 4 16-16,3 0-1552 0,3 1-304 0,-6 2-64 15,3-3-16-15,3 3-672 0,2-4-144 0,18 4-32 16,-9 4 0-16,-4-1-144 0,-3-1-192 0,-1 2 32 16,-1 0 16-16,0-4-2912 0,0 3-576 0</inkml:trace>
  <inkml:trace contextRef="#ctx0" brushRef="#br0" timeOffset="10910.16">11429 694 18431 0,'0'0'1632'0,"0"0"-1312"16,0 0-320-16,0 0 3184 0,-4 11 560 0,1-3 112 15,-2 4 32-15,4-2-1328 0,-3 3-256 0,1 1-48 16,3 2-16-16,-2 2-1328 0,1 3-272 0,1 4-48 0,0-4-16 16,1 3-272-16,1 1-64 0,-2-1-16 0,5-3 0 15,-2-2-224-15,0-1 176 0,2-1-176 16,0-4 160-16,0-1-160 0,0 0 128 0,1 4-128 15,-6-16 128-15,9 8-128 0,-9-8 128 0,13 5-128 32,0-10 128-32,1-6-1216 0,-1-2-256 0</inkml:trace>
  <inkml:trace contextRef="#ctx0" brushRef="#br0" timeOffset="11072.66">11472 548 4607 0,'-9'16'400'0,"9"-16"-400"16,0 0 0-16,-7 8 6528 0,7-8 1216 0,0 0 240 16,0 0 48-16,0 0-5200 0,0 0-1040 0,0 0-192 15,0 0-64-15,0 0-1152 0,7 8-224 0,2 2-160 16,-9-10 192-16,12 5-1168 0,-12-5-240 0</inkml:trace>
  <inkml:trace contextRef="#ctx0" brushRef="#br0" timeOffset="11892.08">11739 780 35247 0,'0'0'3136'0,"0"0"-2512"0,0 0-496 0,0 0-128 0,0 0 1392 0,6 11 256 16,-3-3 48-16,1 2 16 16,2 2-512-16,1 5-112 0,-2 0 0 0,3-1-16 0,0 0-432 0,0 0-96 15,-2 1-16-15,-1 0 0 0,3 3-176 0,-1-4-32 16,-2 0-16-16,0-3 0 15,-2-1-128-15,-3-12-32 0,3 10 0 0,-3-10 0 16,0 0-144-16,0 0 0 0,-2 12 144 0,2-12-144 0,0 0 128 0,0 0-128 0,0 0 160 0,0 0-160 16,0 0 160-16,0 0-160 0,0 0 160 0,0 0-160 15,5-14 128-15,0-6-128 0,0 1 0 0,0 1 144 16,3-3-144-16,0-3-176 16,0-4 48-16,9-14 0 0,-4 1-64 0,1 7-16 15,2 5 0-15,-6 9 0 0,0 3 64 0,4-11 16 0,1 4 0 0,-7 6 0 16,-3 6 128-16,-5 12 0 0,8-8-144 0,-8 8 144 15,0 0 0-15,0 0-176 16,0 0 176-16,8 0-128 0,-8 0 0 0,12 8 0 16,-1 5 0-16,-3-4 0 0,-1 2 128 0,4 10-128 15,-4 7 128-15,-3-4-128 0,3-1 128 0,-2 6 0 16,1-2 0-16,-1-5 0 0,0-1 0 0,3 8 0 0,0-1 0 0,-1-12 0 16,-1 0 0-16,4 5 0 0,1-3 0 0,-1-7 0 0,0-3 0 15,1-4 0-15,-11-4 0 0,13-4 0 0,2 1 0 0,6-7 0 16,0-6 0-16,0 0 128 0,-1-8-128 0,1-1 0 31,-8 12 0-31,1-8 0 0,1 0 0 0,3-7 0 0,0 2 0 0,-1-3-128 16,0-6-192-16,-3 2-16 15,-2-1-16-15,-4 0 0 0,0-2 144 0,-3-4 16 16,-4 2 16-16,-2-4 0 0,-2 1 176 0,-4 4 144 0,-1 5-16 0,0 1-128 16,-5 0 192-16,3 5-192 0,0 7 192 0,1 1-192 15,0 1 448-15,1 6-32 0,0 3 0 0,0 3 0 16,0 0-96-16,2 2-32 15,-3 6 0-15,1 2 0 0,2 6-288 0,1 7 0 0,0 7-208 0,2 4 80 0,3 3 128 0,0 2 0 16,3 7-144-16,0-12 144 0,2 0 0 0,2 2 0 16,-2 0 0-16,3 15 0 0,-2 2-128 0,-1-18 128 0,2-3 0 15,2 12 0-15,-1 2 0 0,5-9 0 16,-1 1 0-16,1-7 0 0,-2-2 0 0,2-8 0 16,-2 2 0-16,1-10 0 0,1-1 0 0,0-2 0 0,-2-5 0 0,9 0 0 15,-1-5-368-15,1-3 48 0,-1-4 16 0,-4 4 0 31,-1-2-96-15,7-9-32-16,-1-2 0 0,-4 1 0 0,0-1 304 0,2-3 128 0,-3-2-128 0,-1 6 128 0,-1 4 0 0,0 0 0 0,4-5 0 0,-4 5-128 0,0 7 128 0,-2 0 0 16,-3 1 0-16,0 4 0 0,0 8-240 0,-1-1 48 15,-1 2 0-15,2 3 0 0,-3 0 192 0,0 2 0 16,-2 6-160-16,2 0 160 0,-1 4 0 0,-3-3 0 31,2 8 128-31,-1-4-128 0,-2 3 224 0,0 4-32 16,0-2-16-16,0-2 0 0,0 2-48 0,0-2 0 15,0 1 0-15,2-4 0 16,-1-2-1232-16,-1-6-256 0,0 4-48 0</inkml:trace>
  <inkml:trace contextRef="#ctx0" brushRef="#br0" timeOffset="12082.12">11562 1548 28559 0,'0'0'2544'0,"0"0"-2032"16,0 0-512-16,0 0 0 0,0 0 3456 0,0 0 608 15,0 0 112-15,0 0 32 0,0 0-3376 0,0 0-656 0,13-8-176 0,1 3-12928 32,3-3-2608-32</inkml:trace>
  <inkml:trace contextRef="#ctx0" brushRef="#br0" timeOffset="12614.85">13650 681 19343 0,'0'0'1728'0,"0"0"-1392"0,0 0-336 0,0 0 0 0,-10 0 2560 0,10 0 432 15,0 0 80-15,0 0 32 0,0 0-464 0,0 0-80 0,-11 5-32 0,11-5 0 16,3 11-1312-16,-3 2-272 0,-3-1-48 0,3 4-16 15,1 2-528-15,2 6-96 0,-1 0-32 0,0 6 0 0,-1-1-96 0,3 7 0 16,0-2-128-16,0 6 192 16,-6 2-192-16,4-1 176 0,1-7-176 0,2-3 160 0,0 0-160 0,-1-4 128 31,0-6-128-31,-1 4 128 0,0-1-128 0,2-6 128 16,0-2-128-16,-2 4 128 0,2-4-128 0,0-3 0 15,-5-13 0-15,0 0 0 16,8 13-1728-16,-8-13-208 0</inkml:trace>
  <inkml:trace contextRef="#ctx0" brushRef="#br0" timeOffset="12856.27">13588 780 10127 0,'2'-21'448'0,"1"8"96"0,5 0-544 0,-2-3 0 0,1-4 0 0,4 2 0 0,4 4 3984 0,0 1 688 16,-4-3 144-16,-1 7 32 0,3-4-2256 0,9 2-448 15,1 3-96-15,-5 3 0 0,3 0-416 0,10 2-80 16,-4-2-16-16,-1 2 0 0,-1 3-496 0,-1 3-96 15,-4 2-32-15,-3 3 0 0,1 3-528 0,-1-1-96 32,-4 6-32-32,-7-3 0 0,5 2-96 0,-4 3-32 0,-4 6 0 0,-1 9 0 15,-5 1 112-15,-4-2 16 0,-6-7 0 0,2 1 0 0,-6 1-64 0,0-2 0 0,0-8 0 0,4 0 0 16,-4-4-192-16,-11 3 144 0,4-5-144 0,7-6 128 47,-2 0-1888-47,1-5-384 0,0-5-80 0</inkml:trace>
  <inkml:trace contextRef="#ctx0" brushRef="#br0" timeOffset="13253.31">14231 863 23151 0,'0'0'1024'0,"1"11"208"0,3 5-976 0,-4-16-256 15,5 10 0-15,1-2 0 0,-6-8 2832 0,0 0 528 16,0 0 96-16,16 4 32 0,1-4-2592 0,-4-4-512 16,0-4-96-16,3 0-32 0,2-5 384 0,8-8 80 15,-2 1 16-15,-1 3 0 0,-2-3-304 0,-8 7-64 0,0 0-16 0,-2 2 0 16,-1-5-144-16,-2-2-16 16,-5 1-16-16,1 1 0 0,-8 3 64 0,1 0 16 15,-5-1 0-15,-2 9 0 0,0-3-64 0,-6 3 0 16,-2 0 0-16,2 5 0 15,-2 2-480-15,-5 2-96 0,-4-4-32 0,9 9 0 16,3-1-32-16,-9 8 0 0,1-3 0 0,4 1 0 0,3 3 240 0,6-1 32 0,0-1 16 0,4 4 0 0,-2 2 16 0,1 12 0 16,4-1 0-16,1-1 0 0,1 1 144 0,4-2 0 15,3-6 160-15,-1-3-160 0,5 2 448 0,5 3-16 16,-1-5 0-16,4-2 0 0,5-6-128 0,-5-8-32 16,3-2 0-16,14-3 0 15,1-11 0-15,8 1 0 0,0-3 0 0,0-6 0 16,3-5-976-1,-15 7-192-15,2 1-32 0,13-10-16976 0</inkml:trace>
  <inkml:trace contextRef="#ctx0" brushRef="#br0" timeOffset="13802.88">14849 754 17503 0,'0'0'1552'0,"0"0"-1232"0,-6-8-320 0,6 8 0 0,0 0 2768 0,0 0 496 15,0 0 112-15,-7-11 16 16,-2 2-368-16,9 9-64 0,0 0-16 0,0 0 0 16,0 0-1312-16,0 0-272 0,0 0-48 0,0 0-16 0,0 0-704 15,0 0-144-15,0 0-16 0,3 13-16 16,-3-1-416-16,2 1 0 0,1 3 0 0,0 5 0 0,-1-1-144 0,-1-3 144 15,1 3 0-15,1 1 0 16,0 0 0-16,1 3 0 0,-3 1 0 0,3 9 0 0,-1-3 0 0,-2-13 0 0,1-2 128 0,0-3-128 16,-1-2 0-16,1 2 0 0,-2-13 0 15,5 12 0-15,-5-12 0 0,0 0 0 0,0 0 128 0,0 0-128 16,0 0 0-16,0 0 0 16,0 0 128-16,1-12-128 15,-1-1 0-15,2 0 176 0,-2-1-176 0,0-9 160 0,-2 0-160 0,4 0 0 16,0-1 0-16,-1 0 0 0,6 3 0 0,-2-2 0 15,0 2-144-15,-2 5 144 0,3 3 0 0,4-5-192 0,0 1 192 0,1 5-160 16,0-3-112-16,1 7-32 0,2 3 0 0,11-6 0 16,-4-2-2384-1,5 0-496-15</inkml:trace>
  <inkml:trace contextRef="#ctx0" brushRef="#br0" timeOffset="14295.85">15111 1114 23951 0,'0'0'2128'0,"0"0"-1696"0,0 0-432 0,0 0 0 0,0 0 4592 0,0 0 832 15,0 0 160-15,0 0 48 0,5-8-3520 0,3-5-704 16,2 0-144-16,1-3-32 16,4-3-1776-16,1-4-352 0,0-1-80 0,2-4-16 0,21-19 832 0,-10 3 160 15,-8 3 0-15,0 4 0 0,-3 0 144 0,-3 8-144 16,-6-4 160-16,-4 4-160 0,3 3 192 0,-9-3-64 15,-6-1-128-15,2 3 192 16,4 3-192-16,-6-1 176 0,-6 7-176 0,2 2 160 16,1 3-160-16,4 7 128 0,-2 1-128 0,-2 0 128 15,10 5-128-15,0 0 192 0,-11 1-192 0,11-1 192 16,-10 15-192-16,3 1 0 0,4 2 0 0,1-2 0 0,1 6 0 0,-1 15-192 16,2-1 64-16,3-10 128 0,2 6-144 0,2 22 144 15,-1 4 0-15,-2-17 0 0,-1 4 0 0,2 5-128 16,1 4 128-16,-1-2 0 0,2-2 0 0,4 20 0 0,2-12 128 0,-3-4-128 15,-4-9 128-15,2-2-128 16,-3-3 0-16,-2-12 0 0,2 3 176 0,-2 1-176 0,1 1 192 16,1 12-192-16,-2-4 208 0,-2-17-64 0,-4-1-16 15,-2-1 0-15,-1-4-256 0,-6 10-64 0,-2-10-16 0,3-10 0 32,-4 3-176-32,-6-1-48 0,-5-7 0 0,10-3 0 15,-2-3-64-15,0-2-16 0,0-6 0 0,-1-2 0 0,2-8 512 0,4-4 0 0,2-1 128 0,8-4-128 16,4-8 1264-16,11-20 144 0,9-4 16 0,2 21 16 31,7-4-1904-31,9 0-384 0,5-3-80 0,5-3-16 0,3-5 720 0,24-25 224 16,-9 10 0-16,-1 9-160 15,2 9-336-15,-20 20-64 0</inkml:trace>
  <inkml:trace contextRef="#ctx1" brushRef="#br0">6199 9463 0,'377'-123'0</inkml:trace>
  <inkml:trace contextRef="#ctx0" brushRef="#br0" timeOffset="56241.06">151 1722 10127 0,'-8'11'448'0,"-2"2"96"0,2 3-544 0,5 0 0 0,0-3 0 0,1 4 0 15,2-1 2976-15,2 0 480 0,3-8 112 0,0 5 16 0,1 0-2640 0,2-2-528 16,-1 2-96-16,6 0-32 16,3-1 160-16,2-4 48 0,1 0 0 0,22 3 0 15,-2-4 1520-15,-10-5 304 0,7-2 64 0,19-2 16 0,-21 4-1760 0,2-2-368 16,3-4-64-16,1 1-16 16,-1-5 448-16,4 0 64 0,-1-2 32 0,0-1 0 15,37 3-208-15,-30 6-32 0,-11-5-16 0,2 6 0 16,2-6-224-16,4 7-64 0,4-5 0 0,-1 5 0 0,1-3-192 0,-1-2 144 15,0 2-144-15,1-2 128 0,-1 0-128 0,3-1 160 0,0 1-160 16,4 0 160-16,4 2 32 0,0 1 16 0,4-1 0 0,-4 0 0 16,0 1 16-16,-3 2 0 0,-2-3 0 0,2 3 0 0,-2 0-224 0,0 0 0 15,0 0 0-15,2 5 0 16,0-5 144-16,6 3-144 16,2 5 128-16,-1-3-128 0,-1 0 0 0,-3 1 0 15,-2-1 0-15,22 0 0 0,-22-2 0 0,6 2 0 16,1-2 0-16,5 2 0 0,-2 2 0 0,2-2 0 15,1 0 160-15,-1-1-160 0,17 5 272 0,-2-1-48 16,-2-5-16-16,3 2 0 0,-23 3-208 0,4-2 0 16,2 1-192-16,5-1 192 0,-3-1 0 0,0 0 0 0,1-2 0 0,1 2 0 15,5-1 0-15,1 0 0 16,3 0 0-16,-1-1 0 0,-3-2 0 0,0-1 128 0,0 4-128 0,4-1 144 16,0-3-16-16,4 0-128 15,3 2 192-15,0-2-64 0,-4 0-128 0,1 0 128 0,0-2-128 0,1 2 128 16,3 2-128-16,-1-2 192 0,0-2-192 0,2 4 192 15,2 1-192-15,-1-2 0 0,1-2 0 0,1 1 0 16,2 1 0-16,-2 3 240 0,0-1-48 0,0-3 0 16,4-3-192-16,-1 3-240 0,2 0 48 0,-1 5 16 0,-1-5 176 15,2 6 0-15,2-4 128 0,4 1-128 0,4-3 0 0,-2 0 128 16,-3 5-128-16,-2-2 0 16,-1-3 0-16,0 3 128 0,-2-1-128 0,3 1 0 15,2 2 0-15,-2-2 0 0,2-1 0 0,0-2 0 16,3 3 0-16,0 0 0 0,-4-1 0 0,-1-2 128 15,2 3-288-15,1-3-48 0,-1 0-16 0,-2 0 0 0,-4-3 448 0,4-2 96 0,7 2 0 0,0-2 16 0,-2 0-176 0,0 0-32 16,0-1-128-16,4-2 192 16,-1 3-192-16,0-3 144 0,-6 3-144 0,0-3 128 0,2 0-128 0,-2-4 128 15,-2-1-128-15,-1 4 128 16,-2-3-128-16,3 4 0 0,0-3 0 0,-1 3 0 16,-4-1 0-16,-3 0 0 0,-4 1 0 0,4-4-176 15,3-1 48-15,1-3 0 0,4 3 0 0,-6 2 0 0,-4-2 128 16,1 5 176-16,-1-5-48 0,3 1 0 15,-1-1 0-15,0 0 0 0,0-3 0 0,-3 5 0 0,-3 3-128 0,-2-2 0 16,-2-3 0-16,-1 1 0 0,3 1 0 0,2 1 0 16,-2 2 0-16,-5 3 0 0,-6-1 0 0,-2-2 0 15,-2 0 0-15,1 3 0 0,-1-3 0 0,-3 3-176 32,0-3 48-32,-1 3 0 0,-4-2 128 0,4 2 192 0,-2 2-32 0,0 2-16 0,1-3-144 0,-2 1 0 15,-3-2 0-15,-1 2 128 0,0-2 16 0,-1-3 0 0,-2 3 0 16,-4 2 0-16,-1-2-144 0,2 2-144 15,3-2 144-15,-4 0-208 0,-1 2 208 0,-3-1 0 16,-2 0 0-16,0 2 0 0,0-1 0 0,0 0 0 0,-1-2 0 0,-3 0 0 31,1-2-160-31,-3 2 16 0,-1 2 0 0,1-2 0 0,-2 0 304 0,0-1 64 16,0 4 16-16,-3-3 0 0,-4-1-240 16,-4 4 0-16,-6-1 0 0,-2 3 0 0,-1-3 0 0,-2 1 0 15,-3 2 192-15,-2-3-48 16,-7 0-720-16,-5 3-128 0,0 0-48 0</inkml:trace>
  <inkml:trace contextRef="#ctx0" brushRef="#br0" timeOffset="56911.92">987 2777 25967 0,'0'0'2304'0,"0"0"-1840"15,0 0-464-15,0 0 0 0,9 5 1536 0,-1-5 224 32,0 0 32-32,0 0 16 0,5-2-336 0,0-1-64 0,0 3 0 0,2-4-16 15,1 4-656-15,2 0-128 0,-1 0-32 0,6-1 0 16,5-2-208-16,-2 3-48 0,-2 0-16 0,0 3 0 0,-1-2-112 0,2 3 0 16,1-4-16-16,14 5 0 0,-9 3-176 0,-12-3 0 0,-1-2 0 0,8 5 0 15,-6 3 0-15,-7-6 0 0,-2 0 0 0,5 3 128 16,1-3-256-16,-4-2-64 15,-13-3-16-15,0 0 0 16,11-3-1392-16,-11 3-256 16,0 0-64-16,5-13-16 0</inkml:trace>
  <inkml:trace contextRef="#ctx0" brushRef="#br0" timeOffset="57155.67">1364 2514 32127 0,'0'0'1424'0,"0"0"304"0,0 0-1392 0,0 0-336 0,0 0 0 0,0 0 0 0,0 0 1776 0,0 0 272 16,0 0 64-16,0 0 16 0,0 0-928 0,-1 14-192 0,-1-1-48 0,0-3 0 16,1 1-656-16,-3 2-144 0,4 4-32 0,-1 7 0 15,-4 5-128-15,3-1 0 16,2-2 0-16,0-5 0 0,0 3 0 0,0 1 192 16,0 1-64-16,0 14 0 0,2-3-128 0,-2 1 0 15,-3-6 0-15,1-7 0 0,0-1 0 0,-1 0 0 16,0-1 0-16,-4 10 0 0,1-14 176 0,-1-1-48 0,1-2-128 0,6-3 192 15,0-13-336-15,0 0-80 16,0 0-16-16,0 0-12816 16,0 0-2576-16</inkml:trace>
  <inkml:trace contextRef="#ctx0" brushRef="#br0" timeOffset="57622.9">1462 2597 26719 0,'0'0'2368'0,"0"0"-1888"0,-2-13-480 0,0 0 0 15,-3-7 2336-15,4 7 368 0,-6-3 80 0,1 3 16 16,-1 1-1136-16,1-1-208 0,-1 4-48 0,-4-3-16 0,-7-1-848 0,2 2-160 16,0 1-48-16,-4-1 0 0,-9-5 80 0,11 6 16 15,-3-1 0-15,-16-1 0 16,-2 7-208-16,0 2-32 0,-5-2-16 0,3 8 0 15,2 10-16-15,13-1 0 0,-3-2 0 0,-10 14 0 0,7 0-160 0,2 1 0 16,4 1 0-16,4-2 0 0,2 4 0 0,6-2-144 0,1 0 144 0,8 6 0 16,3 5-144-16,5 1 144 15,2-1 0-15,7 4-144 0,2-1 144 0,7 2 0 0,4-1 0 0,4 1 0 16,2 2 0-16,3-3 0 0,2-7 0 0,4-2 0 0,2-6 0 0,-12-6 0 16,0-4 0-16,8 0 0 0,1-1 0 0,-2-1 192 31,-1-4-64-31,3-2 0 0,0 0 0 0,-2-5 16 0,-1-3 0 0,19-6 0 0,0-1 0 0,-4-4 0 15,-8 3 0-15,1-5 0 0,2-3-144 0,-6 0 192 16,-1-4-192-16,-14 2 192 0,-1-3-16 0,8-19 0 16,-4-1 0-16,-7-1 0 0,-6-2 208 0,-7 2 64 31,-10 1 0-31,-1 12 0 0,-4 0 112 0,-4-17 16 16,-12 6 16-16,-3 2 0 0,-4 9-448 0,8 16-144 0,-10 2 0 0,-13-5 0 31,-3 6-1552-31,1 5-432 0,-3 7-64 0,5 1-18832 0</inkml:trace>
  <inkml:trace contextRef="#ctx0" brushRef="#br0" timeOffset="58016.03">2322 2670 30399 0,'0'0'2704'0,"0"0"-2160"0,0 0-544 0,0 0 0 0,0 0 3184 16,0 0 528-16,0 0 96 0,-8 8 32 0,3 5-2624 0,2 0-512 16,0 6-96-16,1 2-32 0,2 0-576 0,0 7-288 0,2-2 32 0,-1-5 0 0,1 3 432 15,3 17 80-15,0 0 32 0,-2-3 0 16,0 1-560-16,0-4-112 16,-1-6-32-16,0-2 0 0,2-4 720 0,0 0 144 0,2-5 16 0,-1-5 16 0,-5-13-320 0,0 0-160 15,3 8 160-15,-3-8-160 16,0 0-1104-16,0 0-320 0,0 0-64 0,0 0-11520 15,0 0-2304-15</inkml:trace>
  <inkml:trace contextRef="#ctx0" brushRef="#br0" timeOffset="58179.42">2134 2718 32303 0,'0'0'1424'0,"0"0"304"0,0 0-1376 0,0 0-352 0,3-11 0 0,3-2 0 16,4 0 1840-16,2 2 288 0,1-1 64 0,1-1 16 0,4 0 96 0,-3 5 0 0,4-5 16 0,12-1 0 15,-2 1-1696-15,-6 8-352 16,3 1-64-16,13-4-16 16,-3 0-960-16,-1 7-208 0,-2 1-48 0,2 1 0 15,4-1-720-15,-4 0-160 0,-5 3-16 0,0 1-16 0</inkml:trace>
  <inkml:trace contextRef="#ctx0" brushRef="#br0" timeOffset="58741.1">2949 2747 22111 0,'0'0'1968'0,"0"0"-1584"15,0 0-384-15,0 0 0 0,0 0 3968 0,0 0 704 16,0 0 128-16,0 0 48 0,0 0-2448 0,0 0-480 0,-12-3-112 0,12 3-16 16,0 0-1472-16,0 0-320 15,0 0 0-15,0 0 0 0,-5 8 400 0,1 5 128 0,4 2 32 0,-2 0 0 0,-3 4-432 0,5 2-128 16,2 3 0-16,1-2 0 15,-3 2 0-15,-3 13 160 16,-1 5-160-16,0-6 128 0,2 2-128 0,0-4-272 16,1-4 64-16,1-4 16 0,3-4 384 0,-1-6 96 0,-2 0 16 0,0 3 0 0,3-4-304 0,-3-15 0 15,0 0 0-15,0 0-1024 47,0 0 288-47,0 0 48 0,5-10 16 0,-5-1 0 0,0 1-992 0,0-6-208 0,-4 0-48 0,0 3 0 16,0-3 160-16,3 1 32 0,-1 2 0 0,2 5 0 15,0 8 1376-15,3-8 352 0,-3 8 0 0,10-13 0 0,1 0 448 16,1 1 144-16,-1 4 48 0,-1 0 0 16,1 3-368-16,2-3-64 0,0 0-16 0,4-2 0 0,0 2 624 0,1-3 112 0,2 3 32 0,-1-2 0 15,1-1-16-15,15-9 0 16,-17 10 0-16,3-3 0 0,-4-1-544 0,0-2-96 16,3 3-32-16,-4-4 0 0,2 4 176 0,-5 0 48 15,-2-3 0-15,1 0 0 0,2 3-288 0,-2-3-48 0,-6-1-16 0,2-2 0 16,0 4 144-16,-1 4 32 0,-7 11 0 15,0 0 0-15,0 0 192 0,0 0 64 0,0 0 0 0,0 0 0 16,0 0-320-16,0 0-48 16,-15 8-16-16,6 3 0 0,2 2-192 0,4 0-160 0,0 4 32 0,-2 15 0 15,0-1 256-15,2-3 48 16,-2 4 16-16,5 2 0 0,3 7-192 0,-1-12 0 16,-2 0 0-16,-2 0 0 0,-1 1 0 0,1-6 160 0,2 0-160 0,-1 9 160 0,1-15-160 15,1-7 160-15,1 2-160 0,3-2-14592 16,0-1-3024-16</inkml:trace>
  <inkml:trace contextRef="#ctx0" brushRef="#br0" timeOffset="59902.3">4147 2525 40063 0,'0'0'1488'0,"0"0"304"0,0 0 64 0,3 26 16 0,-6-2-1408 0,-4 1-272 0,3 2-64 0,-1 3-128 0,0 0 0 0,3-5 0 15,1 4 0-15,1 10 0 0,0 0 0 0,0 26 0 16,4-7 0-16,1 1 0 0,2-2 0 0,-2-4 0 16,-2-11 0-16,0-14 0 0,0-2 0 0,2 14 128 15,0-7-128-15,-3-15 0 16,1 5 192-16,0-1-192 0,-1-7 192 0,1-5-192 0,0-2 192 0,1 0-64 15,-4-8 0-15,0 0-128 0,0 0 0 0,0 0 0 16,11-3 0-16,-3-6-192 31,-3-4-624-31,6-8-112 0,-1 0-32 0,0-3 0 0,0-9-576 0,-2 12-112 0,-2-3-16 0,2 0-16 16,0-6 1472-16,-1-9 208 0,3 4 208 0,-5 14-32 16,-1-4-656-1,1 4-128-15,-3 2-32 0,1 6 0 0,-1 0 1632 0,-1 0 320 0,1 1 64 0,-2 12 16 0,0 0-288 0,0 0-48 0,0 0-16 16,0 0 0-16,0 0-160 0,0 0-48 0,0 0 0 0,-5 13 0 15,-1-1-512-15,2-3-128 16,4 3 0-16,-1 4-16 0,-2 5-176 0,1 0 128 0,2-1-128 16,0 4 128-16,-2-6-128 0,4-2 0 15,-2 0 0-15,3 9 128 0,0 1-128 0,2-4 0 16,2-4 0-16,1-1 0 0,2 2 0 0,-2-9 0 0,0-5 0 16,2 3 0-16,3-2 0 0,8-1 0 0,-2-2 0 0,6-9 128 15,2-2 16-15,4-5 0 16,1-3 0-16,-7 6 0 0,4-5-144 0,0-1 0 0,2-5 144 0,11-10-144 0,-11-1 0 0,-3-4 0 15,-4-3 0-15,-1-5 128 0,-12 18-128 0,1-6 0 16,-1-2 0-16,-1-5 128 16,-2 1-128-16,0 1 0 15,-2 4 0-15,1-1 128 0,-5-6-128 0,-2-11 0 0,-2 11 0 0,-1 14 128 0,-4 6-128 0,1 7 0 32,6 13 0-32,-10-8 0 0,10 8 128 0,-7 0-128 15,-1 8 160-15,-3-3-160 0,0 3 160 0,4-4-160 0,-3 4 160 0,-1 0-160 16,4 2 0-16,-4 9 0 0,3 2 0 0,2 4 0 0,-1 4 0 0,4-8 0 15,0 8 0-15,-1 17-160 0,4-3 160 0,2 3 0 16,0 1 0-16,-2-15 0 0,-2 4 0 0,0 19 0 0,2-9 0 0,2-17 0 16,0-1 0-16,-2-4 0 0,4-3 0 0,1 5 0 31,0-3 0-31,-2-10 0 0,1 0 0 0,2-2 0 0,-6-11 0 0,11 8 192 16,-1-3-64-16,-10-5 0 0,12 0-128 0,-3-5 0 15,1-1-176-15,-3-2 176 0,-3-5-272 0,9-9 32 16,0 3 16-16,0-2 0 0,-1-3-16 0,1-2 0 15,0-4 0-15,-5 11 0 0,0-2 48 0,7-4 16 16,-2 4 0-16,-2 5 0 0,-5 6 176 0,-6 10-192 16,0 0 192-16,0 0-192 0,0 0 192 0,0 0 0 15,0 0-144-15,10 17 144 0,-7 0 0 0,-3 5 0 16,-1-3 0-16,-1-3 0 0,-3 2 0 0,0 6 0 16,4-2 0-16,-1 2 0 0,-1-3 0 0,1 0 0 15,2 3 0-15,2-11 0 0,0-1 0 0,2 1 0 16,-4-13 0-16,13 8 0 0,0-2 144 0,2-4-144 0,-7-4 160 0,4-1-160 31,4-2-624-31,3-1-208 0,4 1-64 0,1-3-11776 16,6-2-2352-16</inkml:trace>
  <inkml:trace contextRef="#ctx0" brushRef="#br0" timeOffset="60430.09">5457 3079 7359 0,'5'8'656'0,"-3"-3"-528"15,-2-5-128-15,0 0 0 16,0 0 6176-16,1 0 1200 0,-2 0 240 0,1 0 64 15,0 0-4272-15,0 0-848 0,0 0-160 0,0 0-32 16,-18-5-1088-16,2 1-224 0,-2 0-32 0,18 4-16 16,-17 0-592-16,3 0-112 0,-1 8-32 0,2 0 0 15,7-3-272-15,-2 6 0 0,1-3-208 0,-3 4 80 16,-1 1 128-16,3 0 144 0,1 0-16 0,3 6-128 0,-1-1 0 0,3 1 0 16,5-2 0-16,-1 0-144 0,1 0 144 0,0-1 0 15,2 0 0-15,3-3 0 0,1 0 0 0,0-5 0 0,1 4 0 0,3-8 0 16,0 0 0-16,0 1 0 0,2-5 0 0,2-5 0 0,1 1 0 0,0-5 0 15,-2-3 160-15,-1 1-160 0,-5 1 160 0,1 2-160 16,-4-3 160-16,1 1-160 0,-5-1 192 0,0-2-48 16,-1 1-16-16,-2-1 0 15,-2 2-128-15,-1-2 192 16,-2 0-192-16,-1 2 192 0,-3-2-192 0,3 3 0 16,-1-1 0-16,-1 2 128 0,-3 1-128 0,-2 0 0 15,5 3-192-15,8 5 192 0,0 0-224 0,0 0 80 16,0 0 16-16,0 0 0 0,0 0 0 0,0 0 0 15,0 0 0-15,6 8 0 0,1-3 128 0,1 0-128 0,2-2 128 0,1 1-128 0,0-4 128 0,2 0 0 16,0 0 0-16,5 0 0 16,0-4 0-16,5 4 0 0,-4-3 128 0,2 3-128 0,1 0 128 0,0 0-128 15,3 3 160-15,-3 1-160 0,-2-3 0 0,-1 6 128 16,1-2-128-16,1 3 0 16,0 2 0-16,-3-2 0 0,-5 3 0 0,-3 2 0 15,-4 0 288-15,-1-2-32 0,2 2-16 0,-4 4 0 16,-2 2-240-16,-1-1-240 0,-1-2 48 0,-1 0 16 0,-1 1 176 0,0-1 256 15,-1-3-64-15,1 0-16 0,2-2-176 0,1-3-176 16,3 2 48-16,-3-10 0 31,10 3-240-31,-1 1-32 0,-1-4-16 0,4-4 0 0,1 1-2768 0,1-7-544 0</inkml:trace>
  <inkml:trace contextRef="#ctx0" brushRef="#br0" timeOffset="60640.99">6157 2963 38063 0,'0'0'1680'0,"0"0"368"0,0 0-1648 0,0 0-400 0,-10 4 0 0,10-4 0 15,-5 4 1376-15,5-4 192 0,0 0 32 0,0 0 16 0,0 0-816 0,0 0-160 16,-6 4-48-16,6-4 0 0,0 0-48 0,0 0-16 31,0 0 0-31,0 0 0 16,0 0-1344-16,0 0-272 0,0 0-48 0,0 0-16 15,-7-4-1072-15,-1-4-208 0,-5 4-64 0,-6-5 0 0</inkml:trace>
  <inkml:trace contextRef="#ctx0" brushRef="#br0" timeOffset="60878.66">5330 3025 23951 0,'0'0'2128'0,"0"0"-1696"0,0 0-432 0,0 0 0 0,12-5 2896 0,-12 5 496 16,11-11 112-16,-1 3 16 0,3 0-1600 0,3-5-304 15,4 0-64-15,7-7-16 0,-2-1-960 0,-8 8-208 16,3 0-48-16,1-2 0 0,0 6-192 0,-1-3-128 16,-4 4 128-16,-1 0-128 15,-3 6 224-15,0-1-32 0,-12 3 0 0,0 0 0 0,0 0-192 0,10 5 0 16,-10-5 0-16,6 15 0 0,-1-6 0 0,0 8-160 16,-2-4 32-16,4 3 0 0,-3-1 256 0,1-2 48 31,2-4 16-31,3-2 0 0,3-2-1392 0,4-1-272 15,5-4-48-15,0-4-16704 0</inkml:trace>
  <inkml:trace contextRef="#ctx0" brushRef="#br0" timeOffset="61026.18">6298 2567 41215 0,'0'0'0'0,"-5"20"0"0,5-20 1664 16,-6 10 352-16,-2 1 64 0,-2 0 16 0,-1 2-1568 0,-2 0-304 0,-4 3-64 0,-1 6-16 15,1 2 608-15,-3 0 112 0,-1 2 32 0,-2-1-21872 32</inkml:trace>
  <inkml:trace contextRef="#ctx0" brushRef="#br0" timeOffset="61489.62">7360 2950 23951 0,'0'0'2128'0</inkml:trace>
  <inkml:trace contextRef="#ctx0" brushRef="#br0" timeOffset="61713.08">6938 2963 13311 0,'0'0'5152'0,"10"8"1040"0,-1-1 208 0,1-2 32 0,1 0-3552 15,-1 0-720-15,2 6-144 0,1 2-32 0,1 3-1152 0,1 5-256 0,-1 2-32 16,1-2-16-16,0 0 432 0,1 5 64 0,2-1 32 31,1-4 0-31,2-5-1648 0,0 0-336 0,2 0-64 16,0 4-16-16,0-2 1008 0,-1 1 128 0,9 2 64 16,-3-11 16-16,-2-7-560 0,-2-6-112 0</inkml:trace>
  <inkml:trace contextRef="#ctx0" brushRef="#br0" timeOffset="62131.21">7464 3157 50303 0,'11'32'0'0,"-3"-6"0"15,-1-2 0-15,-2-7 0 0,-2-9 192 0,2 5 0 16,1 0 0-16,2-5-192 0,1 3 0 0,0-6 0 16,4-5 0-16,4 0 288 0,2-2 16 0,0-1 0 0,6 0 0 15,-6-5-592-15,2 0-112 0,2-7-32 0,-2 0 0 0,0-1 432 0,-1 3 0 16,12-13 0-16,-15 7 128 0,2-6-416 0,-4 1-80 16,-4 3-16-16,0-16 0 0,-4 4 384 0,-1 7 160 15,-1 5-16-15,-3 10 0 0,-1-2-144 0,1 5 0 16,-4 0 0-16,2 3 0 0,0 5 0 0,0 0 0 15,0 0 176-15,0 0-176 0,0 0 208 0,0 0-48 0,0 9-16 0,-1 11 0 16,-2-2 32-16,-1-2 0 16,-1 5 0-16,-1-1 0 0,1-4 0 0,2 0 0 15,-2 0 0-15,2 2 0 0,1-2-176 0,-1 12 192 16,-4-5-192-16,7-7 192 16,4 0-192-16,1 0 0 0,1 1 0 0,4 2 128 0,3-6-128 0,0-3 0 15,-2-2 0-15,0-2 0 0,6-4-192 0,2-4-112 16,2-4-16-16,2-2-13504 15,0 3-2688-15</inkml:trace>
  <inkml:trace contextRef="#ctx0" brushRef="#br0" timeOffset="62489.4">7209 2926 17151 0,'0'0'768'0,"0"0"144"0,0 0-720 0,0 0-192 15,0 0 0 1,0 0 0-16,0 0 1936 0,0 0 368 0,3-8 64 0,10 8 0 16,-13 0-112-16,0 0-16 0,10 0-16 0,-10 0 0 15,0 0-528-15,8 0-96 0,-8 0-32 0,0 0 0 0,0 0-288 0,0 0-48 16,0 0-16-16,0 0 0 0,0 0-352 0,0 0-80 15,0 0-16-15,-2 16 0 0,-1 0-320 0,-2-7-64 16,-1 3 0-16,-2 1-16 0,-4-1-176 0,-1 4-48 16,-1 5 0-16,-11 12 0 0,-1-9-144 0,0 2 160 0,0 3-160 0,9-9 160 0,-3 1-160 0,2 0 0 15,0 3 0-15,-6 9 128 0,0-4-128 0,1-1 0 16,3-6 144-16,9-10-144 16,1 1 0-16,2-5-128 0,0 0 0 0,8-8-14304 15,0 0-2848-15</inkml:trace>
  <inkml:trace contextRef="#ctx0" brushRef="#br0" timeOffset="62921.06">8149 2933 45439 0,'-8'9'2016'0,"-2"8"416"0,-4-5-1952 0,-6 0-480 16,2-11 0-16,7-1-20096 0</inkml:trace>
  <inkml:trace contextRef="#ctx0" brushRef="#br0" timeOffset="63149.25">8613 2554 50159 0,'17'-11'4464'0,"-3"-2"-3568"16,-2 5-720-16,-4 0 16 0,-2 0 0 0,-6 8 0 15,0 0 0-15,0 0 112 0,-8 11 16 0,6 0 16 16,9-3 0-16,6-1-336 0,6-4-288 0,-4 0 48 15,-7-1 16-15,-8-2 224 0,-6 8 0 0,-12 4 0 32,-13 4 0-32,-11 10-1456 0,-12 3-192 0</inkml:trace>
  <inkml:trace contextRef="#ctx0" brushRef="#br0" timeOffset="63982.2">8649 3321 31039 0,'18'-7'1920'0,"0"-1"400"0,3-5 80 0,2-3 16 0,6-2-752 0,0-2-160 15,4-4-32-15,4-2 0 0,2-2-560 31,3-2-112-31,0-6-32 0,2-5 0 0,0-1-16 0,0 1-16 0,-2 3 0 16,-3-3 0-16,-7 12-448 0,-4 0-96 0,-2-2 0 0,-3 1-16 0,-4 1-32 0,-1 0 0 31,-5 3 0-31,-3-2 0 0,1-14-16 0,-8 20-128 16,-4 0 192-16,-6 6-64 0,-2 3-128 16,-6 5 0-16,-3 3 0 0,-1 5 128 0,-4 0-128 15,2 5 0-15,1 2 0 0,-2 2-176 0,-3 3 176 0,1 1-160 0,-1 8 160 16,3 6-160-16,-1 7-256 0,-6 17-48 0,8 2-16 15,0 1 0-15,3 3 656 0,1-2 128 0,3-6 16 16,3-4 16-16,2-4-336 0,3-7 128 0,1 1-128 16,0 0 0-16,2 2 0 0,0-1 144 0,1-6-144 15,4-7 0-15,3-7 160 0,3-6-160 0,1 1 128 0,3-2-128 16,4-1 208-16,0 0-32 0,2-3-16 16,2-5 0-16,-1 0-160 0,2-8 0 0,13-4 0 15,7-6 0-15,-1-3-2016 0,4-3-432 0</inkml:trace>
  <inkml:trace contextRef="#ctx0" brushRef="#br0" timeOffset="64439.67">9373 3049 14735 0,'0'0'1312'0,"0"0"-1056"0,0 0-256 0,0 0 5632 0,8-3 1088 0,-8 3 192 16,0 0 64-16,-8 16-4352 0,-6 5-880 0,4-1-160 16,3-1-48-16,7-4-928 0,4-4-192 0,-4 2-32 15,-5 4-16-15,-5-1-368 0,-6 3-128 0,6-1 0 16,5-5 0-16,7 2 352 0,4-5 80 0,9 3 16 15,-15-13 0-15,13 14-320 0,-13-14 0 0,10 8 0 16,-10-8 0-16,13 5 192 0,0 0-32 0,1-7 0 31,2-4 0-31,2-7-816 0,0-5-176 0,0 2-16 0,-3 1-16 0,-2 2 1568 0,-2 5 304 0,0-2 64 16,6-4 16-16,-1-4-944 0,2-6-144 0,-4 7 0 16,-2 1-160-16,-4 8 160 0,-3 3 0 0,-5 5 0 0,1-8 0 0,-1 3 0 0,-1-1 0 0,-4 4 0 31,-3 7 128-31,-4 3-128 0,-2 8 0 0,-1 0 128 15,2 1-128-15,0-1 0 0,2-1 0 0,3 1 0 16,1 0 0-16,2 0 0 0,2-3 0 0,0 15 0 16,1 6 0-16,2 11 144 0,0 4-144 0,2-12 192 15,-1 1-192-15,1 6 208 0,0-2-64 0,-1 3-16 16,-1-3 0-16,-1 2-128 0,-3-5 192 0,1-1-192 16,1 0 192-16,1-3-64 0,-1 2-128 0,-1-8 192 15,-5 0-64-15,-4-4 0 0,-2-4 0 0,1-5 0 16,-2-3 0-16,6-2 16 0,-3-2 0 0,4-5 0 15,2 0 0-15,6-4-16 0,-4-5 0 0,1-3 0 0,-2-4 0 0,-3-1-368 0,-2-3-80 0,1 0 0 32,-3 3-16-32,-1-3-448 0,3 3-96 0,-1-4-16 15,0-2 0-15,1-5-1520 0,0-2-304 0</inkml:trace>
  <inkml:trace contextRef="#ctx0" brushRef="#br0" timeOffset="65009.94">9885 2517 56063 0,'1'11'528'0,"-4"-1"-144"31,-4-2-48-31,-4 4-336 0,-5-4 128 0,-2 1-128 0,-3 8 0 0,-2 4 0 0,-1 6 0 0,-4 3 0 16,-3 2 128-16,2 2-128 0,-3 3 0 0,2-1 0 15,3-5 0-15,1-3 0 0,2-2 0 0,6-4 0 47,5-5 0-47,6-8-2064 0,7-9-432 0</inkml:trace>
  <inkml:trace contextRef="#ctx0" brushRef="#br0" timeOffset="65630.85">8034 2696 55615 0,'-4'11'0'0,"3"0"0"31,1-1 0-31,0 3 0 0,1 3 0 0,3-1 0 0,1-1 0 0,1-2 176 0,2 1-176 0,5 10 192 31,-1-1-192-31,-1 1 224 0,0 0-64 0,-6-9-16 0,-3 3 0 0,-4-3 48 0,-3 2 16 0,-4 4 0 31,-6-2 0-31,-5 4-720 0,-4 1-160 0</inkml:trace>
  <inkml:trace contextRef="#ctx0" brushRef="#br0" timeOffset="72490.22">10794 2913 26879 0,'0'0'3856'0,"0"0"-1152"31,-8 8-224-31,-2-3-1072 0,0 3-224 0,-6 0-32 16,1 0-16-16,1 1-240 0,-1-1-32 0,-1 0-16 15,-2 1 0-15,-3 3 32 0,0 1 0 0,1-2 0 0,4 2 0 0,1 0-128 0,2 3-32 16,0-4 0-16,-1 1 0 0,1-5-384 0,-2 3-80 0,2-1 0 15,0 3-16-15,2-2-240 0,0 2 0 0,1 2 0 32,2-2 0-32,-2 0 0 0,2-2 0 0,3-1 0 0,5-10 0 0,3 16 0 0,2-3 0 0,-5-13 0 15,13 8 0-15,0 0 0 0,0-4 0 0,-3-4 0 16,3-4 0-16,1 0 0 0,3-5 0 0,9-4 0 16,1-3 0-16,2 3 192 0,2-3-64 0,-1-3-128 0,-3-6 192 0,-1-1-192 0,0-1 144 0,-3-4-144 31,-5-5 128-31,-2 4-128 0,-3-2-144 0,-5 8 144 15,3-5-208-15,-3-3-160 0,1-4-16 0,-1 6-16 32,0-2 0-32,0 1-80 0,0 4-16 0,-1 0 0 0,-3 1 0 0,0 4 112 0,-3 3 0 0,-1 0 16 15,-1 1 0-15,-1 7 368 0,-1 0 0 0,0-3 0 16,3 16 0-16,0 0 352 0,0 0 96 0,0 0 0 16,0 0 16-16,0 0 0 0,-10 0 0 0,-2 0 0 15,12 0 0-15,-9 8-208 0,1 3-64 0,1 4 0 16,1 1 0-16,-1 9-48 0,2-1-16 0,0 5 0 0,1 9 0 0,-1 2-128 15,0 2 128-15,2-1-128 0,1 1 128 0,4 2-128 0,1-3 0 0,0-7 144 16,0 0-144-16,-1-7 0 0,0-1 0 0,1-6 0 16,0 1 128-16,5-5-128 0,-1-3 176 0,1 0-176 15,-8-13 192-15,0 0-64 0,0 0 0 0,13 0 0 32,-13 0 0-32,14-5-608 0,-1-3-128 0,0 0-32 0,0-5 0 15,2-3-2432-15,0-2-512 0</inkml:trace>
  <inkml:trace contextRef="#ctx0" brushRef="#br0" timeOffset="72889.42">11114 2827 36799 0,'0'0'1088'0,"0"0"208"16,0 0 64-16,0 0-1088 0,0 0-272 0,0 0 0 16,0 0 0-16,0 0 1600 0,6 8 256 0,-1 3 48 0,-3 2 16 0,-2 4-448 0,-4 1-64 0,1 14-32 62,1 5 0-62,2 4-1776 0,2 1-368 0,-2-14-64 0,0-2 0 0,5-2 704 0,5-3 128 16,3 7 0-16,1-10 0 0,-1-2 240 0,2-5-48 0,-2-1 0 0,15 1 0 31,-14-7 64-31,2-8 0 0,1 1 0 0,-1-5 0 16,3-2-256-16,-2-1 0 0,0-2 0 0,0-3 0 15,1-1 0-15,-2-4-128 0,-2 0 128 0,3-6 0 16,-8-3 0-16,3-7 0 0,-4 11 0 0,-3 7 0 15,-2 1 0-15,-3 18-128 0,0 0 128 0,0 0 0 0,0 0 0 0,0 0 0 16,0 0 0-16,0 0 0 0,-15-3 0 0,2 11 0 16,0 3 0-16,5 4-160 0,3 7 160 0,2-4-128 15,-2 3 128-15,2 8-128 0,0 2 128 0,4-5-128 16,3-5 128-16,0 1-128 0,1-3 128 0,3 2 0 16,-3-5 0-16,5 12 0 0,1-5 0 0,1-4 144 15,1-6-16-15,-5-5-128 0,2-3 0 0,1-2 0 16,0 2 0-16,4-5 0 0,3-5 0 0,0 2-224 15,1-5 32-15,2-2-13568 16,0-1-2736-16</inkml:trace>
  <inkml:trace contextRef="#ctx0" brushRef="#br0" timeOffset="73111.5">11433 2840 28559 0,'0'0'1264'0,"-1"-10"272"0,2 2-1232 0,3 3-304 16,4-6 0-16,5-2 0 0,-2-3 2752 0,1 8 512 0,-3-5 80 0,6 1 32 0,-2 9-1856 0,-2-2-368 16,1 0-80-16,-3 2-16 0,3 3-608 0,-4 0-128 0,2 3-32 0,-4 5 0 31,1 0-288-31,-3 2 0 0,-4 2 0 0,-1 7 0 0,-1-4 224 0,-3 1-64 16,-1 5-16-16,-2-2 0 0,0 3-336 0,-2-3-80 15,-2-1-16-15,4-2-13216 16,-5 9-2624-16</inkml:trace>
  <inkml:trace contextRef="#ctx0" brushRef="#br0" timeOffset="73424.08">12041 2592 41871 0,'0'0'912'0,"0"0"192"16,0 0 48-16,0 0 32 0,-8 11-944 0,-5-11-240 0,-4 2 0 0,4-2 0 0,-1-2 576 0,-4 2 64 15,-6 2 0-15,1 1 16 0,3 0-448 0,1-1-80 32,3-2-128-32,-4 0 176 0,1 3-176 0,1 2 0 15,2-5 0-15,-2 0 128 0,0 0-128 0,0-2 192 16,-2-1-192-16,3 0 192 16,-11-5-560-16,12 3-96 0,4 2-32 0,4-2 0 15,2 0-656-15,1-3-144 0,2 0-32 0,3-1 0 16,1 1 240-16,3 0 32 0,2 5 16 0,5-4 0 0,4 1 656 0,1-2 128 0,0 3 16 0,2 2 16 15,2-5 480-15,4 6 80 16,5-1 32-16,2-1 0 0,2 3 576 0,-1-2 112 0,2-2 32 0,9 0 0 16,-5 5-576-16,3 1-96 0,-5 3-32 0,-4-4-12224 15,-1-4-2432-15</inkml:trace>
  <inkml:trace contextRef="#ctx0" brushRef="#br0" timeOffset="73838">12404 2368 2751 0,'0'0'256'0,"0"0"-256"15,0 0 0-15,0 0 0 0,0 0 8080 0,0 0 1584 32,0 0 304-32,0 0 64 0,0 0-6768 0,0 13-1344 15,-1-2-256-15,-1 2-64 0,-1 0-1264 0,0 6-336 0,-1 3 128 0,0-1-128 16,-3 5 0-16,4 1 0 0,-2 2 0 0,2 6 0 0,1 0 0 0,0 3 224 15,1 4-64-15,-1-2-16 0,1 17 0 0,-1-7 0 16,4 4 0-16,-2-4 0 0,-2-4 48 0,2-9 16 16,2-4 0-1,-4-4 0-15,0-2-208 0,1-5 128 0,2-6-128 0,4 2 0 16,-2-4 0-16,1-4 0 0,-4-10 0 0,6 8 0 31,-6-8-3136-31,15-2-656 0</inkml:trace>
  <inkml:trace contextRef="#ctx0" brushRef="#br0" timeOffset="74080.36">12679 2856 32255 0,'0'0'2864'0,"0"0"-2288"16,0 0-576-16,0 0 0 0,0 0 2416 0,0 0 368 0,0 0 80 0,0 0 16 16,0 0-1248-16,0 12-240 15,-4-1-48-15,1-1-16 0,2 3-1008 0,-3 1-192 16,1 3-128-16,0 0 160 0,-2 3-160 0,2 1 0 15,1 3 0-15,1-1 0 0,-1 5 0 0,0-2-256 0,2-4 48 0,0 1 0 16,2 1 336-16,1-2 80 16,0-3 16-16,2-3 0 0,-1 0-224 0,-1-6 0 15,0 2 0-15,5-4 0 0,3 0-144 0,2-3 144 0,0-2-208 0,4-6 80 32,2-1-3072-32,-4-5-592 0,6-27-128 0,-6 7-32 0</inkml:trace>
  <inkml:trace contextRef="#ctx0" brushRef="#br0" timeOffset="74240.63">12698 2785 38815 0,'0'0'1728'0,"0"0"336"0,0 0-1648 0,0 0-416 0,0 0 0 0,0 0 0 0,0 0 1328 0,0 0 176 16,0 0 32-16,10 5 16 16,-2 0-992-16,0 1-208 0,0-4-32 0,4 1-16 0,-1 2-304 0,4-2 0 15,-6 2 0-15,6 1 0 16,0 3-2304-16,-1 0-480 0,1-1-96 0,-10 5-14416 0</inkml:trace>
  <inkml:trace contextRef="#ctx0" brushRef="#br0" timeOffset="74949.03">12995 3221 21183 0,'0'0'1888'0,"0"0"-1504"0,0 0-384 0,0 0 0 16,10 2 3776-16,0-2 672 0,-10 0 144 0,11 0 16 0,2-2-1792 15,0-1-384-15,-3 0-64 0,0-2 0 16,1-3-1536-16,0 0-320 0,1 0-48 15,1-2-16-15,-2-1-256 0,0-2-48 0,-1-4-16 0,-2 1 0 0,0-3 128 16,-1-2 0 0,-2 3 16-16,-2-5 0 0,-3 5-144 0,-3-3-128 0,0 2 192 0,-2 2-192 0,-5 1 0 0,-1 3 0 15,-4 0 0-15,-1 5-144 32,-1 3-240-32,-2 2-32 0,0 6-16 0,1 2 0 0,1 0 176 0,3 6 48 0,-1 2 0 0,2 0 0 0,3 7 48 0,2-2 16 15,2 6 0-15,1-3 0 16,2-1 144-16,3 1-160 0,0-2 160 0,1-1-160 15,3-2 160-15,2 5 144 0,1-4-16 0,1-1-128 16,1 0 240-16,4-3-64 0,-1 0-16 0,1-5 0 0,1 3 16 0,4-6 0 16,2-1 0-16,2-1 0 0,3-3 96 0,-1-3 32 15,1-2 0-15,-1-2 0 0,2-1-160 0,1 0-16 32,1-2-128-32,-4-1 192 0,-4-2-192 0,1-3-160 0,2-1 32 0,-5 1 0 15,-5-5-64-15,-2 3 0 0,0-5 0 0,-1 6 0 16,-3-3-128-16,-4 7-16 0,-6 0-16 0,1 2 0 0,5 1 352 15,-1 4 192-15,-4 1-32 0,2 5 0 0,-5 0-160 0,0 0 0 16,1 5 0-16,0 3 0 16,1-2 0-16,1 2-144 0,-1 2 144 0,0 1-160 0,3 2 160 15,0 4 0-15,-5-1 160 0,2 0-160 0,4 0 256 0,-1-1-32 0,2-4-16 0,0 6 0 16,-1-1-32-16,1-3-16 0,3 0 0 0,0-2 0 16,0 0-160-16,1-4 0 0,-1 1 0 0,0 0 0 15,1 0 192-15,-1-4 0 0,-5-4 0 0,12 3 0 16,2-6-192-16,1 3 0 0,-2-9 0 0,0 5 128 0,1-3-128 15,-1-1-224-15,0-2 48 0,0-3 16 16,-1-1 288-16,-1-4 48 0,0-2 16 0,1-1 0 0,-1-3-192 31,2-1-224-31,2 4 48 0,-4 4 16 0,-3 0 16 0,-1 6 0 16,-1 1 0-16,-1 4 0 0,-5 6 144 0,0 0 0 0,0 0-144 0,0 0 144 16,-3 11 0-16,0 2 0 15,-4 3-144-15,2 4 144 0,0-2 0 0,0 1 0 16,-3-1 0-16,2 3 0 0,1-1 0 0,3-4 0 0,1 0 0 0,2-3 144 15,3 3-16-15,-1-3 0 0,2 0 0 0,0-5 0 16,3-1 48-16,0-2 0 16,5 0 0-16,0-5 0 0,0 3 0 0,0-6 0 15,3 3 0-15,2-5 0 16,1 1-528-16,-1-4-96 0,-3 0-32 0,-1 0 0 16,-4-2-3664-16,2-1-720 0</inkml:trace>
  <inkml:trace contextRef="#ctx0" brushRef="#br0" timeOffset="75248.19">13047 2715 24879 0,'0'0'1088'0,"0"0"256"0,0 0-1088 0,10-8-256 16,-3 0 0-16,2-2 0 0,3-1 3632 0,1-1 656 15,4-1 144-15,3 2 32 0,1-2-2928 0,3 0-576 16,2 2-112-16,-1-2-16 0,-3 5-704 0,1-2-128 15,-5-2 0-15,-2 9 0 0,1-2 0 0,-4 2 192 16,-2-2-48-16,-1 2 0 0,-1 3-144 0,-1 0 128 16,1 2-128-16,-3-1 128 0,1 4-128 0,-1-2 0 0,-1 5-160 0,-2-3 160 15,0 3-128-15,1-1 128 0,-3 1 0 0,1 2-144 0,1 1 144 0,2 2 0 16,3 0 0-16,0 3 0 16,0-3 0-16,1 4 0 0,-1 4 0 0,0-2-128 0,2 2 128 0,-1 0-192 15,1 4 192-15,0 2-13056 31,-2 4-2496-31</inkml:trace>
  <inkml:trace contextRef="#ctx0" brushRef="#br0" timeOffset="75408.64">13167 3734 38751 0,'0'0'3456'0,"0"9"-2768"0,-1-1-560 0,-1-3-128 15,2-5 2048-15,-1 8 368 0,2 0 80 0,-1 0 0 0,0-8-1184 0,-1 5-240 16,-1 3-48-16,2 0-16 0,2 0-496 0,-2-8-80 15,0 0-32-15,0 0 0 0,0 0-272 0,0 0-128 16,0 0 0-16,0 0-15616 16,0-5-3200-16</inkml:trace>
  <inkml:trace contextRef="#ctx0" brushRef="#br0" timeOffset="76223.39">14867 3001 13823 0,'0'0'1216'0,"0"-13"-960"0,-1-4-256 0,-1 1 0 0,0 0 2880 0,1 3 512 15,-2 0 128-15,1 0 0 0,2-2-512 0,-2 6-128 0,-1-3 0 16,0 4-16-16,-4 0-1056 0,7 8-208 16,-8-8-32-16,2 3-16 0,-1 0-560 0,1 2-112 0,-2 3-32 0,-2-2 0 15,-1 2-400-15,-6 2-96 16,1 1-16-16,-2 5 0 0,-1 2-336 0,-2-2 0 15,-4 7 0-15,3-1 0 0,-1 6 0 0,0 4-128 16,0 2 128-16,2 3 0 0,2 2-256 0,1-5 16 16,2 4 16-16,1-6 0 0,4 5 224 0,1-5 128 15,3 1 0-15,4-7-128 0,2-2 0 0,2-5 0 16,2 2 0-16,4-5 0 0,3-4 0 0,3-4 0 0,3-4 0 0,5-1 0 16,5-6 0-16,3-2 0 15,4-6-128-15,1-2 128 0,1-5-192 0,0-4 16 0,-1-5 0 0,6-11 0 31,-7 1-336-31,11-22-80 0,-27 35-16 0,0-1 0 0,-1-4 368 0,0-2 80 0,-1-2 16 0,-2 1 0 16,-2-6 144-16,-1 4 0 16,0-2 0-16,-1-11 0 0,-4 6 0 0,-2 9 0 15,-3 2 0-15,-3 12 0 0,0 2 0 0,-2 8 128 0,-1 0 0 0,-6-1 0 16,7 13 256-16,0 0 48 0,-1 3 16 0,-2 1 0 16,1 1-64-16,1 7 0 0,-1 1 0 0,2 4 0 0,-4-2-384 0,4 5 0 15,-2 5 0 1,3 4 0-16,-3 9 160 0,1-2-160 0,1 1 192 0,-3 17-192 15,3-5 384-15,1 4-16 0,0 1-16 0,2-14 0 0,-5 3-160 0,3 7-16 0,0-1-16 0,1 4 0 16,0 1-32-16,-2 20 0 0,0-8 0 0,3-14 0 16,2-7 80-16,0-20 16 15,2-3 0-15,1 4 0 0,1-7-224 0,2-7-192 16,-6-8 48-16,0 0 0 16,10 7-1584-16,3-6-320 0,-13-1-64 0,10-8-17424 0</inkml:trace>
  <inkml:trace contextRef="#ctx0" brushRef="#br0" timeOffset="76406.95">14682 2801 15663 0,'0'0'688'0,"0"0"144"0,0 0-656 0,0 0-176 0,0 0 0 0,0 0 0 16,5-6 5968-16,2 1 1168 0,1 1 224 0,3-2 64 16,4-2-5072-16,3 1-1008 0,3-1-208 0,3 0-48 15,5-5-704-15,4 3-160 0,2-1-32 0,0 6 0 16,-1-3-192-16,0 0 0 0,-7 1 0 0,3 3 0 31,0-1-1808-31,1 5-416 0,2 0-80 0,-1 0-16256 0</inkml:trace>
  <inkml:trace contextRef="#ctx0" brushRef="#br0" timeOffset="77069.25">15549 2921 35423 0,'0'0'768'0,"0"0"176"0,0 0 16 0,0 0 48 0,0 0-816 0,0 0-192 0,0 0 0 0,0 0 0 15,0 0 2400-15,0 0 432 0,0 0 96 0,0 0 16 0,0 0-1584 0,0 0-304 16,-3-8-64-16,-2 0-16 0,-1 0-624 0,-3 0-128 16,0 0-32-16,-3-1 0 0,-1 5-192 0,-3-1 128 15,-2-2-128-15,-1 6 0 0,1-3 0 0,-3 4 0 16,-4 4 0-16,-2 0 0 0,-2 1-160 0,-1 7 32 16,1-3 0-16,2 3 0 0,1 1 128 0,3 1-128 15,5 4 128-15,2-1-128 0,3 4 128 0,0-5 0 16,6 3 0-16,2-1 128 0,2 7-128 0,2-4-192 15,2-5 64-15,2-3 0 0,2 3 128 0,5-3 0 16,3 2-144-16,2-6 144 0,-1 0 0 0,6-3 0 16,1-1 0-16,2-3 0 0,-1 1 128 0,3-3-128 15,2-3 192-15,-1-2-64 0,-3 0 0 0,0-3 0 0,-2 0 0 0,-2-4 0 0,-1-1 0 16,-2 0-128-16,-3 0 192 16,4-10-64-16,-9 2 0 0,-2-3 0 0,-1-2 0 0,-5 2 0 0,-6-1-128 15,-1 4 0-15,1-3 0 0,-2 8 0 31,-2-1-480-31,0 4 32 0,0 5 0 0,-1 3 0 16,-2 1-128-16,3 0-32 0,2 1 0 0,2 6 0 0,1-3-1888 0,5 0-368 0,0 0-80 16,0 0 0-1,11 5-960-15,5 2-176 0,7-6-32 0,8 3-16 0,-5-4-560 16,3 0-112-16,0-4-32 0,4 4 0 0,-7-5 3712 0,0 5 736 0,1-3 160 0,1 2 32 0,1-3 3184 0,0 4 640 16,2-3 128-16,-3 3 16 15,-2-2 976-15,-2 2 192 0,-4 0 48 0,-4 2 0 16,0-2-3040-16,-5 0-608 0,-11 0-112 0,0 0-16 0,0 0-128 0,0 0-32 15,0 0 0-15,-4 11 0 16,-4-2 480-16,-2-1 80 0,-3 1 32 0,-3 3 0 16,-6 1-2128-16,0 3-416 0,-3 0-96 0,1 4-16 15,0-2 1008-15,1 1 0 0,0-1 0 0,4 3 160 0,1 3-32 0,3-4 0 16,1 1 0-16,2-2 0 16,4 3-128-16,3-5 0 0,0 5 0 0,4 10 0 0,2-19 256 0,6-2-48 15,1 2 0-15,2-1 0 0,3-4 16 0,5-3 0 0,3 3 0 0,3-5 0 16,4-1-224-16,3-2 0 0,1-5 0 0,0 2 0 15,-1-4 0-15,0-1 304 0,-2 0-48 0,-1 0 0 32,3-4-896-32,-5 1-176 0,-5 1-32 0,-2 2-16 15,-2-8-3360-15,7-25-688 0,-16 4-128 0,-6 19-16 0</inkml:trace>
  <inkml:trace contextRef="#ctx0" brushRef="#br0" timeOffset="77365.7">15500 2681 40479 0,'0'0'1792'0,"0"0"384"0,0 0-1744 0,0 0-432 16,0 0 0-16,0 0 0 0,9-11 1104 0,-1 2 144 0,1 1 32 0,1 5 0 0,2-7-768 0,1-1-160 15,-4 6-32-15,4-3 0 0,0 3-320 0,0-3 0 16,0-3 0-16,0 3 0 0,0-1 0 0,0 1 0 0,2 0 0 0,-1 3 128 15,3-3-128-15,-4 5 0 32,-2-2 0-32,-1 0 0 0,-10 5 0 0,0 0 0 0,0 0 0 0,0 0 0 15,0 0 0-15,0 0 0 0,0 0 0 0,5 12 0 16,-2-3 0-16,-1-1 0 0,-1 4 0 0,2-2 0 0,1 1 592 16,1-1 112-16,1 4 0 0,1-1 16 15,1 0-3024-15,1 3-592 0,-2 1-128 0,1 1-9632 16,2 6-1920-16</inkml:trace>
  <inkml:trace contextRef="#ctx0" brushRef="#br0" timeOffset="77522.39">15215 3825 36623 0,'-16'13'1616'0,"11"-6"352"0,-2-2-1584 0,-1 3-384 15,-2-3 0-15,4 3 0 0,1-3 1200 0,0 3 144 0,0-2 48 0,5-6 0 16,0 0-640-16,0 0-128 0,0 0-32 0,0 0 0 15,0 0-448-15,0 0-144 0,12-3 0 0,2-5-12912 16,2-3-2656-16</inkml:trace>
  <inkml:trace contextRef="#ctx0" brushRef="#br0" timeOffset="77986.35">16424 3202 39391 0,'0'0'864'0,"0"0"176"0,0 0 48 0,0 0 16 0,0 0-880 0,0 0-224 15,7-3 0-15,1-5 0 0,3-5 1152 0,6 0 176 16,2-4 32-16,4 1 16 0,3-5-944 0,3-7-192 15,0 3-48-15,0-8 0 0,4-1-192 0,1-3 176 16,2-4-176-16,-4 0 160 0,-1-1-160 0,-3 2 192 0,-2-3-192 0,4-13 192 16,-8 15-32-16,-3-1 0 0,-4 0 0 0,1-2 0 15,-5-2 0-15,-3 4 0 0,-3-3 0 0,-3 7 0 16,-4 1-32-16,-3 1-128 0,-1 5 192 0,-2 4-64 0,-2 6-128 0,-5 1 0 16,-2 4 0-16,-3 6 0 15,1 5 0-15,-3 5-256 16,0 2 48-16,1 6 0 0,-1 8 208 0,3 4 0 15,0 3 0-15,-1 4 0 0,1 7 0 0,-1 7 0 0,5 1-160 0,2-1 160 0,-1 3 0 0,1 1 0 32,-2 0 224-32,1 3-64 0,-1 3 48 0,4 1 16 0,-2 0 0 0,1-1 0 15,3-1-96-15,4-1 0 0,0 1-128 0,2-9 192 16,1-1-192-16,2-2 0 0,2-9 0 0,2 0 0 0,3-5 0 31,1-3 0-31,3-1 0 0,1-7 144 16,2 0-832-16,3-5-160 0,1-5-48 0,3 0-19600 0</inkml:trace>
  <inkml:trace contextRef="#ctx0" brushRef="#br0" timeOffset="78726.67">17106 3038 38639 0,'0'0'3440'0,"0"0"-2752"0,3-5-560 0,1 0-128 0,-1 0 1760 0,0-1 320 0,2-2 64 0,-3-2 16 15,1-1-1152-15,0 3-240 0,4-5-32 0,-2 1-16 16,-1 3-528-16,0-3-192 0,-3-1 0 0,-1 2 144 0,-1-2-288 0,-1 5-64 16,0 0-16-16,-1-1 0 0,-2 5 448 0,-1 0 96 15,-2 3 0-15,-4 1 16 0,-1 5-336 0,-1 3 0 0,-3 5-192 0,0 3 64 16,-1 5 128 0,0 0 0-16,2 3 0 0,-1 1-128 0,3-1 128 0,1 2-192 0,0-1 192 0,3-4-192 15,-3 6 192-15,2-2 0 0,-1-4 0 0,4-3-128 16,7 1 128-16,-3-3 0 15,1 0 0-15,3-6 0 0,7-3 0 0,2-2 0 0,1-5 0 0,1 0 176 16,-2-4-176-16,7 3 0 0,2-7-160 0,0-4 160 16,-1 4 0-16,3-2 0 0,-1-1 0 0,1-2 0 15,-4-3-128-15,4 0 128 0,-3-1 0 0,0-1-144 16,-3-1 144-16,-1-1 0 0,-1-5 0 0,-3 3 0 16,1 3 0-16,-2 1 0 15,-3 3 0-15,0 6 0 0,-2-3 0 0,-3 4 0 0,-3 7 128 0,3 1-128 16,0 0 0-16,0 0 0 0,0 0 0 0,0 0-128 0,-5 5 128 15,-3 6 256-15,0 2-64 0,1 3-16 16,3 2-176-16,0 1-256 0,1 3 64 0,1-1 16 0,1-5 176 0,-1 3 176 16,1-2-48-16,1 0 0 0,1 3 0 15,2-5-128-15,2 1 192 0,0-5-64 0,3 2-128 0,2-5 0 16,3 0 0-16,2-3 0 16,7-2-1040-16,4-3-304 15,5-8-48-15,2 0-16 0,-1 0-2176 0,-4-5-432 0,-7-6-80 0,3 1-32 16,5 2-1952-16,33-30-384 15,-42 22-64-15,-7 8-32 0,8-14 5600 0,8-40 448 0,-2 15 992 0,-17 36-480 0,-5 7 0 0,-2 3 0 16,1 1 4192-16,-6 3 736 0,-3-2 160 0,2 2 32 0,3 5-1344 16,0 0-272-16,0 0-48 0,-8 0-16 15,-2 5-1488-15,0-2-288 0,2 6-64 0,2 4-16 0,-2-2-384 16,1 2-80 0,2 3-16-16,0 5 0 0,0 0-560 0,1 7-112 15,0-4-32-15,-1 2 0 0,1 4 192 0,0-1 48 16,-1 3 0-16,-1 1 0 0,-2-1-256 0,-2 5-64 15,4 2 0-15,-3 2 0 0,3 0-96 0,-1 1-32 16,-1 3 0-16,0-1 0 0,0 2-192 0,0-4 128 0,0 2-128 0,0-5 0 16,0-2 160-16,-2-1-160 15,0-6 160-15,2-2-160 16,2 4-640-16,-3-7-240 0,3-4-32 0,1-3-16 0,-1 9-2624 0,1-10-528 0,5-17-96 0,0 0-32 0</inkml:trace>
  <inkml:trace contextRef="#ctx0" brushRef="#br0" timeOffset="79005.23">17832 3023 16575 0,'15'-16'736'0,"-9"10"160"0,-3-2-720 0,5-2-176 0,-4-2 0 0,4 0 0 0,5-5 6272 0,0 1 1232 16,1 0 240-16,3 0 64 0,-1-2-4928 0,2 1-960 16,1 1-208-16,-4 0-48 0,-1 0-912 0,1 3-192 0,1 1-48 0,-1-1 0 15,-2 4-272-15,-5 1-64 0,-8 8-16 0,5-7 0 31,6 2-160-31,-1 2 0 0,-10 3 0 0,6 0 0 0,-6 0 0 0,0 0 0 16,-8 6 0-16,0 4 0 0,3 6 0 0,2 6 0 16,1 2 0-16,-2 0 0 0,-5 5-192 0,0 1 16 0,-4 2 16 0,-3-3 0 15,-6 1 160-15,5 0 0 0,4 1 0 0,1-6 0 16,1-1 0-16,3-5 0 0,1-4-160 0,4 1 160 16,1-4-704-16,4 1-16 0,1-2-16 0,4-3 0 31,-2-3-992-31,-5-5-208 0,-7 5-48 0,7-5-18048 0</inkml:trace>
  <inkml:trace contextRef="#ctx0" brushRef="#br0" timeOffset="79199.03">16950 3721 39615 0,'0'0'3520'0,"0"0"-2816"0,0 0-560 0,0 0-144 0,0 0 1808 0,0 0 336 16,0 0 64-16,0 0 16 0,0 0-1568 0,10 0-304 15,0-3-64-15,0 3-16 32,-2-3-1952-32,-8 3-400 0</inkml:trace>
  <inkml:trace contextRef="#ctx0" brushRef="#br0" timeOffset="79540.1">17023 2579 29487 0,'0'0'2624'0,"0"0"-2112"15,0 0-512-15,0 0 0 0,9-4 2176 0,-1 0 336 0,0 0 64 0,1 3 16 16,1-3-1744-16,2 1-336 0,-3 2-80 0,3-3-16 16,-1 4-288-16,2 0-128 0,2 0 128 0,1 0-128 15,0-3 128-15,2 3-128 0,-2-5 128 0,2 4-128 16,5-6 272-16,0 2-16 0,-2-3-16 0,0 3 0 0,-2 2-96 0,-4 0-16 16,-7-2 0-16,-3 2 0 0,-5 3 32 0,0 0 0 31,0 0 0-31,6-5 0 0,6 1 224 0,-4 4 64 15,-2 4 0-15,-6-4 0 0,-8 3-128 0,8-3-32 0,12 5 0 0,1 3 0 16,-5 5-288-16,8-2 0 0,3-1 0 0,3 1 0 16,0-6 0-16,3 3 0 0,1 1 0 0</inkml:trace>
  <inkml:trace contextRef="#ctx0" brushRef="#br0" timeOffset="113986.07">1721 3879 30175 0,'0'0'656'0,"0"0"144"0,0 0 32 0,0 0 16 0,0 0-672 0,0 0-176 16,0 0 0-16,4-8 0 0,0 0 1408 0,-4 8 256 16,9-13 64-16,2 8 0 0,4-2-1088 0,-1 2-192 0,1 2-64 0,3-2 0 15,1 5-192-15,4 0-64 0,3-3 0 0,0 3 0 0,-2 3-128 0,2-3 0 16,-2 4 0-16,2 0-176 0,4 1 176 0,-1-1 0 16,-2 0 0-16,4-4 0 15,0 4 0-15,5-1 0 16,1 2 0-16,4 0 0 0,1-2 0 0,-9-1 0 0,4 4-144 0,23-1 144 0,-3 3 0 0,-2-3 0 31,-1 1 0-31,-1-4 0 0,1-2 0 0,4-2 0 16,5-1 0-16,1 0 0 0,-1-2 128 0,4 2 80 15,2-2 32-15,1 2 0 0,0 1 64 0,0-1 16 16,-2-5 0-16,2 3 0 0,1 2-112 0,-17-2-16 0,8 1 0 0,37 3 0 0,-2-2-192 0,-6-1 0 0,-3-1 0 0,1 2 0 16,2-5 144-16,3 6-16 0,5 2 0 0,0 0 0 15,-3-3-128-15,3 3 0 16,0-8 0-16,-3 6 0 0,3 2 240 0,0 2 16 15,0 1 0-15,-29-1 0 0,4-2-112 0,6 0-16 16,3 0 0-16,34 6 0 0,-9 4-128 0,-35-3 128 16,5-6-128-16,5 6 128 0,5-2-128 0,1 0 128 15,4-2-128-15,37 2 128 0,-10 3-128 0,-41-3 0 0,11-2 0 0,1 0 0 16,4-6 0-16,3 3 128 0,6 0-128 0,4 0 128 0,-2-3 0 0,-2 3 0 16,1-5 0-16,1 5 0 0,1-3-128 0,-3 3 0 31,2 0 0-31,-3 0 128 0,0-5 80 0,-1 3 16 15,2-1 0-15,-2 0 0 0,-1 3-224 0,0 0 0 16,-1-9-144-16,4 5 144 0,0 0-128 0,2-1 128 0,-1 2 0 0,-1-2-144 16,0-3 144-16,0 0 0 15,1 0 0-15,1 3 0 0,-1 2 128 0,-1-2-128 16,-1 0 128-16,-3-1-128 0,1 1 0 0,-2 2 0 16,0 3 0-16,-2 3 128 0,1-3-128 0,-4 0 128 15,-3-3-128-15,0 3 128 0,0 3-128 0,0-3 0 0,0 3 0 0,-2-1 0 16,-3 1 0-16,-3 2 0 0,-2-5 0 0,2 3 0 0,-2-3 0 0,2 5 0 15,1-2 0-15,-1-3 0 0,-2 3 0 0,0-3 0 16,2 0 0-16,-2-3 0 0,-17 0 0 0,4 3 0 16,3 3 0-16,2-3 0 15,-1 0 0-15,1 0 176 0,1 0-176 0,3-3 192 16,18 1-192-16,-2-1 0 0,0 3 0 0,-4-3 128 16,-10 3-128-16,3 0 0 0,-21-5 0 0,4 5 0 15,3-3 0-15,-1 3 0 0,1-2 0 0,-1-1 0 16,-1 3 0-16,1-3 0 0,-1 3 0 0,25-5 0 15,-5 1 0-15,-4 0 0 0,-6-1 0 0,-6 1 0 16,4 0 0-16,-1 0 0 0,-6-1 0 0,3 1 0 16,-13 0 0-16,3 1 128 0,3-2-128 0,2 2 0 0,0-2 0 0,3 0 0 15,4 2 128-15,-4 1-128 0,15-1 0 0,-7-2 0 16,-21 2 0-16,2 0 0 0,5 3 0 0,-2-2 0 16,0-1 0-16,-2 0 0 0,1 3 0 0,1 0 0 15,3 3 0-15,-1 0 0 0,17-3 0 0,-6 0 0 0,-4 0 144 0,-3 0-16 16,-1-3-128-16,0 3 0 15,-3-3 0-15,1 3 0 0,2-2 0 0,-3 2 0 16,-4 0 0-16,1 0 0 0,-3-3 0 0,26-2 0 16,26-3 0-1,-7 5 0-15,-23 1 0 0,8-1 0 32,13 3 0-32,-15 0 0 0,-20 0 0 0,-7 0 128 15,-5 0-128-15,-5-4 0 16,-8 3-800-16,0-6-224 0</inkml:trace>
  <inkml:trace contextRef="#ctx0" brushRef="#br0" timeOffset="115197.1">2704 4395 33167 0,'0'0'720'0,"0"0"160"0,-2-13 16 0,2 13 64 0,6-5-768 0,-9-6-192 0,3 11 0 0,0 0 0 16,-5-11 1664-16,5 11 320 16,0 0 48-16,0 0 16 0,0 0-1136 0,0 0-208 0,-5 8-64 0,1 3 0 0,-1 2-448 0,1 3-192 31,1 5 128-31,3 4-128 0,-1 2 0 0,2 4 0 0,-1 29 0 0,5-6 0 16,2-4 0-16,-1 4 0 0,-1-1 0 0,3 1 0 0,5-4 0 0,2-4 0 31,-4-6 0-31,0-2 0 0,2-4 0 0,0-7 0 0,2-6 0 0,-2-8 0 0,0-5 0 15,0-1 0-15,0-5 0 0,0-7 128 0,0-7 16 0,2-6 0 16,2-6 0-16,1-8 0 0,3-1-16 0,-4-4-128 0,-3-9 192 0,-1 7-64 16,-1-1 960-16,-1-1 192 0,-3-4 48 0,-1 4 0 31,-4 4-2288-15,0 3-464-16,-3 1-96 0,0 4-16 0,-5 0 1536 0,2 8 336 0,-2 6 48 0,0 2 16 0,-1 0-272 0,2 5-128 15,4 8 0-15,0 0 128 0,0 0-128 0,-8 5 0 16,2 3-160-16,-2 0 160 15,0 5-176-15,3-1 176 0,3 4-192 0,0 2 192 0,-1 1-160 0,3 7 160 0,0 7-128 0,5-1 128 16,-2 5 0-16,2 1 0 16,-2 2 0-16,6 6 0 0,2-1 0 0,2 5 0 0,-2 4 0 0,2-5-128 15,2-9 128-15,-1-2 0 16,-1-4 0-16,-1 1 0 0,-2 4 0 0,-4-1 0 16,-4-1 0-16,3-1 0 0,-5-2 192 0,0-2-16 15,-5-2-16-15,1-6 0 0,-5 0-160 0,-4 1 160 16,-7-4-160-16,1 0 160 0,-4-5-160 0,-1 0 0 15,-4-3 144-15,2 0-144 0,-2-5 384 0,3 1 16 16,0-3 0-16,4-4 0 0,6-4-400 0,-1-4 128 0,0-4-128 16,6-2 0-1,9 1-592-15,-1-7-208 0,2-1-32 0,5 4-16 16,6-1-2032-16,5-4-416 0,-1-1-80 0,14-8-7520 16,4 0-1520-16</inkml:trace>
  <inkml:trace contextRef="#ctx0" brushRef="#br0" timeOffset="115897.9">3837 5307 51967 0,'6'4'400'16,"9"-4"-112"15,1-4-32-31,4 3-96 0,2-6-32 0,-1-1 0 0,-3-2 0 0,-3-3-128 0,-2-9 0 0,-2 4 0 15,-1-2 0-15,-3 4-176 0,-1 2-64 0,-1-3-16 32,1 1 0-32,1 0 256 0,-2-4 256 0,-4 7-48 15,-1 2-16-15,-1 1-192 0,-4 5 0 0,5 5 0 16,0 0 0-16,-10 13-176 0,4 4-128 0,4 4-16 16,5 3-16-16,4 2 336 0,3 7 0 0,-6-14 0 15,1-1 0-15,-2-2 0 0,-1 0 0 0,1 1 0 0,2-1 0 0,3 0 160 0,2-1-160 0,0 9 192 16,1 0-192-16,-4-3 192 0,-2-1-192 0,-2-10 192 15,-3-10-192-15,0 0 0 0,0 0 0 0</inkml:trace>
  <inkml:trace contextRef="#ctx0" brushRef="#br0" timeOffset="116535.3">3387 5147 44671 0,'15'-13'560'0,"4"5"-176"16,-1 0-16-16,2 6-192 0,1-1-48 0,0 3 0 31,0 0 0-31,0 3-128 0,0-1 128 0,-3-4-128 0,-3-9 128 0,-6-6 512 0,-1-7 112 0,1 8 16 16,-1 3 0-16,-8 13 272 0,11-8 64 0,-11 8 16 31,6-5 0-31,-6 5-1280 0,4-8-256 0,-4-5-48 0,-7-2-16 0,-6 2 688 0,-3 0 144 0,-2 2 32 16,0 3 0-16,0 3-384 0,-1 5-208 0,-1-2 16 15,1 2 16-15,-1 0 304 0,1 0 64 0,4 7 16 16,4 9 0-16,6 8-208 0,2 5 0 0,-2-6 128 15,-1-8-128-15,-4-4 0 0,-3-6 0 0,0 3 0 0,0 3-160 0,-2 2 160 0,4 4 0 0,1 1 0 16,4 1 0-16,1 0 0 0,2 3 0 0,3-1 0 16,1 3 0-16,4-3 0 15,2 0-128-15,-1 4 128 0,2-4-128 0,0 3 368 0,4-3 80 0,1 0 0 16,4 2 16-16,5-2-336 0,2 0 144 0,0-5-144 31,1-3 0-31,-1-4 416 0,0-1-32 0,-7-5 0 16,0-2 0-16,1 3-384 0,0-4-224 0,2 0 32 15,1-4 0-15,0 0 560 0,0-4 112 0,2-4 32 16,-1-1 0-16,1 0-1440 0,0-3-288 0</inkml:trace>
  <inkml:trace contextRef="#ctx0" brushRef="#br0" timeOffset="117107.08">3952 5158 50943 0,'-15'-13'896'0,"9"7"-272"16,6 6-48-16,15 16-384 0,6 7-64 0,3 7 0 16,-11-8-128-16,-11-3 0 0,-9-6 0 0,4-2 0 15,3 2 0-15,3 7 0 0,2 1 0 0,0-3 160 16,-2-2-160-16,0-5 0 0,-3-11 0 0,5 10 0 16,0 5 0-16,2-2 0 0,-1 5 288 0,-3-7-32 15,-3-11 0-15,0 0-256 0,0 0 0 0,0 0 0 16,7-8 0-16,1-2 208 0,2-1-16 0,-1-6 0 0,0-2 0 0,-1-7 64 0,-2 0 0 0,2-6 0 31,-4 7 0-31,-4 9-256 0,0 16-160 0,0-8 32 0,1 0 0 0,2 0 304 0,1-2 64 0,1-5 16 16,-1-1 0-16,1-2-256 0,0-6 0 0,-2 8 0 15,-3-1 0-15,0 9 0 0,0 8 0 0,0 0 0 32,0 0 0-32,0 0-208 0,-6-5 64 0,6 5 16 15,-5 9 0-15,2-1 128 0,1 5-160 0,2 3 160 0,3 0-160 0,2 4-80 0,2-3-16 0,-1 0 0 31,1-4 0-31,-1-5 256 0,-6-8 0 0,8 13 0 0,-1 3 160 0,-2 5-160 0,-2 3 128 0,2 4-128 32,6-4 128-32,2-1-128 0,3 0-272 0,2-5 64 0,2-5 16 0,-1-5 464 0,1-5 112 0,4-3 0 15,4-5 16 1,4-6-400-16,4-2 0 0,-4-3 0 16,-6 3 0-16,-5 0-1088 0,-4-2-192 0,-3 2-32 15,1-3-16-15,1 0-1904 0,-1-1-384 0</inkml:trace>
  <inkml:trace contextRef="#ctx0" brushRef="#br0" timeOffset="117473.64">3488 4668 46527 0,'16'3'2064'0,"-6"-6"432"0,3-5-2000 0,0 0-496 15,1 0 0-15,4 1 0 0,-3-1 160 0,-2 1-160 16,14-2 160-16,-7 2-160 0,-4 2 240 0,-1 5-48 15,-15 0-16-15,14 5 0 0,-1 3-176 0,-1 4-176 16,-3-4 48-16,1 8 0 0,-2 2 256 0,0-4 48 0,2-4 16 16,3 10 0-16,2-2 0 0,1-2 0 0,2-3 0 0,0-5 0 0,0 0-192 0,-5-8 128 15,3 0-128-15,2 0 128 16,3-5-128-16,14 0 0 16,4-6 0-16,-11 0-21568 0</inkml:trace>
  <inkml:trace contextRef="#ctx0" brushRef="#br0" timeOffset="118038.68">5160 5054 45839 0,'-13'2'4080'0,"-3"6"-3264"16,-5 3-656-16,-4 2 112 0,-2 7 32 0,2-4 0 15,4-1 0-15,5-4-304 0,-10 2 0 0,10 3 0 16,3 0 0-16,1 1 0 0,4 1 0 0,7-2 0 16,2 6 0-16,3 4 0 0,4 7 0 0,3-1 0 15,4-1-144-15,3 2 144 0,1-1 0 0,14 2 0 16,-3-11 0-16,1-13 0 0,0-10 144 0,-13-2-144 15,-2 0 0-15,-3-2 256 0,-3 2-48 0,6-6-16 16,7-7 0-16,4-1-192 0,8-5 0 0,10-8 0 16,-11-1 0-16,-5 6-2000 0,-6 3-448 0</inkml:trace>
  <inkml:trace contextRef="#ctx0" brushRef="#br0" timeOffset="118751.24">6103 5182 53247 0,'-6'35'608'0,"4"-6"-176"15,2-5-48-15,2 0 256 0,1 1 64 0,2-12 0 16,1 3 0-16,4-3-2160 0,2 3-416 0,-3-3-96 16,4-5-16-16,-3 0 3392 0,-2-4 656 0,-8-4 144 15,0 0 32-15,0 0-3904 0,0 0-768 0,10 0-144 31,0-5-6960-31,-1-7-1408 0,3-4-256 0</inkml:trace>
  <inkml:trace contextRef="#ctx0" brushRef="#br0" timeOffset="120109.28">5970 5233 47103 0,'16'-10'272'0,"-4"4"-80"31,-6 1 0-31,-6 5 784 0,0 0 176 0,0 0 16 16,0 0 16-16,0 0-704 0,0 0-144 0,0 0-16 16,-8-12-16-16,2-1-816 0,4-3-176 0,-3 8-16 0,-6 6-16 0,-4 4 720 0,-4 4 0 0,2-1 0 15,6-1 160-15,11-4 272 0,0 0 48 0,-8 0 16 16,-3 1 0-16,-6 2-496 0,-4 2-288 0,-8 3 32 16,5-3 16-16,3-1 1088 0,3 0 224 0,3 0 32 31,2 1 16-31,-1 3-1120 0,-4 0-464 0,-2 8 16 15,1 5 16-15,1 3-720 0,0 4-160 0,3 1-32 16,4 2 0-16,3 5 1728 0,1-2 352 0,6-2 64 0,1-2 16 0,5-9-544 0,1-2-96 0,1-6-32 16,6-5 0-16,1-3 288 0,4-2 48 0,2 2 16 15,2 3 0-15,3 1-496 0,1-1 128 0,-2 0-128 16,0-3 0-16,-1-5 0 0,-2-5-256 0,-1 0 48 31,-1 0 16-31,1-1-832 0,-3 1-144 0,9-8-48 0,-3-8 0 0,-3-7 976 0,-2-5 240 0,-5 9 0 16,0 1 0-16,1-1 0 0,1-4 256 0,3-6-48 15,-5 2-16-15,-5 6-192 0,-5-2 144 0,-1 15-144 16,-1 0 128-16,1 2-352 0,-2 0-80 0,3-2-16 16,-6-4 0-16,1 4 1280 0,-4 0 256 0,4 2 64 15,2 3 0-15,2-2-832 0,1-1-144 0,-3 11-48 16,0 0 0-16,-10 0-48 0,-3 5-16 0,-1-2 0 16,2-6 0-16,9-7-560 0,1-6-112 0,2 16-32 15,0 0 0-15,-5 13 768 0,1 8 160 0,2-5 32 16,4 0 0-16,2-4-1536 0,5-4-320 0,2 10-48 0,-3 6-16 0,0 10 1904 0,-1 5 368 0,-1-13 80 15,1 3 16-15,4 4-512 0,0 1-112 0,2-5-16 32,2-1 0-32,0-4-1168 0,1-6-240 0,2 1-64 0,1-6 0 0,4 0 720 0,0-5 144 0,1 1 32 15,0 2 0-15,2-3 1728 0,0 2 368 0,-1-7 64 32,-1-3 16-32,-1-3-2160 0,0-7-416 0,-2-3-96 15,-2-3-16-15,-1-4-1680 0,-2-1-352 0,-4 0-64 16,-4 0-16-16,-5-2-704 0,-5 2-160 0</inkml:trace>
  <inkml:trace contextRef="#ctx0" brushRef="#br0" timeOffset="120521.92">6535 5204 32703 0,'16'-28'960'0,"-16"28"208"0,0 0 48 0,-3-7-976 0,-3 1-240 0,6 6 0 16,0 0 0-16,0 0 1936 0,0 0 352 0,0 0 64 16,0 0 16-16,0 0-928 0,-12-2-176 0,12 2-48 0,0 0 0 0,4 10-256 0,0 3-48 0,3 2-16 31,-2 3 0-31,0 1-1472 0,-2 2-320 0,2 8-48 0,-2 4-16 0,2-4 1232 0,-2-1 240 0,-1-11 64 31,4 5 0-31,-1-3-368 0,0-1-64 0,0 3-16 16,-2-1 0-16,0-4-128 0,1 2 0 0,4 1 0 15,3-6-176-15,4-5 352 0,1-3 64 0,-1-10 16 0,-4-3 0 0,-1-8-416 16,-4-5-80-16,2 0-16 16,2 1 0-16,0-1 464 0,1-3 96 0,-4 11 16 15,-4-5 0-15,-2-2-64 0,-1 3 0 0,0-6 0 16,-1 0 0-16,-1-5-560 0,1 4-112 0,1-2-32 15,1 2 0-15,4 4 256 0,2-1 64 0,-3 8 0 16,0 5 0-16,-4 8 256 0,0 0 48 0,0 0 16 16,-4 11 0-16,0 2-192 0,-1 0-176 0,1 0 48 0,3 2 0 15,1-2-160-15,1-3-32 0,1 19 0 16,-4 7 0-16,-1 6 576 0,-2 10 96 0,5-21 32 16,4-4 0-16,2 3-512 0,4-6-112 0,8 8-16 0,1-9 0 15,1-7 512-15,-1-1 112 0,6-7 16 0,2-2 0 0,2-2-256 0,5-4-128 0,-11 0 128 31,3-2-128-31,2 0-640 0,-1-2-208 0,-1-1-48 16,-1-7 0-16,-4-1-352 0,-2-4-80 0</inkml:trace>
  <inkml:trace contextRef="#ctx0" brushRef="#br0" timeOffset="120873.25">5931 5105 39935 0,'7'-13'0'0,"-1"-7"0"0,1 7 304 0,-1 0 64 0,1 2 16 0,2 1 0 0,3-5-384 0,-1 2-240 15,9-13 48-15,-3 4 0 16,-2 9 192-16,0 3 0 0,-1 2 0 0,-2 1 160 15,-12 7-32-15,0 0 0 16,8-1 0-16,-8 1 0 0,0 0-128 0,14 1-272 0,-14-1 64 0,15 8 16 16,-15-8 192-16,15 9 160 15,-4 2-32-15,2-6 0 0,2 0-128 0,-4 1 128 0,0-1-128 0,2-2 128 16,2-1 64-16,8-2 0 0,-7 0 0 0,-5-2 0 16,2-1 48-16,7-5 16 0,-2 0 0 15,-1-2 0 1,-2-1-1792-16,1-1-368 0,-1-1-64 0,6 2-16 0</inkml:trace>
  <inkml:trace contextRef="#ctx0" brushRef="#br0" timeOffset="121046.79">6373 4770 40767 0,'24'5'3632'0,"-1"-5"-2912"0,1-2-576 0,2-1-144 0,3-2 1520 0,1 2 272 15,1-2 48-15,-1-1 16 0,3 4-1488 0,-4-4-368 16,2 1 0-16,-2 3 0 0,0-4 176 0,-9 6-48 0,1-2 0 16,-2-1 0-16</inkml:trace>
  <inkml:trace contextRef="#ctx0" brushRef="#br0" timeOffset="121708.7">8056 5182 51135 0,'-14'-16'0'0,"4"5"-160"16,10 11 160-16,0 0-144 0,10 16 144 0,0 0-160 16,-1-4 160-16,1-7 0 0,1-1-144 0,1-4 144 15,-1 0 0-15,1-4 592 0,-1-5 208 0,-1 6 32 16,-1 6 16-16,1 6-3216 0,-2 4-656 0</inkml:trace>
  <inkml:trace contextRef="#ctx0" brushRef="#br0" timeOffset="122487.82">7891 5819 54591 0,'0'0'176'16,"0"0"-48"-16,0 0-128 0,-3 13 0 0,-1 1 0 0,4-14 0 15,0 0 0-15,0 0 480 0,0 0-16 0,4-11 0 32,-3 0 0-32,-2-7-208 0,-3-3-64 0,4 0 0 0,5 1 0 0,5 1-192 0,3 4 128 15,-2-8-128 1,-4-3 0-16,-6-3 0 0,-4-8 0 0,3 1 0 16,7 7 0-16,4 3 0 0,5 2 0 0,1-1 0 0,-1 4 0 0,-3-3 0 0,-2 3 0 0,7-12 0 31,0 6 0-31,1 4 0 0,1-2 0 0,-1 12 0 31,7-1 0-31,7 4 0 0,6-1 176 0,11-2 0 16,-11 1 0-16,-11-1-48 0,-9 2 0 0,-6 6 0 0,-2 2 0 0,-1 1 16 15,-3 2 0-15,-7 0 0 16,9 5 0-16,-2 0-144 0,-2 3 0 0,-5-8-192 16,0 0 192-16,0 0-144 0,0 0 144 0,0 0 0 15,13 3 0-15,-4 6-1856 0,1-1-272 0</inkml:trace>
  <inkml:trace contextRef="#ctx0" brushRef="#br0" timeOffset="123110.79">7847 5230 19343 0,'-26'-10'1728'0,"15"10"-1392"15,-1 0-336-15,12 0 3872 0,-11 5 704 0,11-5 144 16,-13 3 16-16,2-3-2192 0,11 0-448 0,0 0-96 16,0 0-16-16,0 0-1072 0,0 0-208 0,0 0-64 15,-12-3 0-15,12 3-64 0,0 0 0 0,0 0-16 16,0 0 0-16,0 0-112 0,0 0 0 0,-3 16-16 16,3-3 0-16,0-13-48 0,-2 16-16 0,1 0 0 15,1 1 0-15,0 4-48 0,0 0 0 0,-2-2 0 16,-1-1 0-16,-2 2-16 0,0-1-16 0,0-1 0 15,2-2 0-15,1 5-80 0,1-4-16 0,-1 2 0 16,1-1 0-16,1-2-64 0,-2 4 0 0,2-3-128 16,-2 0 192-16,2 4-192 0,-1-2 176 0,1-9-176 15,0 1 160-15,0-11-160 0,0 0 0 0,0 17 0 16,0 0 0-16,0 5 0 0,0 0 0 0,0-6 0 16,0-16 0-16,0 0 0 0,0 0 0 0,0 0 128 15,0 0-128-15,0 0 0 0,0 0 0 0,0 13 144 16,0-13-144-16,0 13-2032 0,0-13-464 0</inkml:trace>
  <inkml:trace contextRef="#ctx0" brushRef="#br0" timeOffset="123806.92">8714 5557 43135 0,'21'-30'3840'0,"5"0"-3072"15,0 1-624-15,3 0 400 0,2 0 80 0,0 4 16 16,-2 1 0-16,-1 3-336 0,-2 3-64 0,-5-1-16 0,-3 2 0 0,-5 4-80 16,-7-3-16-16,-1 5 0 15,-7-2 0-15,-2 0 48 0,-5 1 0 0,-7-4 0 16,-3 6 0-16,-4-1-48 0,-1 6-128 0,6 2 192 15,-3 6-64-15,-2 2-128 0,-1 2-176 0,-12 6 48 16,5 0 0-16,0 3 128 0,4 2-192 0,1-4 192 16,0-4-192-16,0-2 192 0,0-3-160 0,11 1 160 15,4 7-160-15,1 4 160 0,4 4 0 0,2 11 0 16,9 2 0-16,5 4 0 0,4-3 0 0,-1-1 0 16,-4-4 0-16,-3-3 272 0,-3-1-16 0,2-6 0 15,7-2 0-15,2-2 112 0,6 0 16 0,-4-3 0 0,2-2 0 0,0-6 32 0,3 2 16 16,1-6 0-16,1 3 0 15,3 1-112-15,-1-5 0 0,20 0-16 0,-17-5 0 0,-2-3-160 16,0-5-16-16,-5 1-128 16,1-1 192-16,1 2-1088 0,1-2-240 0,-1-3-32 0,-2-1-20816 0</inkml:trace>
  <inkml:trace contextRef="#ctx0" brushRef="#br0" timeOffset="124601.19">9453 5337 30399 0,'-4'-30'2704'0,"4"17"-2160"0,2 2-544 0,-2 11 2704 0,3-13 432 0,-3 13 96 32,-1-13 16-32,1 13-1872 0,-8-8-368 0,8 8-80 0,0 0-16 0,0 0-608 0,0 0-128 0,0 0-32 15,-9-8 0-15,1 0 96 0,-1-2 16 0,-4-1 0 16,-2 7 0-16,0 4-80 0,1 4-16 0,2 4 0 15,-2 0 0-15,-2 2-160 0,-4 6 0 0,-3 8-160 0,7 4 160 16,6 3 0-16,6 1 0 0,0-11 0 0,-1 4 0 0,1 4 0 0,-3-2 0 0,1-1-128 31,-1 4 128-31,1-3 0 0,1-1 0 0,0 10 0 0,3-10 160 0,4-10-160 0,3-3 0 0,-5-13 0 16,8 8-176-16,3 0 176 0,1-4 0 0,-1-4 0 31,0-4 0-31,-1-4 0 0,0-2 0 0,3-1 128 16,3 3-128-16,3 3 176 0,3 0-48 0,-1-6 0 15,-2-5 0-15,-1-5 0 0,-3-5 0 0,-1-5 0 0,1 1 0 0,-2-2-128 16,0-2 192-16,0 5-192 16,0 1 192-16,0 5-192 0,0 1 0 0,-2 4-192 15,-3 5 192-15,-3 1 0 0,-3 1 0 0,-2 11 0 0,0 0 0 0,0 0 128 0,0 0-128 0,-3 11 192 32,-2 1-64-32,-2 1-128 0,-3 3 0 0,2 2 0 15,2 6 0-15,-1 4 144 0,6 3-144 0,-3-4 160 0,1 3-160 0,0-5 0 0,0 0 0 0,3-6 0 16,5-1 0-16,4 5 128 0,1-5 16 15,0 1 16-15,-2-3 0 0,2-1-160 0,-1-4 0 16,8 2 0-16,2-1 128 0,-3-4-128 0,7-6 0 0,3 1 0 0,0-6 0 16,-3-2 192-16,3-3-64 15,3-5 0-15,7 0 0 0,1-7-128 0,2-1 192 16,2 0-192-16,-4-7 192 0,0-1-48 0,-1 0 0 16,0-8 0-16,-4-1 0 0,-1 1-144 0,0-4 0 15,-2 1 0-15,-1 1 0 0,-2-2 144 0,-4-1-144 16,-1-2 160-16,-4-3-160 0,-3-18 176 15,-2 8-176-15,-6 4 192 0,-3-1-192 0,-4 9 0 0,-4 2 0 16,-3 3 0-16,-2 6 0 0,-1 9 0 0,-2 6-144 16,-2 1-16-16,1 2 0 0,-3 0-16 0,3 6 0 15,-1 2 0-15,4 1 0 0,-12-1 176 0,10 11 0 16,0 6 0-16,2 2 0 0,-1 4 0 0,-2 12-208 16,2 7 80-16,3 7 128 0,0 3-128 0,5-14 128 15,0 8 0-15,1 7 0 0,0 4 0 0,0 21 0 0,1 0 0 0,0-15 0 16,1-10 0-16,1-12 0 0,0 4 0 0,0 4 0 15,-2 4 0-15,4 17 128 0,3-9-128 0,-1-7 128 0,0-1-128 0,2-19 0 0,4 2 144 0,3-4-144 16,2-6 144-16,7 6-144 0,-2-4 192 0,4-10-192 16,0-7 192-16,-4-6-192 0,1-2 192 0,5-3-192 15,3-1 208-15,5-7-64 0,2-5-16 0,0-5 0 16,-1-5-128-16,1 0-272 0,0-1 64 16,-2 0-22624-16</inkml:trace>
  <inkml:trace contextRef="#ctx0" brushRef="#br0" timeOffset="125132.68">11364 4577 41119 0,'-5'3'3648'15,"0"2"-2912"1,2 6-592-16,3 2 16 0,1 4 0 0,1 4 0 16,-2 8 0-16,-2 12-32 0,-1 7 0 0,-2-1 0 15,-1-1 0-15,-2-1 64 0,-4 1 16 0,1-1 0 16,-1-1 0-16,1-2 32 0,-2-1 0 0,0 4 0 16,0-3 0-16,-1 4-112 0,-3 3-128 0,3-4 176 15,1-3-176-15,3-1 176 0,-1-1-176 0,4-6 160 0,1-4-160 0,2-6 192 0,1-3-48 0,0 2-16 31,3-23 0-31,0 0-2640 0,0 0-544 0</inkml:trace>
  <inkml:trace contextRef="#ctx0" brushRef="#br0" timeOffset="125439.71">10971 5306 20271 0,'18'-16'1792'0,"-10"9"-1424"16,1 2-368-16,1 2 3392 0,2-4 624 0,9-1 112 0,5 2 32 0,3-2-1696 0,3 3-336 0,-12 2-64 31,1-2-16-31,3 5-1056 0,1-3-224 0,-1-2-32 0,4 0-16 0,-1 2-416 0,1 1-96 16,3-1-16-16,14 3 0 15,-11 3-192-15,-6-3 128 0,-5-3-128 0,-10 8 0 0,-4 1 0 0,1-1 0 16,1-3 0-16,1 4 0 0,-3-1 128 0,1 0-128 0,0 3 0 0,-2 0 144 16,0 8-144-16,-1-3 128 15,-4 3-128-15,-1 6 128 0,-2-6-128 0,-2 0 160 0,-1 0-160 0,-1-3 160 16,0 3-160-16,-3 6 160 0,-1-3-160 0,3 7 160 15,3-2-160-15,-1-3 0 16,-3-4 0-16,4-3 0 0,2-14 0 0,0 0 0 0,0 0 0 0,0 0 0 0,8 5-144 0,2-5-112 16,-2-3-32-16,0 1 0 31,4-4-2192-31,-3-7-432 0</inkml:trace>
  <inkml:trace contextRef="#ctx0" brushRef="#br0" timeOffset="125611.35">11648 5035 33455 0,'-13'0'2976'0,"13"0"-2384"16,-5 8-464-16,2 3 992 0,-1-1 208 0,1 1 32 0,2 2 16 0,1-13-480 0,0 0-112 0,6 13-16 31,-6-13 0-31,16 8-768 0,1-4-176 0</inkml:trace>
  <inkml:trace contextRef="#ctx0" brushRef="#br0" timeOffset="126527.11">11977 5187 30239 0,'0'0'2688'0,"0"0"-2160"0,0 0-528 0,7 13 2272 0,-7-13 352 0,0 0 64 0,-5 7 0 0,2-2-1008 0,1 3-208 16,2 5-32-16,2 0-16 0,-4 3-832 0,0 0-160 15,2 4-48-15,-3 11 0 0,0-9-192 0,0-5-32 0,0 4-16 0,1-4 0 0,-3 0-144 0,2 4 128 16,3-2-128-16,0-1 128 0,-3-6-128 0,3-12 0 16,-7 4 144-16,7-4-144 15,0 0 144-15,0 0-144 0,0 0 192 0,0 0-192 0,0 0 0 0,-5 4 0 16,0-8 0-16,0 3 0 0,2-7-256 0,6-7-64 31,6 2-16-31,0-3 0 0,4-5-48 0,-3 4-16 16,1 0 0-16,4-8 0 0,4 1 128 0,9-17 16 15,-2 4 16-15,0 13 0 0,-2 11 240 0,-9 5 0 16,0 3-160-16,-4-3 160 0,-3-4 0 0,2 7 0 16,1 9 0-16,1-3 128 0,-12-1-128 0,8 3 0 0,-2 2 0 0,1 7 0 15,1 1 128-15,-3-2 0 0,-2-1 0 0,0 4 0 0,-1 4 32 0,-2-2 0 16,0 4 0-16,-2-2 0 0,-1 3-160 0,0 2 160 0,-2-2-160 0,2 0 160 16,-1 0-160-16,1-2 160 0,0-1-160 15,1 3 160-15,1-1-160 0,4-4 0 16,2-3 0-16,1-2 0 15,-6-11 0-15,0 0 0 0,12 2 0 0,-1-2 0 16,7-5 0-16,-2 2 0 0,-5-7 0 0,4-1 0 0,3-5 128 16,0-1-128-16,-5 1 0 0,1 2 128 0,1-6-288 0,1 1-64 15,2-3-16-15,0-2 0 0,1-2 416 0,-1-1 80 0,-3-3 0 0,1 6 16 16,0-2-272-16,2 5 0 16,2-3 0-16,2-1 0 0,-7 12 0 0,-4 5 0 15,-3 3 0-15,1 2 0 0,-3 0 0 0,-6 3 0 0,0 0 0 0,0 0 0 0,5 3 0 0,0 5 0 16,-5 5 0-16,0 0 0 0,-2-2 0 15,2 6 0-15,2-4 128 0,-4 3-128 0,-1-3 0 0,3 1 0 16,3 1 0-16,0 1 0 0,-1 1 0 0,0-1 0 16,-1-3 0-1,4 3 0-15,3-3-128 0,2-2-96 0,1 2-16 16,1-1 0-16,-1 1 240 16,2-5 0-16,2 0 0 0,4 0 0 0,2-3 128 0,-1-2 64 0,-4-3 0 0,0 0 16 0,-1 3-208 31,1-3 0-31,-3-3 0 0,2 3 0 0,-2-3 0 15,1-2 0-15,1-3 0 0,1 3-160 0,0-1 800 0,1-4 144 16,-1 2 48-16,5-5 0 16,-8 1-1552-16,5 4-304 0,-2-1-64 0,0-3-16 0,1-4 880 0,-1 3 224 0,-3-3 0 0,1-1 0 15,3 4 0-15,-4-3 0 16,-4 0 0-16,1 3 0 0,0-3 912 0,-2 3 176 0,-3-2 48 16,-2 1 0-1,-3-3-1584-15,0 3-304 0,-3 1-64 0,-2 3-16 0,0-1 832 0,-3-1 256 0,-5 4 0 0,-2 0 0 0,-3 6-32 0,-1-1 0 16,-2 3 0-16,-3 0 0 0,1 8-224 0,-2 0 0 15,3 1 0-15,-1 4 0 0,0-2 0 0,2 2 0 16,2 0 128-16,4 3-128 0,0 4 0 0,2 1 0 0,5 3 0 16,-6 18 0-16,6 2 0 0,4-5-128 0,4-7 128 0,2-7-160 31,1 4 160-31,4-3 128 0,1 2-128 0,3 1 176 0,5-5 0 0,2-3 0 0,2-4 0 0,3-1 0 0,1-3 80 16,2-5 0-16,-5-3 16 0,5-5 0 15,2 0-32-15,-1-5-16 0,-3-3 0 0,2 0 0 31,0 0-976-31,-1-5-192 0,-2 1-32 16,-2 2-20400-16</inkml:trace>
  <inkml:trace contextRef="#ctx0" brushRef="#br0" timeOffset="127880.33">3330 5992 27983 0,'0'0'2496'0,"0"0"-2000"31,0 0-496-31,0 0 1552 0,-14 0 224 0,2-1 32 15,12 1 16-15,0 0-752 0,0 0-160 0,0 0-16 16,0 0-16-16,0 0-496 0,0 0-112 0,0 0-16 0,0 0 0 16,7-8-64-16,-7 8-32 0,0 0 0 15,19 0 0-15,1 1 32 0,1 6 16 0,-2-6 0 16,-1-1 0-16,-3-4 48 0,-2-5 16 0,10 5 0 16,7-3 0-16,9 6 48 0,5-3 16 0,8 1 0 0,7 1 0 0,2-2 48 0,9-3 16 0,-5-1 0 15,-3-2 0 1,-7-1-112-16,2 1-32 0,4-1 0 0,11 3 0 0,6 3-128 0,6-2-128 0,-40 15 192 15,5 0-192 1,3 1 128-16,3-6-128 0,2-3 0 0,4 0 0 16,6 3 128-16,4-1-128 0,59 3 0 0,-18-2 0 15,-14 2 0-15,-9-2 0 0,-6 2 0 0,-28-5 0 16,7 3 0-16,-1-3 0 0,4-3 160 0,31 3-160 16,-2 3 944-16,-4 0 96 0,-4-1 32 0,-29 1 0 0,4 0-1616 0,4-3-320 15,-3 0-64-15,39-3-16 0,-6 0 752 0,1 1 192 0,0-1 0 0,1 0 0 16,6-2 0-1,1 5 128-15,-1-3-128 0,3 3 176 0,4 0 16 0,1 0 0 0,-1 0 0 0,1 0 0 32,2 8-192-32,2-2 0 0,1-1 0 0,-33 3 128 0,3-3-128 0,5 0 0 0,1 2 0 0,2 1 0 15,-1 1 0-15,1 3 0 0,-2 1 0 0,3 0 128 16,0-2-128-16,1 2 0 0,0 0 0 0,-2-2 0 16,0 2 0-16,-1-4 0 0,-4 2 0 0,5-1 0 0,4-2 0 0,2-2 0 0,3-1 128 31,36 3-128-31,-17-3 208 0,-13 2 16 0,-54-6 0 15,8 4 0-15,6-5-80 0,5 3-16 0,6 2 0 0,1-2 0 16,2-3 64-16,0 4 0 0,-1-3 0 0,0-2 0 16,0 1-352-16,1 0-64 0,0 0-16 0,-2 0 0 15,0 0 240-15,1 0 0 0,-1-4 0 16,0 1 0-16,0 2 0 0,-1-3 0 0,2-1 128 0,0 1-128 16,-3-3 0-16,1 2 0 0,-2 0 0 15,-2-1 0-15,18-2 192 0,-5 0-192 0,-24 1 192 16,2 1-192-16,-5 1 0 0,-4 2 0 0,-3 1 0 0,-1-1 0 15,-2-1 0-15,-2 3 0 0,2-6 0 16,-2 2 0-16,11 2-784 0,-5-2-176 0,-2 2-16 0,19 1-16 16,-11-1 1632-16,-7 3 320 0,-5-1 64 0,-19 1 0 15,2-4-816-15,-4 1-208 0,-2 1 0 0,3-1 0 16,-1 0 0-16,-5 3 0 0,-4-2 0 0,-1-1 0 16,1 3 0-16,-3 3 0 0,0-3 128 0,-3 0-128 15,1 2 0-15,-4-2 0 0,1 3 128 0,-3-3-128 16,4 3 0-16,-1-1 0 0,-1-2 128 15,-1 0-128-15,-10 0-560 0,10 0-144 0,-10 0-48 0</inkml:trace>
  <inkml:trace contextRef="#ctx0" brushRef="#br0" timeOffset="128142.97">14146 5348 38751 0,'2'-19'3456'0,"-2"19"-2768"15,0 0-560-15,0 0 288 0,0 0 48 0,0 0 16 0,0 0 0 16,0 0-16-16,0 0 0 0,0 11 0 0,0-3 0 0,0-8-464 0,-2 11-288 0,2-1 32 31,4-2 16-31,2 0-3200 0,2 0-640 0</inkml:trace>
  <inkml:trace contextRef="#ctx0" brushRef="#br0" timeOffset="128259.79">14181 5640 32767 0,'3'18'1456'0,"-3"-18"288"0,3 13-1392 0,2-2-352 0,-2 1 0 0,4-2 0 0,-4-2 1856 0,0 0 288 0,0-3 64 0,2 3 16 46,0-2-3632-46</inkml:trace>
  <inkml:trace contextRef="#ctx0" brushRef="#br0" timeOffset="-23068.42">15406 4928 7359 0,'10'-22'656'0,"-10"22"-528"0,0 0-128 0,0 0 0 0,-3-11 2864 0,-2 3 528 0,0-5 128 0,5 13 0 0,-5-10-544 0,5 10-112 16,-5-11-32-16,5 11 0 15,0 0-2256-15,0 0-576 0,0 0 0 16,0 0 2928-16,0 0 464 0,0 0 112 0,0 0 16 0,-5 11-2432 0,-1 2-464 16,-1 5-112-16,-1 2 0 0,5 6-320 0,0 1-48 15,0-1-16-15,1 2 0 0,-1 4-128 0,0 2 0 16,1 4 0-16,2 2 0 0,2 2 0 0,1 2 0 16,0-5 0-16,2 5 0 0,0-2 0 0,0 2 0 0,-1-5 0 0,3-6 0 15,-1 1 0-15,-1-4 0 16,0-4 128-16,-2-4-128 0,1-3 0 15,-1-6 160-15,-1 0-160 0,-2-13 160 0,0 0-32 0,0 0-128 16,0 0 192-16,0 0-64 0,0 0 16 0,0 0 0 0,-12-13 0 0,1-3 0 16,-1-9-368-16,-1-4-80 0,-1-11-16 0,-2-3 0 15,-2-5 16-15,5-3 0 0,-2-2 0 0,2-1 0 16,2-1-48-16,3 1-16 0,1-2 0 0,4 7 0 0,0 7 144 0,3 1 32 16,1 7 0-16,3 2 0 0,0-1 192 0,1 9 0 15,-1-2 0-15,2 6-144 0,2 4 336 0,0 1 80 31,0 1 16-31,2 6 0 0,2 0 224 0,-1 3 32 16,2-3 16-16,-13 8 0 0,15-5-112 0,-3 2-32 0,-12 3 0 16,18 8 0-16,-1 3-144 0,-3 2-16 15,-1 3-16-15,0 2 0 0,0 6-240 0,0 9 144 0,0-1-144 0,-1 6 128 0,-3 2-128 0,-1-1 128 16,-1 2-128-16,3 1 128 0,-4 4-128 0,-3 2 128 16,1-2-128-16,-4-1 128 0,-2 9-128 0,0-4 0 0,-1-1 0 0,-3 1 128 31,-4-5-128-31,0-1 160 0,-3-3-160 0,-1-4 160 0,-1-6-32 0,-1-3-128 15,-2-2 192-15,0-2-64 0,0-3-128 0,0-5 0 16,0-4 0-16,1-4 0 31,0-3-1328-31,4-5-288 0,0 0-64 0,2-8-11840 0,0-9-2368 0</inkml:trace>
  <inkml:trace contextRef="#ctx0" brushRef="#br0" timeOffset="-22879.02">14974 5311 33167 0,'0'0'1472'0,"0"0"304"0,0 0-1424 0,0 0-352 16,25-8 0-16,-7 3 0 0,-18 5 1392 0,21-8 208 0,3-4 32 0,2 7 16 15,3 2-816-15,4 1-176 0,-2 2-16 0,0 2-16 16,-4-2-464-16,2 5-160 0,2-2 0 0,2 2 144 16,1 2-144-16,1-3 0 0,4 1 0 0,2-5 128 15,-4 0-1968 1,2-5-400-16,-1 2-64 0</inkml:trace>
  <inkml:trace contextRef="#ctx0" brushRef="#br0" timeOffset="-22418.44">16166 5361 27647 0,'0'0'2448'15,"0"0"-1952"1,0 0-496-16,-1-13 0 0,-4 2 2016 0,1-2 304 0,3 0 64 0,-2 1 16 15,-1-1-832-15,4 13-160 0,-5-11-48 0,1 1 0 16,-3 2-976-16,-1 0-208 0,-2 0-48 0,-1 3 0 16,-1-3 176-16,4 5 16 0,-1 1 16 0,-8 2 0 15,0 5 64-15,-3 3 16 0,-3 2 0 0,1 1 0 16,-1 7-240-16,3 5-48 0,1 3-128 0,4 3 192 16,2 0-192-16,2-1 0 0,4-2 0 0,4 1 0 0,2-1-128 0,2-1 128 15,2-4-192-15,1 1 192 16,4 0 0-16,0-5-128 0,0-2 128 0,2-2 0 0,0-3 0 15,1-2 144-15,2-5-16 0,-2 0 0 0,2-6 80 0,0-2 16 16,0-6 0-16,2 3 0 0,-1-8 32 0,1 3 0 0,-2-4 0 0,2-4 0 16,-1-3-128-16,2-2 0 0,-3-2-128 0,-1 4 192 0,-4 0-192 0,-2 2 176 31,-1 6-176-31,-1 2 160 0,-3-3-160 0,-1 3 128 0,0 14-128 0,0 0 128 16,0 0-128-16,0 0 0 15,0 0 144-15,0 0-144 0,0 0 0 0,0 0 0 16,-11 11 0-16,4 2 0 0,2 7 0 0,2-3 0 15,2 0-160-15,1 4 160 0,1-2 0 0,1 2-128 16,-1 0 128-16,4 1 0 0,0 0 0 0,3-4 0 16,0 2 0-16,1-7 0 0,0 0 0 0,6 3 0 15,1-3 0-15,2-5 0 0,-3-2 0 0,2-6 0 16,8-6 0-16,1-4 0 16,1-9-1568-16,1 1-208 0,1-5-32 0,5 2-17280 0</inkml:trace>
  <inkml:trace contextRef="#ctx0" brushRef="#br0" timeOffset="-22185.44">16436 5319 13823 0,'0'0'608'0,"0"0"128"16,0 0-592-16,-4 16-144 0,1-3 0 0,2 0 0 15,-1 2 4864-15,2-1 960 0,2 1 176 0,-1-5 32 16,1 6-3392-16,1 5-672 0,0 0-144 0,1 7-32 16,2 1-1008-16,-1 0-208 0,0 4-32 0,1-1-16 15,-1 2-208-15,2 3-64 0,-2-1 0 0,-1 6 0 0,3 4-128 0,-4 4-128 16,2 7 192-16,-3-16-192 0,-1 1 176 0,-1 23-176 15,0-7 160-15,2-4-160 0,-1-6 192 0,1-5-64 16,-2-9-128-16,0-12 192 0,0-4-192 0,-2 10 0 0,1-10 0 0,2-5-160 31,-1-13-1616-31,0 0-320 0,0 0-64 0,0 0-15952 0</inkml:trace>
  <inkml:trace contextRef="#ctx0" brushRef="#br0" timeOffset="-21939.56">16486 5600 23775 0,'-5'-28'1056'0,"4"13"224"0,-1-4-1024 0,2-2-256 0,2 1 0 0,2 3 0 16,1 0 2432-16,0 6 432 0,6-2 80 0,7-8 32 0,2 0-736 0,3 0-160 16,1-2-32-16,2 5 0 0,1-1-624 0,-9 10-128 15,2 0-16-15,6-3-16 0,-3 4-560 0,-4 7-128 16,1 2 0-16,-6 7-16 0,-1 0-368 0,0 5-192 31,0-1 192-31,-2 4-192 0,-4 0 176 0,-2 2-176 0,0 3 160 0,-2-1-160 0,-3 1 192 0,2-8-64 0,-4 6-128 0,-5 7 192 31,-2-1-48-31,-4 2-16 0,-4-1 0 0,-2 2 0 16,-4-2-128-16,-4 3 0 0,-1-5 0 0,-3-3 0 31,-3 1-1888-31,2-8-416 0,1-4-64 0</inkml:trace>
  <inkml:trace contextRef="#ctx0" brushRef="#br0" timeOffset="-21613.29">16609 4647 28559 0,'0'0'2544'0,"0"0"-2032"16,0 0-512-16,0 0 0 0,0 0 3264 0,-8-5 544 15,8 5 112-15,-11 0 32 0,-5 2-2144 0,3 6-416 0,-2 3-96 0,-1 2-16 16,0 6-1024-16,-4 7-256 0,-3 7 0 0,1 4 0 31,-3 1-864-31,4 2-224 0,2-3-64 0</inkml:trace>
  <inkml:trace contextRef="#ctx0" brushRef="#br0" timeOffset="-20900.83">17558 5268 26719 0,'0'0'2368'0,"0"0"-1888"0,-7-8-480 0,7 8 0 0,-10-6 2224 0,2 1 336 31,8 5 80-31,-13 0 16 0,2-3-1056 0,11 3-224 0,-12 3-32 0,3 0-16 0,9-3-704 0,0 0-144 16,-12 5-32-16,4 6 0 15,0-1-320-15,2 6-128 16,1-3 0-16,2 9 0 0,-1 2 128 0,4 3-128 0,0 3 0 0,2 4 144 16,1 2-144-16,0-2 0 0,1-2-160 0,1 2 160 15,-4-1 0-15,6-4 0 0,-1-5-128 0,1-3 128 0,-1-1 0 0,1-7 0 16,-1-5 0-16,2 0 160 15,-8-8-160-15,13 0 128 0,-13 0-128 0,15-5 128 16,-2-1-128-16,1-7 160 0,-1 0-160 0,0-4 160 0,0-4-160 0,-1-3 0 16,-3-2-160-16,0 2 160 0,-1-4 0 0,-3 2 0 0,-2-2 0 0,2 3 0 15,0 0 0-15,-4 4 0 0,2 2 0 0,-3 6 160 16,-4 1-160-16,2 4 0 0,2 8 0 0,0 0 128 16,0 0 0-16,0 0 0 0,0 0 0 0,0 0 0 0,0 0 80 0,-3 11 16 31,1 9 0-31,0-2 0 0,2 3-96 0,0 3-128 15,2 1 176-15,1-1-176 0,1 0 160 0,0-1-160 16,3 1 128-16,3 4-128 0,3-2 0 0,-2-2 0 0,-1-3 0 0,1 1 0 16,1-8 128-16,1-4-128 0,-13-10 128 0,17 8-128 15,1 0 128-15,7-8-128 0,2 0 192 16,-6-8-192-16,4 0-272 16,-4-8 64-16,1-2-13248 15,1-7-2656-15</inkml:trace>
  <inkml:trace contextRef="#ctx0" brushRef="#br0" timeOffset="-20528.31">17944 5389 2751 0,'0'0'256'16,"0"0"-256"-16,0 0 0 0,0 0 0 0,0 0 7568 0,0 0 1472 15,0 0 304-15,0 0 48 0,5 9-5872 0,-5-9-1152 16,3 12-256-16,0-1-32 16,4 2-1376-16,-4-3-288 0,-1 1-48 0,3 10-16 15,-2-1-352-15,2-2 128 0,0 3-128 0,1 1 0 0,-1 0 0 0,0-5 144 16,-2 4-144-16,2-1 0 15,1-1 128-15,-1-4-128 0,0-4 0 0,-5-11 0 16,0 0 144-16,5 9-144 0,0-5 0 0,-5-4 144 0,0 0-144 0,10 0 128 0,-10 0-128 0,13-8 128 16,-2-5-320-16,-3 4-80 15,2-6-16-15,3-11 0 0,-3-2-32 0,-1 4 0 16,3-5 0-16,-4 0 0 0,-3-1 192 0,-4 1 128 0,4 5-192 16,-2 6 192-16,1 2-128 0,-4 16 128 0,0 0 0 0,0 0 0 15,0 0 0-15,0 0-128 0,0 0 128 0,0 9 0 0,-4 3 0 0,4 12 0 16,0 2 0-16,-1 3 0 0,-1-1 192 15,2 1-48-15,0 0-16 0,2-7 0 0,-1-1-128 16,3 6 192-16,-1-2-192 0,5-8 192 0,5 3-192 0,-3-10 0 16,1-2 144-16,7 0-144 15,1-5 0-15,4-6 128 16,0-5-128-16,3-5 0 16,6 0-1200-16,-1-7-304 0,-3-2-64 0,-2-1-16720 0</inkml:trace>
  <inkml:trace contextRef="#ctx0" brushRef="#br0" timeOffset="-20042.59">18592 5522 13823 0,'0'0'1216'0,"0"0"-960"0,0 0-256 0,0 0 0 16,0 0 4160-16,0 0 768 0,0 0 176 0,0 0 16 15,0 0-1664-15,0 0-320 0,0 0-80 0,0 0-16 16,0 0-1536-16,0 0-304 0,6-13-64 0,-4 1-16 0,0 3-656 0,-2-8-128 16,0 1-16-16,-2 0-16 0,0 3-304 0,-1 0 160 15,-5-2-160-15,3 7 128 0,5 8-128 0,0 0 0 16,-13-5 0-16,13 5 128 0,-15 4-128 0,1 0 0 15,-1 8 0-15,7 1 0 0,-3 0 0 0,-1 8 0 16,3 0 0-16,-1 3 0 0,2 1-192 0,-2 12 0 16,5-4-16-16,5-12 0 0,2 3 208 0,4 10-144 15,1-6 144-15,4-2-128 0,2-7 128 0,0-6 0 0,-2 0 0 0,2-2-128 16,0-6 128-16,2-1 0 16,0-4 0-16,-1 0 0 0,-1-5 0 0,0-2 176 15,0-1-176-15,2-2 192 0,-4-3-16 0,1-1 0 0,-3 1 0 16,-1-3 0-16,-1-6-48 0,-2 1-128 15,0 0 192-15,-2 0-64 0,-1 2-128 0,-2 2 128 0,-2 1-128 0,0 6 128 0,2 10-128 0,0 0 0 16,0 0 144-16,0 0-144 16,0 0 0-16,0 0 0 0,0 0 0 0,0 0 0 15,0 0-128-15,-6 13 0 0,1 4 0 0,3-4 0 16,2 6 128-16,2 7 0 0,4 3-144 0,1-4 144 16,1 1-144-16,0-2 144 15,0 0-192-15,0 6 192 0,4 2 0 0,-4 5 0 0,-2 1 0 0,1 2 0 16,-1 6 0-16,1-4 0 15,-2 2 0-15,-2-15 0 0,0-3 0 0,0 11 0 0,-1-7 0 0,-2-6 0 0,-3 0 0 0,-2-3 144 16,3-6-144-16,-1-7 192 16,-3-1 0-16,-3 1 0 15,-2-2 0-15,-7-1 0 0,0 0-192 0,1-5 0 0,-3 0 144 0,7 0-144 32,-3-5-1760-32,-9-6-416 0,3-4-96 0</inkml:trace>
  <inkml:trace contextRef="#ctx0" brushRef="#br0" timeOffset="-19752.47">17756 4971 35183 0,'0'0'1552'0,"0"0"336"0,8-11-1504 0,-8 11-384 16,0 0 0-16,9-8 0 0,-9 8 496 0,12-3 16 0,-12 3 16 0,13 0 0 0,3 3-208 0,-1 2-32 31,-2 3-16-31,1 0 0 0,1 5-272 0,-5-2 0 16,-1 6 0-16,6 2 0 0,-4-4 0 0,-1 1 160 16,0-5-160-16,-4 6 128 0,-1-1 64 0,-3 0 0 15,-5-1 0-15,-4 1 0 0,-1 3 64 0,-7-1 32 16,-4 2 0-16,3-7-12016 15,-5 0-2416-15</inkml:trace>
  <inkml:trace contextRef="#ctx0" brushRef="#br0" timeOffset="-19568.93">18428 4738 34095 0,'11'-5'3024'0,"-1"0"-2416"16,1 2-480-16,4-1-128 0,-15 4 1856 0,0 0 336 15,0 0 80-15,-2 15 16 0,-4 3-1168 0,-7 3-224 16,-7 3-64-16,-7 6 0 0,-7 2-416 0,1 9-96 0,1-4 0 0,1-3-13936 16,3 2-2768-16</inkml:trace>
  <inkml:trace contextRef="#ctx0" brushRef="#br0" timeOffset="-17360.25">19819 5343 26719 0,'0'0'1184'0,"-6"-16"240"0,-4 13-1136 0,7-10-288 15,-2 1 0-15,-2 4 0 0,-1 3 1696 0,-2 2 288 0,-1 3 48 0,0 0 16 16,-2 0-864-16,0 3-160 0,0 5-48 0,-5 1 0 15,-6-1-528-15,2 3-96 0,3-1-32 0,1 3 0 16,0 1-48-16,0 3-16 0,2 0 0 0,0 5 0 16,0-1-64-16,1 3 0 0,0 4-16 0,2-2 0 15,2 3-176-15,3 0 0 0,2 2 0 0,4 11 0 0,5-5 0 0,2-4 0 0,3-7 0 16,7-5 0-16,-1-5 0 16,1 0-192-16,1-4 192 0,4-4-144 0,2-3 144 0,3-5 0 0,2-3 0 15,4-7 0-15,0-2 176 0,-3-5 0 0,1-8 0 0,0 1 16 0,2-9 0 16,-2-6 0-16,-3-4 0 15,2-3-192-15,-6 1 0 0,-2-6 0 0,-4 3-176 16,-3-1-112-16,0-1-32 16,-6 3 0-16,-2-5 0 15,-2 1-80-15,-2-2-32 0,-2 4 0 0,-2-1 0 16,-2 1-256-16,0 20-48 0,0-4-16 0,-5-14 0 16,2 3 176-16,2 10 16 0,-3 5 16 0,5 10 0 0,0 1 352 0,1 2 192 0,0 3-192 0,-2-4 192 15,2 3 720-15,-1 6 256 0,3-2 48 0,1 10 16 0,0 0-832 16,0 0-208-16,0 0 0 15,0 0 2176-15,0 0 384 0,0 0 64 0,0 0 32 0,0 0-1952 0,1 13-384 16,3 3-64-16,-3 26-32 0,3 7-224 16,-3-7 0-16,2 10 0 15,1 2 0-15,-1-1 0 0,0-6 0 0,0 7 0 16,2 0 0-16,-1-1 0 0,-1 1 0 0,2-2 0 16,1-5 0-16,1-15 0 0,-4-6 0 0,5 15 0 15,0-9 0-15,0-6 144 0,2-6-144 0,0-4 128 16,-2-3-128-16,-3-5 0 0,-5-8-160 0,0 0 160 31,0 0-2624-31,0 0-448 0,0 0-64 0</inkml:trace>
  <inkml:trace contextRef="#ctx0" brushRef="#br0" timeOffset="-17169.61">19684 5101 39215 0,'0'0'1728'0,"5"-9"384"0,0-3-1696 0,0-1-416 15,-2 2 0-15,4-2 0 0,-2 3 1072 0,1 4 128 0,1-3 16 0,6 0 16 16,0 1-752-16,1 1-160 0,1-1-16 0,4 3-16 16,6 5-288-16,-1 0 0 15,2 3 0-15,0-1 0 16,2-4-768-16,-1 4-176 0,4 1-16 0,2 5-11680 16,-1 1-2336-16</inkml:trace>
  <inkml:trace contextRef="#ctx0" brushRef="#br0" timeOffset="-16752.35">20389 5319 32655 0,'0'0'1440'0,"0"0"304"0,0 0-1392 0,0 0-352 16,0 0 0-16,0 0 0 0,0 0 1904 0,0 0 304 16,0 0 64-16,0 0 16 0,-8 5-1280 0,0 3-256 0,8-8-48 0,-5 16-16 15,2 0-528-15,-1-3-160 0,0 3 0 0,2 1 0 16,2-1 0-16,0 2 0 0,0-2 0 0,2 4 0 15,1-3 0-15,0 0 0 0,0-4 0 0,2-2 0 16,-5-11 0-16,5 13 0 0,-5-13 0 0,0 0 0 0,0 0 176 0,0 0-176 0,0 0 160 0,0 0-160 31,0 0 144-31,13 0-144 16,0-5 128-16,0-3-128 0,-3-3 0 0,0-2 0 0,-4-4-192 0,4 0 192 16,-1-3-336-16,1-1 48 0,-3-3 16 0,-1-1 0 15,1-4 144-15,2 3 128 0,0-2-192 0,-1 7 192 16,-3 0-192-16,-4 8 64 0,2 2 128 0,-3 11-208 0,0 0 208 0,0 0 0 15,0 0 0-15,0 0 0 0,0 0 0 0,-6 13 0 16,-2 6 0-16,1 2 0 0,1 7 0 0,-2-2 0 16,1 3 0-16,4-8 0 0,1 4-128 0,1 7 128 0,-1-3 0 0,4 1-144 15,1-6 144-15,3 0 0 16,3-3 0-16,0-1 128 0,4-6-128 0,2-5 0 16,1-6 0-16,5-3 128 0,2-3-128 0,3-6 0 15,3-5 0-15,4-6 0 16,2-4-3280-16,1 0-624 0</inkml:trace>
  <inkml:trace contextRef="#ctx0" brushRef="#br0" timeOffset="-16170.76">21009 5291 22111 0,'0'0'976'0,"0"0"208"0,0 0-944 0,0 0-240 0,0 0 0 0,-9-1 0 16,9 1 3840-16,-15-4 736 0,2 4 144 0,13 0 16 15,-16 0-2672-15,6 5-528 0,0-2-128 0,-6 2 0 0,-2-1-736 0,2 4-144 31,-2 0-16-31,8 0-16 0,-3 2-288 0,0 1-48 0,0 5-16 0,-3 10 0 16,0-1-144-16,9-4 0 0,2-2 0 0,4 2 0 16,1-4 0-16,1-5-144 0,1 0 144 0,5 1-160 0,1-2 160 0,3-1 0 15,-11-10 0-15,10 6 0 0,1-1 0 0,7 0 0 16,-2-2 128-16,0-3-128 16,-1-3 160-16,0 2-32 0,-1-6-128 0,3 2 192 0,-3-6-64 0,1 3-128 0,-2-5 176 0,0 3-176 15,-3-5 0-15,-1 6 0 0,-4-3 0 0,0-1 0 16,-3 2 0-16,-4-2 0 0,-5 0 0 0,-1 0 0 31,-1-2-256-31,-3 2-16 0,-2 8 0 0,-1 1 0 16,0 0-432-16,6 6-64 15,-3 1-32-15,-4 5 0 0,0-3 16 0,4 3 0 0,3 0 0 0,9-8 0 16,0 0 80-16,0 0 32 0,0 0 0 0,11 9 0 16,2-3-800-16,5-4-144 0,5-4-48 0,3-9 0 15,1-2 912-15,4-2 176 0,2-3 48 0,-1 2 0 0,2 0 528 0,0 0-128 16,-1-1 128-16,-1 4 0 0,1-3 496 0,-11 8 144 15,3-2 48-15,7-1 0 0,-6 3 528 0,-5 5 96 16,-6 1 32-16,-15 2 0 0,13 0-464 0,-13 0-96 16,0 0-16-16,0 0 0 0,0 0 128 0,0 0 32 15,-7 16 0-15,-4 0 0 0,-4-1-336 0,-1 0-64 16,-3-2-16-16,-2 8 0 0,0 0-368 0,-1 3-144 0,3 4 0 0,-1-2 144 16,6 3-144-16,4-10 0 15,2 3-160-15,-2 12 160 0,2 1-144 0,3-5 144 0,5-3-128 0,5-1 128 0,2-5-128 0,1-5 128 16,1-4-128-16,8 1 128 0,1-3 0 0,-1-2 0 31,3-5 0-31,1-6 0 0,2-2 0 0,-1-3 144 0,1 0 0 0,-7-1 0 16,-1 1-144-16,1-5 0 0,1-3 0 0,2-5-176 31,-3 3-2416-31,-6-1-480 0,-4-2-112 0,-6 8-16 0</inkml:trace>
  <inkml:trace contextRef="#ctx0" brushRef="#br0" timeOffset="-15947.11">20897 5002 42159 0,'0'0'928'0,"20"-8"192"0,-6 0 32 0,3-2 32 0,-4-1-944 0,11 3-240 15,8 0 0-15,-7 3 0 0,-11 10 656 0,-10 11 96 31,-14 20 16-31,-3-6 0 16,-2-5-768-16,-3 2-160 16,-3-1-32-16,0 4-12992 15,3-3-2624-15</inkml:trace>
  <inkml:trace contextRef="#ctx0" brushRef="#br0" timeOffset="-15746.93">20480 5002 42847 0,'0'0'944'0,"0"0"192"0,0 0 32 0,2-8 48 0,6 3-976 0,-8 5-240 0,11-8 0 0,-11 8 0 0,0 0 0 0,11 13 0 16,-2 3 0-16,-5 1 0 0,0 2-256 0,-4 7-112 15,-2 7-16-15,0 1 0 16,-2 6-2560-16,-1-2-512 0,-3 20-96 0,8-1-32 0</inkml:trace>
  <inkml:trace contextRef="#ctx0" brushRef="#br0" timeOffset="-15593.56">20728 6121 40767 0,'0'0'1808'0,"0"0"368"0,0 0-1728 0,0 0-448 0,0 0 0 0,-4 11 0 0,4-11 752 0,0 0 64 16,0 0 16-16,-7 8 0 15,7-8-1536-15,0 0-320 0,-19 3-48 0,19-3-16 16</inkml:trace>
  <inkml:trace contextRef="#ctx0" brushRef="#br0" timeOffset="-14185.74">22087 5169 41231 0,'0'0'896'0,"0"0"192"0,2-14 48 0,-2 14 32 0,0 0-928 0,0 0-240 16,-3-10 0-16,3 10 0 0,0 0 912 0,0 0 144 0,0 0 32 0,0 0 0 15,0 13-1088-15,0 5-192 16,-2 6-64-16,4 1 0 0,4-1 96 0,-1 0 16 0,-2 1 0 0,5 6 0 16,5 4 144-16,0-1 0 0,-1-4 160 0,-1 2-160 15,0-3 0-15,1 0 0 0,1-4-176 0,-3-2 176 16,4-6 0-16,-4 0 256 0,0-4 0 0,-2-5-16 16,-8-8-240-16,0 0 0 0,14 0-192 0,-14 0 192 15,9-8 0-15,-1-2 0 16,1-5 0-16,-1-3 0 0,-1-3 0 0,1-3 128 15,0-5-128-15,0-4 0 0,-1 1 0 0,-2-6 0 0,0 1 0 0,-2 3 0 0,3-2 896 0,1 2 176 0,-1-3 32 0,1 6 16 32,-2 10-2336-32,-2 5-448 0,-5 3-112 0,2 13-16 15,-3-13-1424-15,3 13-304 0,0 0-48 0,0 0-16 0</inkml:trace>
  <inkml:trace contextRef="#ctx0" brushRef="#br0" timeOffset="-13908.54">22600 5238 39215 0,'0'0'864'0,"0"0"176"0,0 0 48 0,0 0 0 0,0 0-864 0,0 0-224 16,0 0 0-16,0 0 0 0,0 0 1104 0,0 0 176 0,0 0 48 0,0 0 0 16,7 8-912-16,-2 8-176 15,-4-1-48-15,-1 2 0 0,-1 8-192 0,1 1 0 16,0 1 0-16,1-1 0 0,-4 4 0 0,3-3 0 15,2 2 0-15,1 1 0 0,2-6 144 0,0 0-16 16,1-6 0-16,-1 2 0 0,3 1-352 0,-1-2-80 16,1-6-16-16,-8-13 0 0,0 0 320 0,0 0 256 15,11-3-64-15,2-2 0 0,3 0-192 0,-4-3-160 0,-1-5 32 0,2-3 0 32,0-7-2112-32,5-8-400 0,-2-1-96 0,4-1-8720 15,-2 1-1728-15</inkml:trace>
  <inkml:trace contextRef="#ctx0" brushRef="#br0" timeOffset="-13764.61">22763 4947 28559 0,'0'0'1264'0,"0"0"272"0,0 0-1232 0,3 13-304 0,-3-13 0 0,0 13 0 16,0-13 1136-16,0 0 160 0,0 0 48 0,6 16 0 0,1-3-624 0,1-1-112 16,-8-12-32-16,15 4 0 15,1 5-1888-15,0-5-384 0,8-2-80 0,-24-2-16 0</inkml:trace>
  <inkml:trace contextRef="#ctx0" brushRef="#br0" timeOffset="-13416.66">22979 5480 36159 0,'0'0'800'0,"0"0"160"0,0 0 48 0,0 0 0 0,9-9-816 0,1 1-192 16,-10 8 0-16,15-8 0 0,-2 0 1408 0,-4-3 256 15,0-2 32-15,-1 0 16 0,1 1-944 0,1-4-192 16,-3-5-48-16,-2 5 0 0,-1 3 448 0,0 3 96 16,-8-1 16-16,1-2 0 15,-3-4-1552-15,-2 1-304 0,-1 5-64 0,-4 3-16 0,-3 3 1040 0,0 2 224 16,1 3 32-16,-2 3 16 16,-5 0-816-16,8 2-160 0,-1 3-48 0,-6 12 0 0,-3-3 176 0,6 0 48 0,5 1 0 0,2 4 0 15,-1 3 160-15,9-8 48 0,0 0 0 0,3 9 0 0,3 1-64 0,0-2 0 16,2-4 0-16,0-8 0 15,5 0 192-15,3 3 0 0,0 3 0 0,0-2 0 16,1-1 192-16,2-2 80 0,1-2 16 0,2-7 0 16,1-7-160-16,-3-4-128 0,8-1 192 0,14-7-192 0,-3-8-144 0,-1 1-144 15,1-6-32-15,0 1-12448 16,-2-2-2496-16</inkml:trace>
  <inkml:trace contextRef="#ctx0" brushRef="#br0" timeOffset="-13164.9">23615 5192 41695 0,'0'0'912'0,"0"0"192"0,-3-8 48 0,3 8 16 0,0 0-928 0,-8 0-240 0,-4 0 0 0,-2-5 0 0,1 0 1120 0,1-3 176 0,-2 5 48 0,4 3 0 16,-1 8-976-16,-10 3-192 0,-4-1-48 0,-1 2 0 16,3 4-128-16,9 0 0 0,-2 0 0 0,-4 10-176 15,1-5 176-15,9-4 0 0,2 2 128 0,-2 10-128 16,4-3 0-16,2 2-128 0,4-2 0 0,4-2 0 15,0-3 0-15,5 2 0 0,0-5 0 0,4-2 0 0,-1 0 128 0,7-3 0 16,4 0 128-16,1-6-128 0,2-10 0 0,-1-1 0 16,-3 3 0-16,3-6 0 0,1-6 176 0,0 0-48 15,0-3 0 1,-9 5 0-16,1-4-2864 0,5-9-576 0,1-9-112 0,-9 6-32 0</inkml:trace>
  <inkml:trace contextRef="#ctx0" brushRef="#br0" timeOffset="-12877.26">22988 5080 36623 0,'0'0'1616'0,"8"-8"352"0,-1-10-1584 0,1 2-384 16,0 5 0-16,2-2 0 0,5-4 592 0,-1 1 48 0,-1 3 0 0,-1 2 0 15,-3-2-384-15,1 1-64 0,1 6 0 0,-2-1-16 16,-9 7-176-16,9-4-144 16,-9 4 144-16,0 0-208 0,0 0 368 0,0 0 80 15,18 3 16-15,-18-3 0 0,0 0-416 0,13 14-80 0,-6 3-16 0,-1-3 0 16,2-1 256-16,0 0 256 0,-8-13-48 0,12 13-16 0,-1 2-192 0,9 3 0 16,-3-7 0-16,-4-3 0 31,2-3-2160-31,6 6-464 0,5-2-112 0,-3 0-16 0</inkml:trace>
  <inkml:trace contextRef="#ctx0" brushRef="#br0" timeOffset="-12717.62">23086 6005 38927 0,'0'0'848'0,"0"0"176"0,-12 23 48 0,12-23 32 0,-3 13-880 0,3-13-224 0,-1 16 0 0,1-16 0 0,-2 9 608 0,2-9 80 15,0 0 16-15,0 0 0 0,0 0-576 0,0 0-128 16,8 9 0-16,5-9-18432 16</inkml:trace>
  <inkml:trace contextRef="#ctx0" brushRef="#br0" timeOffset="-12189.16">24717 5043 27647 0,'0'0'608'0,"0"0"128"0,0 0 32 0,0 0 0 0,0 0-624 0,0 0-144 15,0 0 0-15,0 0 0 0,-4-10 1984 0,4 10 352 16,0 0 80-16,-7 0 16 0,-4 0-1024 0,-5 2-208 16,-1 6-48-16,-1 0 0 0,-1 5-448 0,-4 3-112 15,-4 4-16-15,-3 4 0 0,0 5-144 0,4 2-48 16,3 5 0-16,-5-2 0 15,-3-2-816-15,4 1-160 0,4 1-48 0,2-2 0 0,0-2 640 0,1-1 0 0,4 0 0 0,0-5 0 32,0-3-656-32,6-6-224 0,10-15-32 0,-8 10-10960 15,-4-7-2192-15</inkml:trace>
  <inkml:trace contextRef="#ctx0" brushRef="#br0" timeOffset="-11982.98">24316 5163 35935 0,'0'0'784'0,"0"0"176"0,0 15 16 0,0-2 48 0,2 0-832 0,-4 0-192 15,1 3 0-15,4 0 0 0,4 5 336 0,-1-1 32 0,-1-3 0 0,3 5 0 16,5 0-48-16,3 1 0 0,1-4 0 0,-1 1 0 16,-2-2-112-16,3 3-16 15,0-5-16-15,-2-4 0 0,3 1-176 0,11 3 192 0,-3-5-192 0,2-4 192 16,1-4 48-16,-1-3 16 0,-2-5 0 0,4-6-18032 15</inkml:trace>
  <inkml:trace contextRef="#ctx0" brushRef="#br0" timeOffset="-11586.55">24946 5204 43775 0,'0'0'960'0,"0"0"208"15,0 0 48-15,0 0 0 0,-6-9-976 0,6 9-240 0,0 0 0 0,0 0 0 0,0 0 656 0,0 0 96 16,0 0 16-16,-5 12 0 0,5 1-624 0,0 3-144 16,3 2 0-16,-1-4 0 0,-2 1 0 0,2 13 128 15,1-2-128-15,0-2 128 0,-1-3-128 0,1-5 0 16,2-1 0-16,1 3-176 0,-1-2 176 0,0-3-128 16,-5-13 128-16,6 11-128 0,-6-11 128 0,0 0 0 0,0 0 128 0,17 2-128 15,-1-7 0-15,-3 0 0 0,-5-8 0 0,5-3 0 16,-2-5 0-16,4-2 0 15,0 1 0-15,-4-6 0 16,-4-1-384-16,1 1-160 0,0 2-32 0,-5 7 0 0,3-2 576 0,1-9 192 0,-4 6 0 0,-1 8 0 16,-4 3-192-16,2 13 144 0,0 0-144 0,0 0 128 15,0 0 160-15,0 0 32 16,-8 13 0-16,0 3 0 0,3 3-64 0,-3 3 0 16,-2 4 0-16,4-4 0 15,-1 4-608-15,1-1-128 0,-1 4-32 0,1 8 0 0,3-4 368 0,1-4 144 0,2-5-128 0,3-3 128 16,0-4 0-16,4-9 224 0,1 0-32 0,5-3 0 15,-13-5 160-15,16-5 32 0,5-7 0 0,-4 4 0 32,0-8-1856-32,11-10-352 0,-4 5-80 0,7-7-17264 0</inkml:trace>
  <inkml:trace contextRef="#ctx0" brushRef="#br0" timeOffset="-11382.2">25073 4842 38703 0,'0'0'848'0,"0"0"176"0,0 0 48 0,0 0 16 0,0 0-880 0,7-5-208 0,4 0 0 0,0 0 0 0,4 2 1584 0,9-2 272 16,-1-2 48-16,-2 2 16 0,0 2-1344 0,-3 3-256 0,0 0-48 0,-8 0-16 15,-2 7-48-15,3-2-16 16,-11-5 0-16,7 13 0 0,1 0-192 0,-7 1 0 0,-2-1 0 0,-4 3 0 16,-3-3 0-16,-5 8 0 15,-3 1 0-15,-6 2-13952 16,-2-5-2816-16</inkml:trace>
  <inkml:trace contextRef="#ctx0" brushRef="#br0" timeOffset="-10901.17">25601 5455 32015 0,'0'0'1408'0,"0"0"320"0,0 0-1392 0,0 0-336 0,0 0 0 0,0 0 0 0,0 0 896 0,0 0 96 16,0 0 32-16,18-11 0 0,3-5-464 0,0-6-96 15,0-4-16-15,3-6 0 16,7 0-96-16,0-6-32 0,0 4 0 0,-2-2 0 0,-3 2 320 0,-8 10 48 15,0-5 16-15,4-13 0 0,-4-2-208 0,-5-2-48 0,-6 1 0 0,-2-1 0 0,1-2-304 0,-4 1-144 32,-5-5 128-32,-4 6-128 0,1 1 128 0,-3 11-128 0,-2 1 128 0,-2 4-128 15,-5 3-224-15,0 3-128 16,0 7-32-16,1 3 0 0,-3 5 384 0,4 3-176 16,3 8 176-16,-2 2-128 0,-3 8 128 0,2 3-128 0,2 4 128 0,1 1-128 15,0 0 128-15,3 8 0 0,3 4 0 16,2 1 0-16,1 6 0 0,2 3 192 15,4 2-64-15,1 7 0 0,2-5 48 0,0 2 16 16,1 0 0-16,1-4 0 0,2-3-192 0,-4-13 0 16,5 4 0-16,1 16-176 0,-3-2 176 0,4-7 176 0,-4-4-48 15,0-10 0-15,-1-2-128 0,2-8 128 16,3-6-128-16,-1-3 128 16,2-7-1216-16,5-7-256 0,5-6-64 0,1 0 0 0</inkml:trace>
  <inkml:trace contextRef="#ctx0" brushRef="#br0" timeOffset="-10487.25">26041 5088 38463 0,'0'0'848'0,"0"0"176"0,-10-5 48 0,10 5 0 0,0 0-864 0,0 0-208 0,0 0 0 0,0 0 0 0,0 0 1424 0,0 0 240 16,-7 5 64-16,1 3 0 0,1 5-1136 0,0 4-208 16,5 4-64-16,0 1 0 0,0 1-320 0,0-7-128 15,0 6 0-15,5 8 0 0,0-4 128 0,1-5-128 16,4 1 128-16,0-6-128 0,0-5 128 0,-1-6 0 15,1-2 128-15,6 1-128 0,2-3 128 0,2-2-128 16,4-6 128-16,-8-1-128 0,2 0 0 0,0 0-128 0,0-5 0 0,5-4 0 31,-7-4-320-31,-2 5-48 0,-1 3-16 0,-6 2 0 0,-4-2 112 0,0 3 16 16,-1-1 0-16,-2 11 0 0,0 0 192 0,0 0 64 16,0 0 0-16,0 0 0 0,0 0 128 0,0 0 0 15,-5 8 128-15,2 2-128 0,1-2 0 0,-1 0 0 16,0 3 0-16,0 2 0 0,1 3 480 0,0 5 32 0,2 4 0 0,2-4 0 15,0 2-320-15,1-1-48 16,2 6-16-16,0-2 0 0,-4-2 0 0,6 5 0 0,-1 1 0 0,2 15 0 16,-4-4 0-16,-3-1 0 15,-1-2 0-15,-1-6 0 0,-3-6 64 0,3 2 0 0,-3-2 0 0,1-2 0 16,-2-8 144-16,-3 0 48 0,-3 1 0 0,-4-4 0 16,-1 3-128-16,-2-3-32 15,0 0 0-15,5-5 0 0,2-1-96 0,-9-6-128 0,3-1 176 0,0-1-176 31,3-3-960-31,1-1-320 0,0-6-48 0,6 3-12128 16,2-5-2432-16</inkml:trace>
  <inkml:trace contextRef="#ctx0" brushRef="#br0" timeOffset="-10269.75">26557 4346 46527 0,'0'0'4144'0,"0"0"-3312"16,0 0-672-16,0 0-160 0,0 0 448 0,0 9 48 15,-2 2 16-15,-4 13 0 0,-6 2-512 0,1 3 0 0,-7 4 0 0,-16 27 0 32,-3 0-1536-32,-1 5-416 0,0-3-80 0,-3-4-16 0</inkml:trace>
  <inkml:trace contextRef="#ctx0" brushRef="#br0" timeOffset="-9071.84">25320 4210 30399 0,'0'0'672'0,"0"0"144"0,0 0 16 0,0 0 16 0,0 0-672 0,-2-5-176 15,-3-3 0-15,5 8 0 0,-3-10 1984 0,3 10 352 16,0 0 80-16,0 0 16 0,0 0-1392 0,0 0-272 0,0 0-48 0,-8 10-16 15,-2 6-448-15,5-4-112 16,-6 4-16-16,0 2 0 0,-4 6-128 0,-1 0 0 0,-4 1 0 0,1 4-12560 16,-1 5-2400-16</inkml:trace>
  <inkml:trace contextRef="#ctx0" brushRef="#br0" timeOffset="-6500.48">27278 4928 34559 0,'0'0'768'0,"0"0"144"0,0 0 48 0,-8-13 0 0,8 13-768 0,0 0-192 0,1-12 0 0,-1 12 0 16,0 0 1312-16,0 0 224 0,-3-13 64 0,3 13 0 15,0 0-928-15,-13-5-176 0,0 1-48 0,3 4 0 16,-1 1-448-16,-2 4 0 0,-3 6 0 16,0 2 0-16,1 7 352 15,-11 9-32-15,3-3 0 0,1 2 0 0,4-2-320 0,0 4-240 0,0 0 48 0,5 1 0 16,0 4 0-16,8-14 0 0,0 4 0 0,2 4 0 0,1-2 192 16,4-9 0-1,-2-1 0-15,3-1 0 0,4-3 0 0,1-5-144 16,2 0 144-16,1-8-128 0,4-3 128 0,2-10 0 15,5-5 0-15,2-5 0 0,2-6 0 0,1-3 176 16,3-6-48-16,-3 1 0 0,-2 3-128 0,-3-2 0 0,-2-1 0 0,-4-1 0 0,-1-4 0 0,-7 15-272 31,-3-8 64-31,1-21 16 0,1 2 192 0,-1 4 0 0,-1 1 0 0,-3 4 0 16,-4-1 0-16,0 4-144 0,-1 8 144 0,-2 1-128 16,-1 4 128-16,-1 5 0 0,-1 3 0 0,-2 1 0 15,-1 7-128-15,0 5 0 0,-1 3 0 0,4 2 0 16,2 3 128-16,6 0 176 0,-8 5-48 0,-2 3 0 15,10-8 160-15,-8 13 32 0,0 3 0 0,3 0 0 16,0 6-112-16,5 5-16 0,0 6 0 0,3 1 0 0,2 3-192 0,1 4 0 0,4 1 0 16,-2-10 0-1,2 6 256-15,5 20 0 0,-2-9 0 0,0-1 0 16,3-5-256-16,-6-11 144 0,-2-3-144 0,6 14 128 16,-1-4 0-16,0-17 0 0,-1 6 0 0,-1-7 0 0,0-5 112 0,-1 2 16 15,0-2 0-15,6 4 0 16,4-12-1184-16,-1-3-224 0,1-5-64 0,-3-3-17728 0</inkml:trace>
  <inkml:trace contextRef="#ctx0" brushRef="#br0" timeOffset="-6083.81">27601 4928 43999 0,'0'0'960'0,"0"0"208"0,0 0 48 0,0 0 16 0,0 0-976 0,0 0-256 15,0 0 0-15,0 0 0 0,0 0 1024 0,0 0 144 0,0 0 48 0,0 0 0 16,0 0-976-16,3 19-240 0,0-1 0 0,1 3 0 16,-1-1 0-16,2 4 0 0,-2-6 0 0,2-4-160 0,0-1 32 0,1 0 0 15,1 0 0-15,2 4 0 0,1-4 128 0,0-5 176 16,-10-8-48-16,13 6 0 0,0-1 0 0,-3-5 0 16,-1-3 0-16,8-2 0 15,-1 0-128-15,-1-3 0 0,-2 0 0 0,-2-4-176 31,-1 3-672-31,-2-6-144 0,-2-3-32 0,-3 7 0 0,1-5 672 0,2-6 128 0,-1 1 32 0,-2 0 0 0,-1 2 48 0,-2 1 16 16,0 2 0-16,0 4 0 0,0 12 128 0,0 0 0 16,0 0 0-16,0 0 0 0,0 0 0 0,0 0-128 15,-7 12 128-15,3 4-128 0,-1 2 128 0,1 1 0 16,3-1 0-16,-1 6 0 0,-1 1-128 0,3-1 0 16,0 2 0-16,5-10 0 0,-2 1 448 0,2-1 112 15,1 0 16-15,4 2 0 0,2-2-448 0,4 0 0 16,0-4 0-16,-1-2 0 0,3 1 192 0,4-8-64 15,1-6 0-15,-7 0 0 16,2-2-864-16,13-8-176 0,0-3-48 0,-13 4-18048 0</inkml:trace>
  <inkml:trace contextRef="#ctx0" brushRef="#br0" timeOffset="-5881.36">27692 4743 44463 0,'0'0'976'0,"10"-13"208"0,9 4 32 0,9-4 32 0,-4 9-992 0,10 4-256 16,13 4 0-16,-9 5 0 16,-14-1-160-16,-13 0-80 15,-1 5-16-15,0 8 0 16,-7 2-1680-16,-5-2-352 0,-4-3-64 0,3 6-14624 0</inkml:trace>
  <inkml:trace contextRef="#ctx0" brushRef="#br0" timeOffset="-5550.21">28323 4481 40319 0,'0'0'896'0,"0"0"176"0,-3 12 32 0,-13-11 16 0,-8 4-896 0,-2 2-224 0,1-6 0 0,-1 6 0 0,2-2-160 0,6-2-80 15,-5-2-16-15,-11 3 0 0,5 0 576 0,3-4 96 16,0-1 32-16,2-2 0 16,-1-5-720-16,7 4-144 0,2-4-32 0,3 0 0 15,0-5-256-15,7 5-48 0,3-2-16 0,3-1 0 16,3-2 112-16,0-3 16 0,7-4 0 0,3-1 0 0,3 3 256 0,-1 2 48 15,4 0 16-15,-4 8 0 0,3-1 320 0,12-4 240 0,1 2-48 0,-11 3 0 16,1 3 624-16,10-6 112 16,0 3 32-16,-4 0 0 0,4 3-256 0,-12 3-64 0,1-1 0 0,1 0 0 0,2 3-448 0,0-5-192 15,-2 5 128-15,0 0-17792 0</inkml:trace>
  <inkml:trace contextRef="#ctx0" brushRef="#br0" timeOffset="-5082.07">28918 4457 32479 0,'0'0'704'0,"0"0"160"0,0 0 32 0,0 0 16 0,0 0-720 0,0 0-192 16,0 0 0-16,-2 11 0 0,0-1 1472 0,-4 6 256 15,-4 0 48-15,2 5 16 0,0 7-1184 0,0 1-224 0,-2 1-64 0,0 4 0 0,1-2-144 0,4-8-48 16,1 6 0-16,1 15 0 0,0-1-128 0,1-13 128 16,2 1-128-16,0 17 128 0,2-4 16 0,1-4 0 15,0-2 0-15,1-3 0 16,2-5-144-16,-1 1 0 0,-2-8 144 0,2-7-144 0,0-4 224 0,3 6-32 31,-3-6 0-31,2-5 0 16,-7-8-912-16,8 5-192 0,-8-5-48 0,0 0-16816 0</inkml:trace>
  <inkml:trace contextRef="#ctx0" brushRef="#br0" timeOffset="-4857.84">29121 4944 41919 0,'0'0'928'0,"0"0"192"0,0 0 32 0,0 0 16 0,0 0-928 0,0 0-240 16,-5 13 0-16,5-13 0 0,0 0 816 0,-4 16 112 15,3-5 32-15,-1 6 0 0,1 0-960 0,-1 0 0 16,-1 2-272-16,-1 2 64 0,3 0 208 0,1-4 0 16,0 1 0-16,0 1 0 0,0 2 0 0,1 12 256 0,4-7-48 0,0-4-16 15,2-6-192-15,-2-6 0 16,-5-10 0-16,11 8-160 15,-11-8-1408-15,18 0-288 0,3-3-48 0,7-10-16240 0</inkml:trace>
  <inkml:trace contextRef="#ctx0" brushRef="#br0" timeOffset="-4686.83">29166 4872 37311 0,'0'0'1664'0,"0"0"320"0,0 0-1584 0,0 0-400 0,0 0 0 0,0 0 0 15,0 0 1152-15,0 0 160 0,0 0 32 0,0 0 0 16,0 0-624-16,8 2-112 16,0 5-32-16,2-6 0 15,-2-1-1376-15,7 0-288 0,-2 0-48 0,5 0-17360 0</inkml:trace>
  <inkml:trace contextRef="#ctx0" brushRef="#br0" timeOffset="-3987.72">29591 5246 41007 0,'0'0'896'0,"0"0"192"0,0 0 48 0,0 0 16 0,0 0-928 0,0 0-224 0,23-5 0 0,-21-6 0 0,4-2 1024 0,1-4 144 16,-1 1 48-16,-1 1 0 0,-2-1-880 0,2-3-160 0,0-2-48 0,-2-9 0 16,-3 6-304-16,-1 8-64 0,-1 0-16 0,-3-1 0 0,0-4 64 0,-6 0 0 15,-5 2 0-15,1 6 0 0,-1 5-160 0,1 6-32 16,-4 2 0-16,-9 2 0 31,-1 6-96-31,3 0-32 0,3 5 0 0,4-2 0 0,6 7 512 0,3 2 0 0,4 4 0 0,2-3 0 0,3 3-192 0,4 1-160 31,2-4-32-31,0 5 0 0,0-2 384 0,-1 0 240 0,1-2-48 0,2 2 0 16,4-3 112-16,-1 0 16 0,0-1 0 16,3-1 0-16,1-4-64 0,2-4 0 0,-1-3 0 0,3-3 0 15,1-2-48-15,-4-3-16 0,3-3 0 0,1-2 0 16,1-3-192-16,6 0 0 0,0-8 0 0,11-5-160 15,-3 1-224-15,-5 5-64 0,-4-1 0 0,-9 2 0 0,0-4 160 0,-1-3 32 16,-4-2 0-16,2-3 0 31,-3 2-1312-31,-2-1-256 0,-1 3-48 0,-4-1-16 0,0 0 1248 0,-1 0 256 0,-2 2 64 0,-2 5 0 0,-1 3 688 0,-2 5 144 0,0 0 16 0,-1 3 16 16,1 0 464-16,5 5 80 0,-8 2 32 16,0 3 0-1,-1 1-416-15,3 2-64 0,3 0-32 0,-2 2 0 0,0-2-608 0,2 5 0 0,3-1 0 0,-2 0 0 16,0 1 624-16,2-1 208 0,0 1 32 0,-1 6 16 31,1-1-432-31,0-2-96 0,0-1-16 0,0 0 0 16,0-1-160-16,1-1-48 0,3 3 0 0,1-3 0 15,1-1-128-15,4-2 160 0,1-7-160 0,1 2 160 16,1 0-160-16,1-5 0 0,1-2 0 0,3-1 0 0,1-2 0 0,2-3-272 16,-3 0 64-16,0-4 16 0,3 2-128 0,-5-3-32 15,-1 5 0-15,-1-6 0 0,1-2 48 0,1 1 16 0,-3-5 0 0,-1 4 0 16,-3-2 288-16,-2-1-160 0,-2 3 160 0,-4-1-128 15,3 8 128-15,-4 9 0 0,0 0 0 0,0 0 0 16,0 0 0-16,0 0-128 16,0 0 128-16,0 9 0 0,-4 8-128 0,4-4 128 15,-3 3-128-15,0 0 128 0,0 0 0 0,-1 5 144 16,0-1 0-16,0-2 0 0,1 4 128 0,1-4 32 16,2-1 0-16,2 2 0 0,-2-1-48 0,3-2 0 15,4-3 0-15,1 0 0 0,-3-2-256 0,3-6 128 16,2-1-128-16,3-4 0 15,1 0-352-15,4-4-176 0,2-4-48 0,1-2-12336 16,0-6-2464-16</inkml:trace>
  <inkml:trace contextRef="#ctx0" brushRef="#br0" timeOffset="-3732.66">29504 4721 37087 0,'0'0'816'0,"0"0"160"0,0 0 48 0,0 0 16 0,3-13-832 0,0 5-208 0,2 0 0 0,5-2 0 0,3-1 1024 0,1 0 144 15,-4 1 48-15,-2 2 0 0,5 0-720 16,-1 0-144-16,1-4-32 0,-2 4 0 16,0 0-192-16,1 3-128 0,-1 2 128 0,0-2-128 0,-1 0 0 0,0 2 0 15,-10 3 0-15,10 3 0 0,-1 2 0 0,0 2-240 0,-1-1 48 0,1 10 0 31,1 1-512-31,-2 4-112 0,0 1-16 0,-3-5-17072 0</inkml:trace>
  <inkml:trace contextRef="#ctx0" brushRef="#br0" timeOffset="-3580.34">29744 5733 39855 0,'0'0'880'0,"0"0"176"0,-6 24 32 0,6-24 32 0,0 0-896 0,0 0-224 0,0 0 0 0,0 0 0 16,0 0 768-16,0 0 96 16,0 0 32-16,0 0 0 0,0 0-1392 0,0 0-272 0,0 0-48 15,0 0-16-15</inkml:trace>
  <inkml:trace contextRef="#ctx0" brushRef="#br0" timeOffset="-2803.15">30996 4915 29023 0,'0'0'640'0,"0"0"128"0,0 0 16 0,0 0 48 0,0 0-672 0,0 0-160 0,0 0 0 0,-7-12 0 0,-6 7 1776 0,2 2 320 15,11 3 64-15,-13-2 16 16,0 4-1024-16,0 1-208 0,-2 2-48 0,1 3 0 16,-1-1-608-16,5-2-128 0,1 4-32 0,-1 0 0 0,-1 2-128 0,-1 0 128 15,1 2-128-15,-4 8 128 0,7-4 64 0,0 4 0 16,6-5 0-16,2 3 0 0,2-4-192 0,4 5-272 0,3 1 64 0,2-2 16 31,2-1 192-31,2-2-144 0,-2 5 144 0,1-4-128 0,2-4 128 0,-3-5 0 0,-1 0 0 0,-4 0 0 16,0 0 0-16,2 0 0 15,-2 0 128-15,-8-8-128 0,0 0 0 0,0 0 0 0,0 0 0 0,0 0 0 16,-7 12 272-16,-1-3-16 0,-3-1 0 0,-4 1 0 16,-4-1-448-16,-4 0-112 0,-1 0-16 0,-2-3 0 15,-2-5-512 1,5 0-96-16,4 0-32 0,9-2 0 0,0-1-400 0,4-5-96 0,4 0-16 0,4-9 0 15,6-4 576 1,12-3 96-16,10 3 32 0,-7 0 0 0,1-4 304 0,14-15 64 0,-6-2 16 0,1 4 0 0,-2 6 384 0,-4 3 0 16,-1 1 0-16,-3 5 0 0,-2 4 832 0,0 3 256 15,0 3 64-15,2 1 0 0,-2-1 864 0,-8 8 176 16,-2 2 48-16,-1 2 0 0,-10 1-976 0,13 1-192 16,-13-1-48-16,15 8 0 15,-7 4-608-15,-2 1-128 0,-2 4-32 0,-4 3 0 16,-2 1 464-16,0 7 96 0,-1 1 16 0,-3-3 0 0,-3-2-832 0,3 4 0 15,0-2 0-15,2-5 0 0,3 0-352 0,-1 7-32 32,0-4 0-32,2-6 0 0,0-2 208 0,0-3 48 0,0-13 0 0,0 0 0 31,0 0-2624-31,0 0-512 0,10-5-96 0,16-11-32 0</inkml:trace>
  <inkml:trace contextRef="#ctx0" brushRef="#br0" timeOffset="-2622.77">31199 4720 37551 0,'0'0'832'0,"0"0"160"0,0 0 32 0,0 0 32 0,0 0-848 0,0 0-208 0,0 0 0 0,0 0 0 0,0 0 192 0,9 10 0 15,-9-10 0-15,13 11 0 16,-13-11-1120-16,13 10-224 0,0-2-64 0,-13-8-9376 15,15 8-1888-15</inkml:trace>
  <inkml:trace contextRef="#ctx0" brushRef="#br0" timeOffset="-1841.64">31519 4981 25791 0,'0'0'1152'0,"4"16"224"0,0 1-1104 0,1 4-272 0,-4-5 0 0,-1 3 0 15,-6-1 2000-15,4 3 352 0,-1-1 64 0,-4-2 16 0,-2 1-976 0,0 2-192 16,3 0-48-16,-2 1 0 15,-2-3-768-15,7-6-144 0,-2-2-48 0,-1 2 0 16,6-13-96-16,0 0-32 16,0 0 0-16,0 0 0 0,0 0 416 0,0 0 80 15,0 0 16-15,0 0 0 0,9-9-112 0,6-8-16 0,-1-5 0 16,1 1 0-16,-2-1-656 0,2-2-144 0,1 0-32 0,0 1 0 31,0-5-256-31,1-1-48 0,-4-3-16 0,-2 7 0 0,0 1 320 0,1 1 48 0,-1-4 16 0,4 1 0 16,-4 3 256-16,-4 13 256 0,-1 2-64 0,-3 3 0 15,-3 5-192-15,0 0-160 0,0 0 32 0,0 0 0 16,0 0 128-16,0 0 176 0,2 13-48 0,-2 0 0 0,-2 3-128 0,-1 4-176 16,-2 3 48-16,-1 9 0 0,-2 1 304 0,3-9 64 15,-2-3 16-15,4 0 0 0,0 4-256 0,3 1 0 16,-2-2 0-16,2-3 0 0,2-5 192 0,3 7 0 16,-1-8 0-16,3-7 0 0,3-2-192 0,4-1-160 15,3-5 32-15,4-3 0 0,5-5 352 0,1 0 80 16,2-5 16-1,2-4 0-15,0-4-768 0,0 0-160 0,-2-3-32 0,-1-1 0 0,3-1 464 0,1-6 176 16,-8 6-128-16,1-6 128 0,-2-6 0 0,-1-2 0 16,1-6 144-16,-3-3-144 0,-4 4 272 0,-3-2-48 15,1-2-16-15,1-12 0 0,-7 15 224 0,-3 4 32 0,-2-2 16 0,-1 7 0 16,-4-1 16-16,-1 9 0 16,-2 2 0-16,-1 5 0 0,-4 1-48 0,2 3-16 15,-2 4 0-15,3 4 0 0,-1 4-112 0,-1 4 0 0,-4 4-16 0,1 4 0 0,7 4-176 0,1 6-128 16,-3 0 192-16,1 5-192 0,1 4 0 0,0 2 0 15,2-1 0-15,1 7 0 0,0 1 0 0,1 7 0 16,1 4 0-16,0 0 0 0,0 1 0 0,0-4 0 16,0 4 0-16,1 2 0 15,-4-4 0-15,0-2 0 0,3-1 0 0,0 12 0 0,0-10 0 0,-2-6 0 16,1-8-192-16,1-13 48 0,0 1 16 0,1-4 0 16,-2-2 0-1,1-1 0 1,0-10-704-16,0 0-144 0,0 0-32 0,0 0 0 15,0 0-96-15,0 0-32 0,0 0 0 0,3-10 0 0,3-1 816 0,2-2 144 0,2-4 48 0,0 1 0 0,1-5 272 16,2 2 64-16,2 1 16 0,-1-2 0 16,-2 4-224-16,2 3 128 0,-1 3-128 0,-1 2 0 15,-2 2 288-15,-1 4-32 0,-1-1-16 0,1 6 0 0,-3 2 64 0,1 0 16 16,-1 3 0-16,1 3 0 0,-1 2 0 0,0 0 16 16,-1 3 0-16,0 4 0 0,2-2-48 0,-4 1-16 15,-1-1 0-15,1 2 0 0,0-2-80 0,0-7 0 16,4 2-16-16,-2-5 0 0,-5-8-176 0,11 3 0 15,4 2 0-15,-1-5-19776 0</inkml:trace>
  <inkml:trace contextRef="#ctx0" brushRef="#br0" timeOffset="-1526.24">32636 4845 42847 0,'0'0'3808'0,"0"0"-3040"15,0 0-624-15,0 0-144 16,1 8 848-16,-1 5 144 0,-1 2 32 0,-1-1 0 0,2 2-576 0,0 5-96 16,3-1-32-16,-3 1 0 15,-1-5-320-15,1 1 0 16,0-1 0-16,0 2 0 0,1-4 224 0,-1-1-32 0,0 5 0 0,0-3 0 16,2-2-64-16,-1-2-128 0,-1-11 176 0,0 0-176 0,0 10 192 0,0-10-192 15,0 0 192-15,0 0-192 0,0 0 0 0,0 0 0 0,5-10-240 16,2-1 80 15,1-1-608-31,2 3-128 0,-1-8-32 0,3-2 0 16,-1 1 32-16,-1-3 16 0,-2-2 0 0,5 5 0 0,3-1 464 0,2 3 96 0,2 1 0 0,-3 4 16 0,-2-2 304 0,-4 1-128 15,-2 4 128-15,0 0 0 0,3 3 0 0,-4 0-128 0,-2-1 128 0,-6 6 0 16,0 0-224-16,0 0 16 0,12-2 0 0,2-1-11744 31,1 0-2336-31</inkml:trace>
  <inkml:trace contextRef="#ctx0" brushRef="#br0" timeOffset="-1126.42">33108 4957 28383 0,'0'0'1264'0,"0"0"256"0,0 0-1216 0,0 0-304 31,0 0 0-31,0 0 0 0,0 0 2416 0,0 0 416 16,0 0 96-16,0 0 16 0,10 6-1344 0,-10-6-256 16,10-3-48-16,-2 3-16 0,-8 0-640 0,0 0-144 0,1-8-32 0,-1 8 0 0,-5-8-96 0,2 0-32 15,-2 0 0-15,-4 3 0 0,-6 1-192 0,-1 3-144 16,-1-2 192-16,0 6-192 15,-3-2 0-15,1 6 0 0,2-1 0 0,0 3-144 0,-3 2 16 0,2 2 0 16,2-2 0-16,3 2 0 0,3 4 128 0,-3-1-208 16,-3 0 80-16,6-3 128 0,12 0-176 0,0 2 176 15,-4-6-128 1,2 4 128-16,5-1 0 0,3-4 0 0,3-5 144 0,1-1-144 16,-1 3 304-16,2-2-48 0,3-6-16 0,4 1 0 15,-2-3-48-15,-1-1-16 0,1-3 0 0,2 1 0 0,2-5-176 0,3 5 160 16,-2 0-160-1,1 0 160-15,-3-5-160 0,-3 2 0 0,-2 2 0 0,-1 0 128 0,-2 4-128 0,-2-2 0 16,-4 3 144-16,-7 4-144 0,0 0 0 0,0 0 0 16,0 0 0-16,4 8 128 0,0 5-128 0,-3 0 0 15,3 3 0-15,-3 3 0 0,1-1 176 0,1-2 16 16,0 4 0-16,4-2 0 16,-1-2 208-16,4 0 48 0,1-3 16 0,6-1 0 15,2 1-48-15,2-5-16 0,2-3 0 0,3-7 0 16,2-3-784-16,6-3-144 15,6-7-48-15</inkml:trace>
  <inkml:trace contextRef="#ctx0" brushRef="#br0" timeOffset="-86.19">3090 6809 21183 0,'-39'5'944'0,"39"-5"192"0,0 0-912 0,0 0-224 0,0 0 0 0,0 0 0 0,0 0 2304 0,0 0 400 31,0 0 96-31,0 0 16 0,0 0-672 0,0 0-128 0,0 0-32 0,0 0 0 16,10 16-1376-16,-4 5-288 0,1 2-48 0,-2 3-16 15,-1 8-256-15,0 2 160 16,-1-2-160-16,0 6 128 0,4-2 0 0,-2 6-128 0,-2 1 192 0,2 5-64 16,-2-1-128-16,2-2 0 15,-2 2 144-15,2-4-144 0,0-3 0 0,0-4 0 16,-2-1 0-16,0-4 128 0,2-6-128 0,-2-2 0 15,1-8 0-15,-3 0 0 0,-1-1 208 0,0-6-16 0,0-10-16 0,0 0 0 32,0 0-2032-32,0 0-384 0,0-10-96 0,7-1-16 0</inkml:trace>
  <inkml:trace contextRef="#ctx0" brushRef="#br0" timeOffset="150.88">2689 6833 38879 0,'0'0'1728'0,"0"0"336"0,0 0-1648 0,0 0-416 0,0 0 0 0,0 0 0 0,0 0 576 0,18-3 48 15,3 3 0-15,-2 3 0 0,1 2-64 0,4 0-16 16,2 2 0-16,3-3 0 0,2 5-384 0,-1-1-160 16,-3 0 128-16,4 2-128 0,1-4 0 0,1-1 128 15,3 0-128-15,-2-2 0 0,-2-3 128 0,1-3-128 0,-1-2 128 0,4 2-128 16,4-5 0-16,-2 3 128 0,-4-3-128 0,0 3-12912 31,-3-3-2640-31</inkml:trace>
  <inkml:trace contextRef="#ctx0" brushRef="#br0" timeOffset="825.63">3603 7507 19343 0,'0'0'848'0,"0"0"192"0,0 0-832 0,11 0-208 15,1-5 0-15,-4-3 0 0,-2-3 3728 0,-1 3 704 0,-5 8 144 16,3-15 32-16,1 0-1920 0,-3 2-384 0,-1 2-80 0,0-2-16 16,0 0-1424-16,-1 0-272 0,-3-3-64 0,1 0-16 15,-2-1-256-15,0 1-48 0,1 0-128 0,-4 3 192 0,-4 0-192 0,4 2 128 16,0 2-128-16,-3 1 0 16,-4 7 0-16,-3 1-160 0,-1 5 0 0,-4 3 0 0,0 8-160 0,0 2-48 15,2 6 0-15,2 0 0 0,-2 4 176 0,4-2 16 16,6 6 16-16,3-2 0 0,1-1-64 0,4-1-16 15,3-6 0-15,3 3 0 0,2-4 112 0,2-2 128 16,1 1-208-16,2-6 80 0,1 1 128 0,2-5 128 16,3-4-128-16,1-1 176 0,0 0 48 0,1-2 16 0,-2-1 0 0,4-4 0 15,1-4 80-15,-1-1 32 0,-4-4 0 0,-3-2 0 16,0-2 48-16,1 1 16 0,-2-3 0 0,-3 1 0 0,-2 0-160 16,-1 0-16-1,-1-4-16-15,-5 2 0 0,-1 2 16 0,-4-3 0 16,-3 1 0-16,-2 1 0 0,-5-4-240 0,1 2 128 15,4 3-128-15,-5 3 0 16,-2 3-512-16,-1 3-192 0,1 6-32 0,3 1-16 16,4 1-496-16,10-1-96 0,-10 9-32 0,10-9 0 15,-1 16 240-15,1-16 48 0,0 0 16 0,16 13 0 16,5-5-304-16,2-5-64 0,1-6-16 0,7-2 0 0,3-6 864 0,5-2 160 0,2 0 48 0,-2 0 0 0,-2-2 384 0,-1 2 0 31,-2 0 0-31,-2 2 0 0,-1 1 640 0,0-1 48 0,-3 6 16 0,-4 0 0 0,-5-2 192 0,-2 6 64 0,-6-2 0 0,-11 3 0 31,0 0-160-31,0 0-32 0,0 0 0 0,0 0 0 16,0 0 128-16,0 0 0 0,0 0 16 0,0 0 0 16,-8 13-144-16,-2 1-48 0,2-4 0 0,-2 3 0 0,-1 1-384 0,1 1-80 15,-1 1 0-15,4 4-16 0,-1-2-240 0,2 1 0 16,1 2 0-16,5 0 0 16,1 4 0-16,4-4 0 0,3-5 0 0,2 5-160 0,0-1 160 0,3-4-160 15,-2 2 160-15,4-4-160 16,3-1 160-16,1-3 0 0,1-3 0 0,1-6-128 15,0-1 128-15,2-1 0 0,-1-4 160 0,1-2-160 0,1-6 240 0,-7 5-48 16,-1-3-16-16,7-7 0 0,-4 2-176 0,-1-1 0 16,-2 1 0-16,-3 0 0 15,-5 0-1088-15,-1-2-208 0,-4-2-48 0,-5-1-11424 0,-2 0-2288 0</inkml:trace>
  <inkml:trace contextRef="#ctx0" brushRef="#br0" timeOffset="1113.46">3512 7148 37775 0,'0'0'832'0,"0"0"160"0,7-13 32 0,1 4 64 0,0-3-880 0,3 1-208 15,2 3 0-15,2-5 0 0,-7 0 960 0,5 0 160 0,2-2 32 0,-1 2 0 0,1 3-896 0,-1-1-256 0,-1-2 128 0,0 0-128 16,2 2 128-16,-2 3-128 15,-2-1 160-15,-1 1-160 16,-10 8 144-16,0 0-144 16,0 0 128-16,0 0-128 0,11 0 0 0,-11 0 0 15,10 8 0-15,2 5-176 0,-4-1-32 0,1 4-16 16,1 0 0-16,0-3 0 0,4 4-32 0,3-4-16 0,-3-1 0 0,7-3 0 16,4-6-1744-16,1-3-352 15,5 0-64-15,-1-3-13136 0</inkml:trace>
  <inkml:trace contextRef="#ctx0" brushRef="#br0" timeOffset="1275.17">4439 6785 35471 0,'0'0'768'0,"0"0"176"0,0 0 16 0,0 0 64 0,0 0-832 0,0 0-192 0,0 0 0 0,0 0 0 0,0 0 1696 0,7 16 288 16,-7-3 64-16,-2 3 16 15,-3 4-1248-15,-5 4-256 0,-4 2-48 0,-2 3-16 16,-4 0-304-16,5-9-48 0,-2 6-16 0,-8 11 0 15,1 4-2256-15,1-4-464 0</inkml:trace>
  <inkml:trace contextRef="#ctx0" brushRef="#br0" timeOffset="1994.95">4941 7419 33055 0,'0'0'720'0,"0"0"160"0,0 0 16 0,0 0 48 0,6-8-752 0,-6 8-192 16,0 0 0-16,0 0 0 0,-3-11 1920 0,3 11 336 15,0 0 80-15,0 0 16 0,-16-2-1360 0,1 4-272 16,1 1-48-16,-1 5-16 0,0 5-496 0,1 3-160 16,-6 6 0-16,1-1 0 0,1 3 0 0,-2 5 0 15,-1 2 0-15,4 0 0 0,-1-2 0 0,6-1-144 0,6-2 144 0,1 1 0 16,0-2-128-16,5-4 128 0,0 3-128 0,3-8 128 0,4-6-144 0,3 1 144 31,1-2-160-31,2-8 160 0,3-1-144 0,0-8 144 16,2-7-128-16,3-7 128 0,2-4 0 0,3-3 0 15,3-7 0-15,-4-3 0 0,-3-5-208 0,-1-1 32 0,-1-2 16 0,-4-2 0 16,-1 5-16-16,-7 10 0 0,-2-3 0 0,-4-4 0 16,0-1 176-16,-4 1-160 0,-1-1 160 0,-2-2-160 0,-3 2 160 0,-5-20 0 15,0 9 0-15,1 7 0 0,-1 6 0 0,4 10 128 16,1 6-128-16,-1 6 128 0,1 7 0 0,2 6 0 16,-1 2 0-16,-2-2 0 0,9 5 96 0,0 0 32 0,0 0 0 0,0 0 0 15,-5 13-256-15,3 6 144 0,1 2-144 0,4 7 128 16,2-2-128-16,3 2 0 0,0 2 144 0,0 3-144 15,-2-1 208-15,1-6-16 0,-1 4-16 0,6 22 0 16,-4-2-16-16,0 3 0 0,5 6 0 0,-5-2 0 0,0 0-32 0,-1-20 0 16,-1 2 0-16,7 18 0 15,0-12 0-15,2-8 0 0,-2-4 0 0,0-9 0 0,0-6-128 0,0-5 0 16,0-5 0-16,0 0-176 16,0-4-720-16,3-1-160 0,-1-6-32 0,-1-1-11712 15,1-4-2336-15</inkml:trace>
  <inkml:trace contextRef="#ctx0" brushRef="#br0" timeOffset="2176.5">4801 7184 22111 0,'0'0'976'0,"0"0"208"0,-5-11-944 0,5 11-240 0,0 0 0 0,2-10 0 15,-2 10 4128-15,6-15 784 0,3 2 144 0,0 4 48 16,3 0-3296-16,4 3-656 0,3-2-128 0,1 6-16 15,-2-1-816-15,0 0-192 0,-1 3 0 0,1 3 0 0,2 2 0 0,1 6 0 16,2 2 0-16,1 0 0 31,2 7-2160-31,3-7-416 0,2 0-96 0,2 1-14192 0</inkml:trace>
  <inkml:trace contextRef="#ctx0" brushRef="#br0" timeOffset="2501.35">5611 7515 34095 0,'0'0'752'0,"0"0"144"0,0 0 48 0,0 0 16 0,0 0-768 0,0 0-192 0,0 0 0 0,0 0 0 0,0 0 3056 0,0 0 576 0,0 0 112 0,7-10 32 16,-6-4-3024-16,-1 1-608 0,-3 0-144 0,-2 1 0 15,-1-4 384-15,-2 3 64 0,-4 0 0 0,-1 2 0 16,-3 3-448-16,6 3 0 16,2 5 0-16,-8 0 0 0,-3 3-208 0,9 2 80 0,-2 0 128 0,3 6-208 15,-3 2-32-15,3 3 0 16,2 4 0-16,-1 11 0 0,3-2 48 0,4-1 16 0,1-2 0 0,4-2 0 0,1-5 176 0,2-1-192 15,1-1 192-15,3-3-192 0,2-4 192 0,2 1-160 16,1-6 160-16,4-2-160 0,2-6 160 0,-2 0-128 16,-2-2 128-16,1 0-128 15,2-6 256-15,-3-2 48 0,2 1 16 0,-4-4 0 0,0 2-192 0,-5-3 0 16,-2 1 0-16,-3 0-176 0,-3-4 176 0,-3 4 0 31,-3-5 128-31,-3 3-128 0,-6-3-192 0,1-2-96 0,-2-3-32 0,-2-1 0 31,1-2-560-31,-4 3-112 0,-3-2-32 0,4 12 0 0</inkml:trace>
  <inkml:trace contextRef="#ctx0" brushRef="#br0" timeOffset="2749.48">5342 7127 40319 0,'0'0'896'0,"0"0"176"0,8-8 32 0,0 0 16 0,5-5-896 0,2-3-224 16,-1-1 0-16,1 5 0 0,0 0 592 0,1-1 80 16,0 0 16-16,2 2 0 0,0 1-384 0,-2 2-80 0,-3-3-16 0,-2 6 0 15,4 1-80-15,8 4 0 0,-5 0-128 0,-4 7 192 16,-14-7 784-16,16 10 160 0,2 1 16 0,-2 2 16 31,1-2-1696-31,-6-1-352 0,2 3-64 0,8 11-16 0,0-2-1280 0,-3 2-256 16,-3 0-48-16,-1 6-16 0</inkml:trace>
  <inkml:trace contextRef="#ctx0" brushRef="#br0" timeOffset="2898.29">5616 8199 46303 0,'0'0'1024'0,"0"0"192"0,0 0 64 0,0 0 16 0,0 0-1040 0,0 0-256 0,0 0 0 0,0 0 0 0,0 0-192 0,0 0-80 15,0 0-32-15,0 0 0 0,0 0 496 0,0 0 80 16,0 0 32-16</inkml:trace>
  <inkml:trace contextRef="#ctx0" brushRef="#br0" timeOffset="4032.37">6558 7486 35183 0,'0'0'768'0,"-7"-5"176"0,3-3 16 0,4 8 32 0,-7-11-800 0,1 2-192 0,-4 5 0 0,2-1 0 16,-2-2 1408-16,-5 6 256 0,-3-3 32 0,-1 4 16 0,-5 5-1040 0,-2-2-208 15,-4 6-32-15,1 4-16 0,0 3-288 0,0 3-128 16,4-1 128-16,3-2-128 0,2 4 0 0,6-2 0 16,1 1 0-16,3-1-176 0,3-3 176 0,2-6-208 15,5-9 80-15,5 17 128 0,2-4-256 0,1-2 80 32,3-1 16-32,7-2 0 0,7-2 16 0,-3-1 0 0,-2 3 0 0,6 0 0 15,1-3 144-15,1 3 144 0,0-3-16 0,-4 2-128 16,-1-2 0-16,-6 3 0 0,-2 2 0 0,-5-4 0 15,-10-6 0-15,11 10 0 0,-3-2 0 0,-8-8 0 0,4 11 0 0,-4 2 128 16,-4-1 0-16,-2-3-128 0,6-9 160 0,-13 8-160 16,-2 4 128-16,2-2-128 0,0-7 0 0,-1 2 0 15,-1-5-224-15,4 0 80 0,11 0-192 0,-10-2-48 16,2-4 0-16,3-4 0 16,3-2-272-16,2-1-64 0,4-3-16 0,2-2 0 15,4-4 48-15,3 1 16 0,1-4 0 0,3-1 0 0,-3 2 448 0,4 0 96 16,0-6 128-16,1 4-208 0,-1 4 208 0,3 0-176 0,1 1 176 15,-1 0-160-15,-4 5 736 0,0 3 128 16,-3 0 48-16,3 2 0 0,-1-1 240 0,0 7 48 16,-1-3 16-16,-2 8 0 0,-13 0-352 0,14 5-64 0,-1-2 0 0,-1 6-16 15,-3 4-352-15,1 0-64 0,-2 3-16 0,-1 3 0 0,-2 2-48 0,-2 0-16 32,-2 4 0-32,-1 2 0 0,-1-4 48 0,-1-3 0 15,2 1 0-15,0-2 0 0,0-1-176 0,0-5 0 16,0-13 0-16,3 11 0 0,-3-11 128 0,0 0-128 15,0 0 128-15,15 4-128 16,0-4-1712-16,-1-7-416 0,-1-6-96 0,0-5-16 0</inkml:trace>
  <inkml:trace contextRef="#ctx0" brushRef="#br0" timeOffset="4196.09">6811 7330 40767 0,'0'0'896'0,"0"0"192"0,0 0 48 0,0 0 0 0,0 0-912 0,0 0-224 0,0 0 0 0,0 0 0 0,0 0 1104 0,0 0 176 16,0 0 48-16,0 0 0 15,0 0-1328-15,0 0 0 0,15 3-320 0,-1-3 64 16,1-3-3072-16,1 1-608 0,5-6-128 0,0 8-32 0</inkml:trace>
  <inkml:trace contextRef="#ctx0" brushRef="#br0" timeOffset="4981.97">7013 7520 34783 0,'0'0'768'0,"0"0"144"0,0 0 48 0,0 0 16 0,0 16-784 0,4 0-192 0,3-4 0 0,-4 6 0 16,-1 1 1168-16,-1 2 192 0,4 0 48 0,-2-1 0 16,-1 1-1024-16,0-5-208 0,1-3-48 0,2 8 0 15,0-1 64-15,0-7 0 0,1-2 0 0,-1 2 0 16,-5-13-192-16,11 8 128 0,-11-8-128 0,13 3 128 15,-1-3 144-15,-3-6 32 0,6-2 0 0,0-5 0 0,-1 2-176 16,2-7-128-16,-3-7 144 0,0 4-144 0,0-6-208 16,0 1-144-16,-1-7-32 0,-2 4 0 15,-2-4 160-15,0-4 32 0,0 0 0 0,-2-1 0 16,1 1 192-16,-2 8 0 0,-2 1 0 0,0 10 0 16,0 5 0-16,-3 13 0 0,0 0-128 0,0 0 128 15,0 0 0-15,0 0 192 16,0 0-48-16,0 18 0 0,4 7-144 0,-1 4 0 0,-5 5 0 0,4-2 0 15,1 1 0-15,-1 3 0 0,-1-2 0 0,4 0 0 16,2-2 0-16,-1-2 0 0,1-1 128 0,1-2-128 16,0-1 176-16,0-9 0 0,2-3 0 0,8 4 0 0,1-5-176 0,-1-5 0 15,-2 3 0-15,2-9 0 16,2-4 0-16,-6-6 256 0,3 0 0 0,17-11-16 0,0-4-240 0,-2-5-160 0,-1 4 32 0,0-5 0 16,-3-4 304-16,2-1 64 15,-7-1 16-15,-5 9 0 0,0-7-256 0,9-20 0 0,-2-1 0 0,-4-1 0 16,-5-2 304-16,0 0 16 15,-3 2 0-15,-1-2 0 0,-4 4-320 0,-5-1-256 16,-5 0 64-16,-1 1 0 0,-5 6 192 0,0 3 0 16,-3 7 0-16,2 7 160 0,-2 6-160 0,-2 8 192 15,-5 3-192-15,2 8 192 0,-2 5-192 0,0 5 192 16,-3 3-192-16,3 3 192 0,-1 2-192 0,3 8 0 0,1 1 0 0,7-1 0 16,0 1 0-16,0 12 0 0,3 4 0 0,2-1 0 15,1 0 0-15,4 1 0 16,2-1 128-16,1 4-128 0,2 3 400 0,-1 1 0 15,1 0 0-15,3 3 0 0,-4 0-400 0,2 1 0 16,0-2-224-16,-1-15 80 0,1 1 144 0,-2-1 176 16,1-1-48-16,4 13 0 0,-1-10-128 0,0-6 0 15,-2-7 0-15,0-3-176 0,0-10 176 0,-8-8 0 16,10 6 0-16,3-1 0 0,-13-5-192 0,14-3 0 0,1-5 0 0,-2 0 0 16,0-7-288-1,2-1-64-15,2-7-16 0,-2 0 0 0,0-4 240 0,-1-2 32 0,1-4 16 0,0 4 0 0,1 5 272 0,-2 2 0 16,-4 11 0-16,0 3 0 0,-10 8 0 0,13-5-160 15,-2 4 160-15,-11 1-128 0,12 9 128 0,-4-1-128 16,0 5 128-16,2 12-128 16,-2-1 128-16,1 2 0 0,-2 2 0 0,-4 1 0 15,4 0 192-15,-4-1 0 0,0-2 16 0,2 1 0 16,-3-6 224-16,-2 0 32 0,-2 1 16 0,4-6 0 16,1-3-176-16,-3-13-48 0,0 0 0 0,0 0 0 15,10 8-1984-15,3-8-384 0,3-16-96 0,0-2-16 16</inkml:trace>
  <inkml:trace contextRef="#ctx0" brushRef="#br0" timeOffset="5756.92">8899 7551 32703 0,'0'0'720'0,"0"0"160"0,0 0 16 0,-11-11 16 0,6 2-720 0,0 0-192 15,0-3 0-15,-1 4 0 0,-3-3 1616 0,1 3 304 16,0 0 48-16,0 3 16 0,-2-3-1024 0,10 8-208 0,-13 0-48 0,0 0 0 0,-1 6-192 0,1 1-64 16,0 4 0-16,0 2 0 15,-2 6-448-15,5 3 0 16,-1 2 0-16,5 5 0 0,1 0 0 0,3 4-208 0,4 1 16 0,1 2 0 16,0-7 192-16,2 0-176 0,0 0 176 0,3-4-160 15,0-6 160-15,5-1 0 0,-1-5 0 0,-1-2 0 0,2-6 0 0,0-6-192 16,0-6 64-16,2-6 0 0,1-5-208 0,2-6-48 31,-1-9 0-31,3-2 0 16,-1 1-96-16,-1-7-32 0,2-4 0 0,-6 2 0 15,-2 3-144-15,-9 11-48 0,-1-4 0 0,-1-21 0 0,1 1 704 0,-4-1 0 0,-1 4 0 0,-2-4 0 16,-3-4 528-16,-3 1 48 0,-2 10 0 0,0 0 0 16,0-3-112-16,0 9-16 15,1 4 0-15,1 6 0 0,-2 3 352 0,2 7 64 0,4 8 16 0,2 5 0 16,5 8-128-16,0 0-32 0,0 0 0 0,0 0 0 15,-13 5-576-15,4 8-144 0,2 2 0 16,4 6 0-16,1 5 272 0,2 3 32 0,2 3 0 0,6 4 0 0,2-2-304 0,1 0 0 0,0 4 0 0,2 1 0 16,4 3 0-16,0 3 0 0,1 4 0 15,2 1 0-15,-2 1 0 0,0 2 0 16,-2-4 0-16,2 1 0 16,-4-4 0-16,-1-17 0 0,0 2-192 0,5 8 48 15,-2-10 144-15,-1-5 0 0,0-8 128 0,-1-4-128 16,1-4-1984-16,-1-3-448 0,3-5-112 0,-4-3-16 0</inkml:trace>
  <inkml:trace contextRef="#ctx0" brushRef="#br0" timeOffset="6163.38">9302 7416 33855 0,'0'0'752'0,"0"0"144"0,0 0 48 0,0 0 0 0,0 0-752 0,0 0-192 0,0 8 0 0,1 8 0 0,1-3 1664 0,1-1 320 15,-3-2 48-15,3 9 16 0,-1 2-896 0,0 0-160 0,-2 7-32 0,1-10-16 0,-1 1-496 0,5 10-80 16,-2 1-32-16,2-3 0 0,-1-1-160 0,0-1-48 16,1-6 0-16,-1-9 0 0,0 1-128 0,6 2 0 15,0 0 0-15,1-6 0 0,-11-7 128 0,13 4 0 16,-13-4 0-16,17 0 0 0,-3-8 256 0,1 3 64 16,-1-3 0-16,1-3 0 0,-2-5-448 0,-2 0 0 15,-1-1-224-15,0-4 80 0,0 0-96 0,-2-3-16 16,-3-2 0-16,1-2 0 0,1 4 112 0,-3-2 16 0,1 2 0 15,0 2 0-15,-5 6 128 0,2 3 0 0,-2 13 0 16,0 0 0-16,0 0 0 0,0 0-128 16,0 0 128-16,0 0-128 15,0 0 128-15,0 13 0 0,3 5 0 0,0 2 0 16,-1 4 0-16,1 0 0 0,-1 1 128 0,3-3-128 16,1 3 0-16,2-1 0 0,-1-3 0 0,1-1-128 0,-2-4 128 15,1-3 176-15,-1 3-48 0,6 5 0 0,-4-5-128 0,5-3-176 16,-2-5 48-16,2-3 0 0,2-1 128 0,-1-4 0 15,3 0 128-15,-1-5-128 16,3-3-960-16,-4 1-256 0,1-3-48 0,7-6-16 0</inkml:trace>
  <inkml:trace contextRef="#ctx0" brushRef="#br0" timeOffset="6404.89">9708 7320 39855 0,'-8'-8'880'0,"8"8"176"0,-2-8 32 0,0-5 32 0,2 0-896 0,2-1-224 16,3 1 0-16,1 1 0 0,2-6 1680 0,4 5 304 15,1-3 48-15,3 2 16 0,2 1-1744 0,1 0-304 0,4 4-144 0,-3 5 16 16,-4-3 128-16,-5 7 176 0,2 0-48 0,-3 3 0 16,-4 2-128-16,7 3 128 0,-3 7-128 0,-2 0 128 0,-5-1 64 0,-3 4 0 15,-1 3 0-15,-2 3 0 16,-6 6 96-16,-4-3 32 0,2-1 0 0,-4-1 0 0,-1-4-320 15,0 1 0-15,0-7 0 0,4-7-144 32,-4 0-1936-32,-7 0-384 0,-9-1-80 0,9-6-16 0</inkml:trace>
  <inkml:trace contextRef="#ctx0" brushRef="#br0" timeOffset="6729.67">10157 6949 39855 0,'0'0'880'0,"0"0"176"0,0 0 32 0,0 0 32 0,0 0-896 0,0 0-224 16,0 0 0-16,0 0 0 0,-11 8 1120 0,0 1 176 0,-6 3 48 0,4-4 0 15,-4-3-880-15,-1 3-160 0,0 0-48 0,-10 3 0 16,1-6-256-16,2 0 160 16,4-5-160-16,2-5 128 0,1 2-128 0,2-5 0 15,-1-2 0-15,3-4 0 0,-1 4 0 0,7-3-272 0,3-2 64 0,4 2 16 31,1 0-512-31,3-3-112 0,3 0-16 0,4-5 0 16,1 0 208-16,4 1 48 0,3 4 0 0,1 3 0 0,1 2 352 0,1 1 80 16,-2 2 16-16,6 3 0 0,2-2 128 0,4 6 0 0,2-3 128 0,-9 4-128 0,5-3 384 15,5 2 0-15,5-3 0 0,18-1 0 16,-7-3-656-16,2 0-128 0,20-8-32 0,-9 8 0 0</inkml:trace>
  <inkml:trace contextRef="#ctx0" brushRef="#br0" timeOffset="7179.19">10870 7012 35247 0,'-13'-18'1552'0,"7"10"336"0,1 0-1504 0,5 8-384 0,-7-8 0 0,-4 3 0 16,-4-2 1488-16,4 7 240 16,0 0 32-16,11 0 16 0,-15 8-656 0,7-1-128 15,-2 3-32-15,-3 9 0 0,3 2-720 0,2 9-240 16,2-1 128-16,2 8-128 0,4 7 0 0,4-10 0 0,-1 8 0 0,5 7 0 16,5 4 0-16,7 29 0 0,1-8-128 0,0-7 128 15,-2-5 0-15,-7-22 0 0,-1-1 0 0,2 5 0 0,-3-2 0 0,3 20 0 31,-2-9 160-31,-3-10-160 0,0-11 144 0,-1-11-144 16,1-5 160-16,-2-3-160 16,-6-13-1008-16,10 8-288 0,3-8-64 0,5-4-17536 0</inkml:trace>
  <inkml:trace contextRef="#ctx0" brushRef="#br0" timeOffset="7428.01">11138 7440 35759 0,'0'0'1584'0,"0"0"336"0,0 0-1536 0,0 0-384 16,0 0 0-16,0 0 0 0,0 0 1328 0,0 0 192 16,0 0 32-16,0 0 16 0,0 0-528 0,6 17-96 15,-2 1-32-15,-1 1 0 0,-1 5-704 0,1 2-208 16,0 2 0-16,2-7 128 0,-3 5-128 0,6 10 0 16,-2-2 0-16,2 3 128 0,2-1-128 0,-3-10 0 15,-1 3 0-15,2-1 0 0,4-2 0 0,4 13 0 0,-2-9 0 0,-1-8 0 16,2-6 0-16,-5-8 128 0,-1-2-128 0,1-4 0 15,3-2 0-15,8-5 0 0,4-3 0 0,-4-3 128 32,-3-2-2016-32,-5 3-400 0,3-5-80 0,-3-1-9568 0,-2-2-1920 0</inkml:trace>
  <inkml:trace contextRef="#ctx0" brushRef="#br0" timeOffset="7594.52">11175 7416 11055 0,'0'0'976'0,"0"0"-784"16,0 0-192-16,0 0 0 0,0 0 6128 0,0 0 1168 15,0 0 256-15,0 0 32 0,0 0-4960 0,0 0-976 16,0 0-208-16,5 8-32 0,-5-8-864 0,7 12-160 31,-7-12-48-31,8 9 0 0,-8-9-336 0,6 7 0 0,1-2 0 0,1 0 128 32,5 3-1664-32,6 0-336 0,1 0-64 0,-1 0-15984 0</inkml:trace>
  <inkml:trace contextRef="#ctx0" brushRef="#br0" timeOffset="8266.85">11528 7898 30575 0,'0'0'1344'0,"0"0"304"0,0 0-1328 0,0 0-320 0,0 0 0 0,9 0 0 15,-9 0 2336-15,15-3 400 0,-5-2 80 0,1-3 0 0,-1-3-1216 16,-2 3-240-16,0-2-48 0,0-3-16 16,2-3-800-16,5-9-176 0,-4 6-16 0,-1-2-16 15,-2 0-112-15,-2 4-32 16,-6 1 0-16,2-13 0 0,-2 0-144 0,-2 3 0 0,-1 1 0 0,-2 3 128 0,-6 4-128 0,3 10-144 31,-2-4 144-31,-1 7-208 0,-4 1-144 0,-6 0-32 0,3 4 0 0,2 8 0 16,0 1 48-16,3 7 0 15,1 0 0-15,7-3 0 0,0 0 80 0,1 15 32 16,-1-2 0-16,5-2 0 0,5 3 80 0,-2-9 16 0,-2-1 0 0,3-1 0 16,2 5 128-16,4 8 192 0,-2-5-32 0,5 1-16 0,2-7 112 15,-1 1 0-15,-1-3 16 0,-3-6 0 0,1-2-64 0,9 4-16 16,-1-8 0-16,4-4 0 0,1-4 64 15,-6-5 16 1,7 1 0-16,1-5 0 0,0 0-144 0,11-9-128 0,-6 4 144 0,-2-2-144 31,-5-1-336-31,-1 3-176 0,-5-1-16 0,-8 3-16 16,-2-1-416-16,0-12-64 0,-3 3-32 0,-4 2 0 16,-1 0 176-16,-5 2 48 0,-6 1 0 0,3 10 0 0,0 0 832 0,1 4 0 0,3-1 0 0,-5 5 0 15,0 3 640-15,-3 3 64 0,4-1 0 16,8-2 0-16,-5 8-288 0,-1 3-48 15,3-1-16-15,-2 9 0 0,1-1 144 0,3-2 16 0,1 4 16 0,3-2 0 16,0-2-160-16,-1-5-48 0,0 2 0 0,2 8 0 16,5-1-48-16,-1-2-16 0,0 6 0 0,-3-11 0 0,3 3 32 0,-2 1 0 15,-1-3 0-15,5 4 0 0,1-2-160 0,2-3-128 16,2-8 144-16,-7-2-144 0,2 1 160 0,-1-3-160 0,3-2 160 0,2-6-160 0,-2 2 0 0,4-3 0 31,-1-2 0-31,-2-1 0 0,-2 0 0 0,2-4 0 0,-5-4-208 0,2 2 64 16,0-4 0-16,-4 2 0 15,-3-4 0-15,1 0 0 0,-1-3 144 0,2 5 0 0,-2-3 0 0,-1 4-128 16,1 4 128-16,-2 6 0 16,-1 10-144-16,0 0 144 0,0 0-192 0,0 0 48 0,0 0 0 0,2 13 0 15,-2 4 144-15,2-1-192 0,-2 5 192 0,0 3-192 0,-2-3 192 16,2 4 0 0,0 1 0-16,0 1 0 0,0-1 0 0,2-1 0 0,1-1 0 0,2-3 128 15,1 0-128-15,2-5 192 0,-1 1-64 0,4-1 0 16,4-3-128-16,-2-10 128 0,1-6-128 0,4-2 128 31,2-6-1632-31,-1-2-320 0,4-4-64 0</inkml:trace>
  <inkml:trace contextRef="#ctx0" brushRef="#br0" timeOffset="8541.24">11515 7301 42271 0,'0'0'928'0,"0"0"192"0,13-8 32 0,-4-7 48 0,1 1-960 0,-3 4-240 0,-1-2 0 0,5-1 0 16,4 0 736-16,-7 2 96 0,-1 0 32 0,6-2 0 0,1 3-864 0,-1-1 0 0,-1-1 0 0,-6 4-192 0,-4 0 192 0,-2 8 0 16,8-5 0-16,-8 5 128 0,13-8-128 0,-13 8 0 15,13-5 0-15,-3 0 0 0,-1 2-320 0,1 3-48 16,1 3 0-16,6 2 0 0,-1 3 368 0,0 2 208 15,-1 1-16-15,-4 2-16 0,5-1-176 0,1 1 0 32,0 0 0-32,5 1-13184 0,0 3-2576 0</inkml:trace>
  <inkml:trace contextRef="#ctx0" brushRef="#br0" timeOffset="8702.68">11799 8489 47103 0,'0'0'1040'0,"0"0"224"0,0 0 32 0,0 0 16 0,0 0-1056 0,0 0-256 15,0 0 0-15,0 0 0 0,0 0 416 0,0 0 32 16,0 0 0-16,14-5-14688 16,-2 0-2928-16</inkml:trace>
  <inkml:trace contextRef="#ctx0" brushRef="#br0" timeOffset="8893.95">12955 7627 50735 0,'-25'-6'2240'0,"25"6"480"0,0 0-2176 0,-6-4-544 16,-2 1 0-16,1-2 0 0,7 5 128 0,0 0-128 15,0 0 0-15,0 0 0 16,0 0-1136-16,0 0-336 0</inkml:trace>
  <inkml:trace contextRef="#ctx0" brushRef="#br0" timeOffset="20063.52">14054 7713 15359 0,'0'0'3840'0,"0"0"784"0,0 0 160 0,0 0 16 0,0 0-3936 0,0 0-864 15,0 0 0-15,0 0-128 0,0 0 1152 0,0 0 224 0,6 5 48 0,4 3 16 0,0-5-1120 0,0 2-192 0,-10-5 0 16,11 7-192-16,2-6 192 0,2 3 0 0,-2-4 192 0,11 0-192 31,-1 0 528-31,-1-4 0 0,-2 0 0 0,-4 4 0 0,4 0 352 0,2-4 64 16,4 3 16-16,15-6 0 15,-4 2-960-15,4 2-256 0,-2-3 0 0,-12 2-16 0,4 1 272 0,2 1 0 0,-1-1 128 0,2 0-128 32,0 3 176-32,0-2-176 0,-1 2 192 0,1-3-192 15,3-5 192-15,-1 3-192 0,1-1 192 0,2 4-192 0,0-1 176 0,0 1-176 0,0-1 160 0,0 3-160 16,3 0 160-16,-3 3-160 15,-3-1 160-15,-2 3-160 0,-1-2 160 0,-2 2-160 16,-2-2 160-16,-3 2-160 16,-2 1-304-16,-4-4-144 0,-3 1-48 0,-5 2-11536 15,-1 2-2320-15</inkml:trace>
  <inkml:trace contextRef="#ctx0" brushRef="#br0" timeOffset="20429.37">15223 7440 23951 0,'0'0'2128'0,"0"0"-1696"0,0 0-432 0,0-4 0 0,0-3 3008 0,0 7 512 16,0 0 96-16,0 0 32 0,0 0-1584 0,0 0-304 31,0 0-64-31,0 0-16 0,0 0-1296 0,0 0-384 16,0 0 144-16,11 0-144 0,-1 3 0 0,1 5 0 0,2 1 0 0,10 7-128 15,-3 2 128-15,-6-7-160 0,6 0 160 0,-1 2-160 0,4-3 160 0,1 2 0 16,4-1 0-16,-1-1-128 16,1-2 128-16,3 0 0 0,1 0 0 0,1-3 0 0,-4 1 0 0,2-1 0 15,1 0 0-15,1 2 128 0,-1-6 0 0,-1 4 0 16,0-2 0-16,0 2 0 0,-5 3-128 0,-2-4 176 16,-1 4-176-16,0-3 192 0,-6 3-192 0,3 0 128 15,-7 0-128-15,-3-3 128 0,-2 3-128 0,-3 0 192 16,-5 3-192-16,-5 2 192 0,-7 0 32 0,-1 4 16 15,-8 4 0-15,-3-2 0 0,-10 7-16 0,0 2 0 0,-5 6 0 0,-8 3 0 16,-7 2-96-16,1 0 0 0,-1 5-128 0,-24 14 192 16,3-1-1680-16,30-26-352 15,-5 1-64-15</inkml:trace>
  <inkml:trace contextRef="#ctx0" brushRef="#br0" timeOffset="20907.6">14049 7746 7359 0,'0'0'656'0,"0"0"-528"0,0 0-128 0,0 0 0 0,0 0 5632 0,0 0 1104 16,0 0 224-16,0 0 32 0,-6 3-3824 0,6-3-768 15,0 0-160-15,-5 13-16 0,0-3-1536 0,5-10-304 16,-2 11-64-16,1 0-16 16,-1-1-304-16,4 6 0 0,1 4 0 0,2-4 0 15,0-1 240-15,1-1-64 0,4 4-16 0,8 15 0 0,-2 1-32 0,5-2-128 16,2 5 192-16,1 1-64 15,2 7 0-15,-8-12 0 0,1 2 0 0,4 4 0 0,5-1-128 0,9 22 160 16,-1-5-160-16,1-1 160 0,0 2-160 0,-9-15 0 16,3 6 0-16,5 2 0 0,3 4 0 0,22 22 128 15,-7-5-128-15,-4-12 0 0,-3-1 0 0,-14-23 128 16,1 7-128-16,2-1 0 0,3 3 128 0,19 23-128 16,-6-1 128-16,-2-7-128 0,-3-1 0 0,-17-19 128 15,-3 1-128-15,1 4 0 0,1 3 208 0,5 17-32 16,-6-6-16-16,-7-3 0 0,-5 2 880 0,-9-22 176 15,-4 7 48-15,0 0 0 16,-3 1-1664-16,-3 21-336 0,0-6-64 0,-1-12-13280 0,1-9-2672 16</inkml:trace>
  <inkml:trace contextRef="#ctx0" brushRef="#br0" timeOffset="22465.67">14989 9884 13823 0,'0'0'1216'0,"-10"0"-960"0,10 0-256 0,-8-4 0 16,-3-1 4128-16,1 1 784 0,2-1 144 0,0-2 48 15,8 7-2448-15,0 0-480 0,0 0-112 0,0 0-16 0,-3-8-912 0,3 8-192 16,0 0-48-16,8-10 0 0,-8 10-512 0,16-6-96 0,0 1-32 0,-3 5 0 16,3 5-256-16,2-2 0 15,3 5-208-15,10 10 80 0,-3 2 128 0,-2 1-128 0,-2 0 128 0,-6-5-128 16,2 5 128-16,-1-1 0 0,-1 1 0 0,13 8 0 16,-4-5 0-16,-2 1 0 15,-4-4 128-15,-8-8-128 0,1-2 0 0,-1 0 128 0,4-2-128 0,0-1 0 16,0-2 0-16,-3-3 144 0,-1 1-144 0,-5-3 0 15,1-6 192-15,-1 2-64 0,0-2 0 0,2-4-128 0,-1-6 1136 0,-2-1 112 16,-4-5 32-16,-1 3 0 31,1-3-1536-31,0-7-320 0,-1-4-48 0,1-19-16 0,-1 1 640 0,1-2 192 0,2 2 0 0,-2 16 0 0,0-2-192 0,4-5 0 16,1 2 0-16,3-14-13872 31,-1 7-2832-31</inkml:trace>
  <inkml:trace contextRef="#ctx0" brushRef="#br0" timeOffset="24760.42">16981 6801 23039 0,'0'0'2048'0,"0"0"-1648"0,0 0-400 0,0 0 0 15,0 0 1872-15,0 0 304 16,0 0 48-16,0 0 16 0,0 0-128 0,0 0-32 15,0 8 0-15,-3 8 0 0,1 2-1664 0,2 2-416 16,4 6 0-16,2 6 0 0,2 0 128 0,-1-7-128 16,-2 4 128-16,3 13-128 0,0-1 192 0,0-1-64 15,-3-2 0-15,0 7 0 0,1 1-128 0,-1-12 192 0,0-2-192 0,1 19 192 16,-1-4-64-16,0-8-128 0,-2-4 192 0,1-4-64 16,-1-3 16-16,0-7 0 0,-1-2 0 0,-2-6 0 31,0-13-832-31,0 0-160 0,-5 12-48 0,5-12-10576 15,-12 0-2128-15</inkml:trace>
  <inkml:trace contextRef="#ctx0" brushRef="#br0" timeOffset="25114.57">16829 7483 19343 0,'0'0'848'0,"11"-8"192"0,4-2-832 0,-1-6-208 0,2-1 0 0,2 1 0 15,5 0 3328-15,3-2 608 0,3-1 128 0,4 1 32 16,-6-2-2048-16,4 7-416 0,0-3-80 0,0 5-16 0,-4 6-1024 0,-1-3-192 0,0 3-64 0,0 2 0 31,-1-2-256-31,-4 1 160 0,-3 4-160 0,-2 4 128 0,-1-1-128 0,-3 2 0 16,-12-5 144-16,13 8-144 15,-3 2 0-15,-3 1 128 0,1 0-128 0,-5 2 0 0,-1 5 128 0,-1 10-128 16,-2-2 128-16,2 6-128 16,3-3 128-16,-3-7-128 0,1 2 128 0,4 8-128 0,2-2 0 0,2-1 0 0,-2-5 0 0,5 1 0 15,4-9 0 1,0 0 0-16,1-6 0 0,0-2 0 0,2-8 0 0,-1-5 128 15,1 0-128-15,-4-1 0 0,2-4 160 0,-4 2-32 16,4-4-128-16,-2-4 192 0,-3 3-64 0,-1-3 0 16,-3 0-128-16,3-10 192 0,-6 1 192 0,-2 9 48 15,-3 0 0-15,-4 0 0 0,-4-2 96 0,-6-7 32 0,-4 0 0 16,-3 2 0-16,4 2-240 0,1 8-32 0,-4 0-16 0,-2 1 0 16,-2 4-272-16,-3 0 0 0,-2 3 0 0,-14 2 0 31,8 3-1264-31,13 3-144 0,0 2-48 0,1 3-11536 0,1 0-2320 0</inkml:trace>
  <inkml:trace contextRef="#ctx0" brushRef="#br0" timeOffset="25516.68">18043 7376 7359 0,'0'0'656'0,"0"0"-528"0,0 0-128 0,0 0 0 16,0 0 5888-16,0 0 1152 0,10 0 240 0,-10 0 32 15,0 0-3696-15,11-7-736 0,-1-1-160 0,-4 0-32 0,-6 8-1664 0,2-12-320 16,0 4-80-16,-2-1-16 0,0-3-352 0,-4 1-64 0,4 11 0 0,-8-8-16 16,-5 0-176-16,0 6 0 0,-1-1 144 0,-6 6-144 0,-3-1-224 0,-14 9-112 31,-2 2-32-31,5 3 0 0,2 9 48 0,10-9 0 15,3 2 0-15,3 6 0 16,3 0 112-16,-2 9 16 0,5-4 16 0,7 0 0 0,6-4 48 0,2-6 0 16,7-1 0-16,-1-2 0 0,5 2 128 0,5-3 0 0,4-2 0 15,12 3 0-15,0 2 288 0,-11-7-16 0,2-6 0 0,1 1 0 0,2-6 64 0,13-6 16 16,-2-2 0-16,-6-2 0 16,-5-6-32-16,-12 5-16 0,1-2 0 0,1 0 0 0,0-4-160 0,3-7-16 15,-9 3-128-15,-2 0 192 31,-2 0-1056-31,-8 1-224 0,-4 1-32 0,-2-4-18512 0</inkml:trace>
  <inkml:trace contextRef="#ctx0" brushRef="#br0" timeOffset="25774.4">17394 7061 33167 0,'0'0'1472'0,"0"0"304"0,0 0-1424 0,11-4-352 16,-1 0 0-16,4-5 0 0,-1-4 1248 0,2 0 176 16,1-1 48-16,2 1 0 0,1-3-928 0,3 6-176 15,-3 2-48-15,1 1 0 0,-1-1-320 0,-1 3 0 0,-4-3 0 0,1 8 0 32,-2 0 0-32,0 7 0 0,-3-1 0 0,-10-6 0 0,11 11 0 0,-1 1 0 0,-2 1 0 0,-3 3-128 15,-5 2 128-15,0-7 0 0,0 6 0 0,3-4 128 16,2-1-128-16,8 8 128 0,2-10-128 0,4-4 128 31,4-4-1632-31,1-2-320 0,5-5-64 0</inkml:trace>
  <inkml:trace contextRef="#ctx0" brushRef="#br0" timeOffset="25941.92">18228 6752 38303 0,'0'0'3392'0,"0"0"-2704"16,0 0-560-16,-3 8-128 0,-4 0 1664 0,-1 4 320 16,-3 1 48-16,-1 3 16 0,0 0-1328 0,-11 18-256 0,-3-1-48 0,10-12-16 15,1 2-400-15,-9 11 0 0,-4-2 0 0</inkml:trace>
  <inkml:trace contextRef="#ctx0" brushRef="#br0" timeOffset="26537.15">19123 7382 36735 0,'-4'-16'1632'0,"3"11"336"0,-1-2-1584 0,-3-1-384 16,2 3 0-16,-5-6 0 0,-2-2-176 0,-1 5-112 0,11 8-32 0,-10-5 0 16,-5-3 1216-16,1 3 224 0,-2-1 48 0,-2 4 16 15,0-1-480-15,-8 3-112 16,2 3-16-16,7-1 0 0,-2 6-144 0,-2 0-48 16,-2 3 0-16,-9 10 0 0,2 0-384 0,4 4 0 15,2-1 0-15,8-3 0 0,0 0 0 0,-1 4 0 16,3 2 0-16,-4 7 0 0,6-1 0 0,6-4-144 15,3-1 144-15,3-14 0 0,1 1 0 0,4-5-128 16,0 1 128-16,8-1 0 0,2-2 0 0,3-5 128 0,1-6-128 16,-4-2 192-16,1-6 0 0,3-7-16 0,2-2 0 0,12-14 0 0,-5-3-368 0,-4 1-80 15,-1-3-16-15,-9 12 0 16,1-3-608 0,-2 1-112-16,0-5-16 0,3-18-16 15,-5 2-384-15,-6 17-80 0,0-4-16 0,-2-4 0 16,-3-9 496-16,-1 1 80 0,-2-1 32 0,-7-20 0 0,0 9 704 0,2 15 208 0,-2 14 0 0,4 14 0 15,-2-2 1168-15,-2 7 368 0,3 4 64 0,-2-3 0 0,9 12 64 0,-12 0 0 16,1 5 0-16,11-5 0 0,-5 8-720 0,0 0-144 16,0 5-32-16,-1 10 0 15,1 0-288-15,3 1-64 0,2 0-16 0,2-2 0 16,0-1 0-16,2 6 0 0,3-1 0 0,4 18 0 0,1-5-64 0,1 0-16 16,0 0 0-16,-2-7 0 0,-1-2-64 0,1 7-32 0,4 0 0 0,-1 7 0 15,1-2-96-15,0-1 0 0,-2-4-128 0,-2 1 192 16,0-4-64-16,1-2 0 15,-1-7-128-15,7 7 192 16,-2-11-640-16,-1-5-144 0,-2-6-32 0,-13-10-13968 16,0 0-2784-16</inkml:trace>
  <inkml:trace contextRef="#ctx0" brushRef="#br0" timeOffset="26706.09">18814 7119 3679 0,'0'0'320'0,"0"0"-320"16,0 0 0-16,0 0 0 0,0 0 8320 0,0 0 1584 0,0 0 320 0,0 0 64 16,0 0-7280-16,12-8-1440 0,2-5-288 0,1 8-64 0,3-3-832 0,-1 0-176 31,8 5-16-31,14-2-16 16,1 1-1360-16,-2 4-272 0,-3 0-48 0</inkml:trace>
  <inkml:trace contextRef="#ctx0" brushRef="#br0" timeOffset="27060.64">19632 7384 42335 0,'0'0'1872'0,"0"0"384"0,0 0-1808 0,0 0-448 0,0 0 0 0,0 0 0 16,-3-8 1296-16,-2 1 176 0,-1-1 16 0,-2-3 16 15,-2 2-1824-15,10 9-384 16,-13-8-64-16,5 5 0 0,-5-2 1376 0,-2 5 288 0,-1 0 48 0,-3 0 16 0,2 5-960 0,-7 6-256 0,3 2 0 0,1 9-16 15,1-3 64-15,6-3 16 0,-2 5 0 0,-1 12 0 16,5-7 192-16,1 3-176 16,3-1 176-16,7-2-160 0,4-4 160 0,1-9 0 15,1 0-144-15,2 4 144 0,2 2 0 0,8 2 0 0,1-8 0 0,2 0 0 0,1-5 0 0,-3-5 128 32,0-1-128-32,3-7 192 0,-1-5 160 0,1-1 32 0,3-2 16 0,6-6 0 0,-9 2-16 0,-5 4 0 15,-3 0 0-15,7-11 0 0,-4 0-144 0,-9 3-48 16,0 1 0-16,-7-3 0 0,-4 1 16 0,-3 9 0 31,-4-4 0-31,0 0 0 0,0-4-208 0,-3 1 0 16,-3 4-144-16,-7-5 144 15,6-4-1568-15,5 12-224 0,-2 5-32 0</inkml:trace>
  <inkml:trace contextRef="#ctx0" brushRef="#br0" timeOffset="27305.73">19324 7023 44223 0,'0'0'1968'0,"0"0"400"0,0 0-1904 0,0 0-464 0,0 0 0 0,0 0 0 16,0 0 256-16,10-8-32 0,-1 3-16 0,-9 5 0 0,10-11-208 0,13 3 144 31,13 0-144-31,-4 0 128 0,-6 8-128 0,8 3 0 31,12 2-160-31,-9 3 160 0,-9 0-160 0,-11-3 160 0,1 3-160 0,-1 3 160 16,-3 2-960-1,6 8-80-15,-4-1-32 0,-1 1-17696 0</inkml:trace>
  <inkml:trace contextRef="#ctx0" brushRef="#br0" timeOffset="27484.95">19615 8014 39967 0,'0'0'1776'0,"0"0"352"0,0 0-1696 0,0 0-432 15,0 0 0-15,0 0 0 0,0 0 1216 0,0 0 144 0,8 8 48 0,-8-8 0 0,0 0-496 0,0 0-80 16,0 0-32-16,0 0 0 31,0 0-1360-31,0 0-272 0,0 0-48 0,0 0-16 0</inkml:trace>
  <inkml:trace contextRef="#ctx0" brushRef="#br0" timeOffset="27978.53">20344 6772 26719 0,'0'0'2368'0,"0"0"-1888"0,-7-8-480 0,7 8 0 16,0 0 2928-16,0 0 480 15,-15-4 112-15,4 4 0 0,11 0-1648 0,-11 8-336 16,1 1-64-16,0-1 0 0,2 5-1040 0,-2 3-208 0,-1 3-32 0,1 6-16 15,4-1-176-15,1 5 0 0,2 5 0 0,-1-1 0 16,1 1 0-16,3 7 0 16,5 4-144-16,2 0 144 0,-3 1 0 0,3 4 0 0,1 4 0 15,2-2 0-15,0-2 0 0,-1-5 0 16,-1 1 0-16,4-4 0 0,1-6 0 0,0-4 0 0,-4-6 0 0,4-9 0 16,5-4-416-16,-5-7-128 0,-1-4-32 0,9-7-18944 0</inkml:trace>
  <inkml:trace contextRef="#ctx0" brushRef="#br0" timeOffset="28443.57">20842 7301 23951 0,'0'0'2128'0,"0"0"-1696"0,0 0-432 0,0 0 0 16,0 0 4064-16,0 0 736 0,0 0 128 0,0 0 48 15,-6-5-2992-15,6 5-608 0,-12-3-112 0,1 3-32 16,-4 0-912-16,4 0-176 0,-1 3-144 0,3 0 192 15,-3 2-192-15,-6 8 0 0,-1 0 144 0,-2 3-144 0,0 4 0 0,1 4 0 32,2-3 0-32,7-3 0 0,-2 2 0 0,-3 9 0 0,6-5 0 0,7 5-128 0,0-4 128 0,4 1 0 31,4-4-144-31,0-9 144 0,1-3 0 0,3 2-176 16,0 1 176-16,8-2-128 0,0-1 128 0,3-7 0 0,1-3 0 0,-1-3 0 0,-1 3 0 0,0-7 128 31,-1-4-128-31,-1-2 176 0,-1-7-176 0,0 2 0 0,-1-1 0 0,-2-2 0 15,-4 1-192-15,0-1 0 16,-5 0-16-16,1 0 0 0,0-3 208 0,-3-1 0 16,-4 1 0-16,0 11 0 0,-1-3 0 0,-2 0 0 0,-1 3 0 0,-2 1 0 15,0 4 0-15,0 6-144 16,8 2 144-16,-9 2-128 0,1 1-48 0,-1 5 0 16,2 5 0-16,1 4 0 0,1 2-16 0,0 6-16 0,5 0 0 0,0 0 0 15,3 1 208-15,0-2 0 0,2 4-160 0,3-2 160 16,0-2 0-16,2-3 0 0,-2 0 0 0,7-1 0 0,-2-2 0 0,1-2 160 0,1-5-160 15,1-6 160-15,1-5-160 0,2-2 128 16,4-6-128-16,3-6 128 16,-4-4-1344-16,3-2-256 0,-2-4-64 15,-1-2-16-15,-1 2-1888 0,-4-1-368 0,-3 3-80 0,-2 7-9536 0</inkml:trace>
  <inkml:trace contextRef="#ctx0" brushRef="#br0" timeOffset="28880.04">21128 7264 12895 0,'0'0'1152'0,"0"0"-928"0,0 0-224 0,0 0 0 0,0 0 3616 0,0 0 672 0,0 13 144 0,-2 3 32 15,1 0-1952-15,-3 5-384 0,3 2-80 0,-3 0 0 16,1 1-704-16,2-5-144 16,-1-1-32-16,2 15 0 0,2-6-336 0,-1-1-80 15,2-1-16-15,1-9 0 0,-3 2-400 0,7 1-80 0,5 1 0 16,-1-6-16-16,1-6 16 0,9-12 0 16,17-9 0-16,15-15 0 0,-13 4 0 0,-17-2 0 31,0-15 0-31,4-14 0 15,-13 11-624-15,-6 7-112 0,-1 7-32 0,-8 14 0 0,-3 0 320 0,-3-5 48 16,-2 5 16-16,1 8 0 0,7 8 128 0,0 0 0 16,0 0 0-16,-10 8 0 0,-1 3 0 0,1 7 0 15,2 6 128-15,5-4-128 0,0 1 0 0,1 16 0 16,4 0 0-16,2-2-128 0,0 0 128 0,2-1 176 16,1 7-48-16,2-4 0 0,4 1 256 0,0-1 64 0,2-5 0 0,-2 4 0 0,2 3-256 0,-4 5-64 31,-3-2 0-31,-1-9 0 0,1 4-128 15,1 18 128-15,-2-1-128 0,-2-6 128 0,-4-5 0 0,3-3 0 16,-8-7 0-16,3-7 0 0,-4-2 0 0,-2-8 0 16,1 0 0-16,-4-3 0 0,-1-4 0 0,-2-3-128 15,3 1 192-15,-3-4-64 0,-1-5-128 0,-3-1-144 16,-1-2 144-16,2-3-208 16,0-7-240-16,0-1-64 0,-4-10 0 0,7 0 0 15,3-5-1888-15,6-3-384 0,-1-3-80 0,3 1-8848 16,2 2-1792-16</inkml:trace>
  <inkml:trace contextRef="#ctx0" brushRef="#br0" timeOffset="29211.53">20464 7160 32703 0,'0'0'720'0,"0"0"160"0,5-8 16 0,-1-5 16 0,1 0-720 0,0 1-192 15,2-1 0-15,2-1 0 16,4-4 848-16,0 2 144 0,0-1 32 0,-3 4 0 0,0 2-768 0,6-5-256 15,-1-2 144-15,-2 6-144 16,-4 4 0-16,3 7 0 0,2-3 0 0,-2 4 0 0,-2 5-176 0,-1 2 176 16,-9-7-128-16,13 10 128 0,0-2 128 0,0 5 96 15,2 1 32-15,-1-1 0 16,1 4 48-16,1-4 16 0,2-2 0 0,2-3 0 0,-1-3-320 0,6 0 0 0,0-7 0 0,6-6-11264 16,0-8-2320-16</inkml:trace>
  <inkml:trace contextRef="#ctx0" brushRef="#br0" timeOffset="29391.12">21418 6661 41471 0,'0'0'912'0,"0"0"192"0,0 0 48 0,0 0 0 0,0 0-928 0,0 0-224 16,0 0 0-16,7 8 0 0,-14 9 768 0,3-1 96 0,-5 5 32 0,0 0 0 15,-4 7-624-15,-10 9-112 0,0 0-32 0,0-1 0 16,4-5-128-16,-2-2 0 0,1 4 0 0,12-14-176 15</inkml:trace>
  <inkml:trace contextRef="#ctx0" brushRef="#br0" timeOffset="30231.14">22102 7239 41631 0,'0'0'912'0,"0"0"192"0,0 0 48 0,0 0 16 0,0 0-928 0,0 0-240 0,0 0 0 0,0 0 0 15,0 0 768-15,0 0 96 0,0 0 32 0,2 16 0 16,-4 6-896-16,2 2 0 16,2 0-176-16,2 9 32 0,3 1 144 0,-1 1 0 0,-1 0 0 0,2 2-128 15,4-5 128-15,-3 1 0 0,-1-12-144 0,-1 3 144 16,1 2 0-16,-1-6 0 0,-1-7 0 0,-5-13 0 16,7 13 0-16,-7-13 0 0,0 0 0 0,0 0 192 15,0 0-48-15,11 0 0 0,2-5 0 0,-5 2 0 16,0-7-144-16,4-6 0 0,-3-1 0 0,-1-4-176 15,-3-3-304-15,2 0-64 0,-1-1-16 0,1-1 0 0,-1-1 240 0,-3-3 32 16,-3 0 16-16,0-1 0 0,5-3 272 0,-1 4 272 0,-1 3-48 0,-2 4-16 31,-1 4-208-31,0 7-192 0,-1-1 48 0,1 13 0 16,0 0 288-16,0 0 64 0,0 0 16 0,0 0 0 16,0 0-96-16,0 0 0 0,10 13-128 0,-2 2 192 0,0 1-192 0,0 2-256 15,0 3 48-15,7 3 16 0,-2 1 192 0,-2 1 0 16,-1-2 0-16,0 5 0 15,-1-1 0-15,-2-2 0 0,-2 2 0 0,-1-4 0 0,1-3 160 0,0-3-160 16,-2-4 128-16,-1-1-128 0,-2-13 144 0,8 13-144 16,-8-13 160-16,0 0-160 0,0 0 208 0,0 0-48 15,0 0-16-15,13 5 0 0,-13-5-144 0,13 0 0 16,-13 0 144-16,12-9-144 0,2-4 128 0,-2-2-128 16,-4-3 128-16,0-1-128 0,2-2 320 0,1-4 0 0,0-7 0 0,1 2 0 15,-4 1-192-15,1 3-128 0,1-1 128 0,0 6-128 16,0 4-128-16,-4 9-112 0,-6 8-16 0,0 0 0 0,0 0 256 0,0 0 0 15,8 8 0-15,0 4 160 16,2 4-384-16,3 10-80 16,-6 6-16-16,-1-2 0 0,1-1 320 0,6-5-160 15,0 1 160-15,-2-4-128 0,-3 5 128 0,0-10 0 0,0-5 128 0,5 9-128 0,-5-6 0 0,4 1 0 16,2-5 0-16,4-2 0 0,0-5 0 0,6-3-128 0,-2-3 0 0,4-10-12704 31,1-7-2528-15</inkml:trace>
  <inkml:trace contextRef="#ctx0" brushRef="#br0" timeOffset="30727.69">23255 7462 40767 0,'0'0'896'0,"0"0"192"0,0 0 48 0,0 0 0 0,0 0-912 0,0 0-224 15,1-10 0-15,1-2 0 0,1 1 1328 0,-3 11 208 16,-1-13 64-16,1 0 0 0,0 2-1024 0,-2 3-208 15,-1-2-48-15,-4-3 0 0,-1-2-448 0,-2 2-112 0,1 0-16 0,-3 5 0 16,-1 0 256-16,-1 5 0 0,-3 1 0 0,1 4 0 16,-2 1-144-16,-1 8 16 15,-1 4 0-15,-1 1 0 0,0 4 304 0,2 4 64 0,2 2 16 0,4 2 0 32,0-2-672-32,7 6-128 0,-1-3-32 0,4-4 0 0,2 1 416 0,2-2 160 0,4 0-128 15,2-4 128-15,1-2 0 0,0-2 128 16,0-3 0-16,5 3 0 0,3-4-128 0,0-8-192 15,2-7 64-15,-2 2 0 0,1 1 128 0,1-4-128 16,1-4 128-16,0-2-128 0,3-1 400 0,-8 0 96 16,2-4 16-16,7-8 0 0,-5 7-624 0,-3-2-112 0,-7-1-32 0,0 3 0 15,-2-2 112-15,-1 2 16 0,-2-6 0 0,-1 1 0 16,0-3-256-16,-4 3-64 16,-1 1 0-16,0 4 0 0,-2 6 368 0,0 4 64 0,5 6 16 0,0 0 0 0,-8-5 128 0,8 5-160 15,0 0 160-15,-7 8-160 0,1 0 160 0,-1 5-208 0,1 0 80 0,-2 12 128 16,1-6 0-16,2 2 0 0,5 0 0 0,5 4 0 15,-2-4 448-15,1-5 0 0,-1 0 0 16,5 10 0-16,5-6-64 0,-5-7 0 16,0 3 0-16,8 0 0 0,2-8-192 0,2 0-64 15,-1 0 0-15,6-3 0 0,2-1-128 0,4-3 128 0,3-1-128 16,2-8 128 0,-4-13-3520-16,-12 8-720 0,16-16-144 0,-14 9-32 0</inkml:trace>
  <inkml:trace contextRef="#ctx0" brushRef="#br0" timeOffset="31119.1">23683 7309 34095 0,'0'0'752'0,"-6"11"144"0,1 6 48 0,-3-4 16 0,3 3-768 0,-2 2-192 0,3-2 0 0,0 0 0 0,1 4 1984 0,1-3 352 16,1 5 80-16,1-6 16 16,1 0-1488-16,3-1-304 0,1-1-48 0,-1 1-16 15,3-2-96-15,-2 5-32 0,5-7 0 0,-2 2 0 16,-2 2-96-16,2-6-32 0,2 3 0 0,0-7 0 15,-1 0-656-15,3-5-144 0,1 3-32 16,0-3 0-16,-2 0 1104 0,1-5 224 0,1-6 32 0,0 2 16 0,0-4-720 0,0-3-144 31,-2 0 0-31,2 0 0 16,-2-2-400-16,2-5-48 0,0 0 0 0,-5-4 0 0,5-2 224 0,0-4 32 0,-1 1 16 0,-1 2 0 0,-1 1 32 0,-2 8 0 0,-2 5 0 16,-1 3 0-1,-2 5 144-15,-3 8 0 0,0 0 0 0,0 0 0 0,0 0-128 16,0 0 128-16,-4 13-128 0,0 3 128 15,3 3-144-15,-1 4 144 0,-1 2-160 0,1 2 160 0,-1 2 0 16,0 1 256-16,-2-1-16 0,5-2-16 16,5-1 32-16,1 4 16 0,2-3 0 0,2-2 0 15,-2-3-80-15,0 1-32 0,0-2 0 0,2-3 0 16,2-2-160-16,2 0 0 0,2-4 0 0,2-2 128 16,-1-7 0-16,0 0 0 0,1-6 0 0,3 3 0 15,0-3-1216-15,-3-2-240 0,-1-3-48 0,-3-1-12128 16,1-4-2432-16</inkml:trace>
  <inkml:trace contextRef="#ctx0" brushRef="#br0" timeOffset="31436.23">23118 7057 29487 0,'0'0'1296'0,"0"0"288"0,0 0-1264 0,0 0-320 0,0 0 0 0,13-4 0 0,-13 4 576 0,16-5 48 16,-3-2 16-16,0 7 0 0,-13 0-64 0,13 3 0 16,0 2 0-16,0-1 0 0,0-1-576 0,7-2 0 15,-2 6 0-15,-7-2 0 0,2 3 176 0,0 2 112 16,0-4 32-16,-2-1 0 0,-1 0-320 0,5 6 0 15,-2-3 0-15,-3 0 0 0,-1 1 0 0,-2-5-256 16,1 5 64-16,2-5 0 0,-10-4-112 0,0 0-16 16,14 9 0-16,-2-3 0 15,-12-6-1680-15,14-6-352 0,2-7-64 16,1-4-16-16</inkml:trace>
  <inkml:trace contextRef="#ctx0" brushRef="#br0" timeOffset="31807.3">23839 6988 37663 0,'0'0'3344'0,"0"0"-2672"16,0 0-544-16,-8 3-128 0,-5-3 1376 0,3 3 240 0,1-1 48 0,-4 4 16 15,-4-1-1120-15,1-5-240 0,0 0-32 0,0 0-16 16,-1 3-272-16,1-3 160 15,0 0-160-15,0-3 128 0,1 0-400 0,2 1-96 0,2-4-16 0,-6-2 0 32,1-5-304-32,8 3-64 0,0-5-16 0,-2-6 0 15,4 5 160-15,4 0 32 0,5 3 0 0,1 0 0 0,-1-7 400 0,2 6 176 0,6-6-128 0,-1 4 128 0,1 0 0 0,2-1 0 16,0 1 0-16,2 3 0 0,-1 0 384 0,4 5 144 16,3 0 48-16,0 3 0 15,1-3 192-15,2 3 64 0,4 2 0 0,1 0 0 0,2 3-192 0,-1 5-16 16,0-2-16-16,4 2 0 15,3-2-128-15,0 5-32 0,-1-3 0 0,2 3 0 16,0-2-240-16,1-1-48 0,0-1-16 0,-3-3 0 16,0 2-16-16,-2-3 0 0,0 0 0 0,-3-3-14384 15,-2-2-2880-15</inkml:trace>
  <inkml:trace contextRef="#ctx0" brushRef="#br0" timeOffset="35507.05">16593 9476 27647 0,'0'0'1216'0,"0"0"256"0,0-13-1168 0,0 13-304 16,0-10 0-16,0 10 0 0,-1-8 1904 0,1 8 320 15,-9-8 64-15,9 8 16 0,-13-6-768 0,0 6-160 0,-1 0-32 0,2 3 0 16,-1 2-864-16,-8 6-176 15,0 2-48-15,8-1 0 0,-1-3-256 0,1 7 128 0,0 6-128 0,-2 5 0 16,5 2 0-16,4-4 0 0,1-7 0 0,3 1 0 16,4 1 0-16,3-3 0 15,3 0-160-15,2-1 160 0,-1 0 0 0,3 0 0 16,-2 1 0-16,4-3 0 0,-1-2 0 0,0 4 0 16,-2-3 0-16,2 0 0 0,0-2 0 0,-1 2 0 0,-4 0 0 0,2-5 0 15,-10-8 0-15,8 12 0 0,-2-1 0 0,-1-1 0 0,-3 3 0 0,-1-2 0 16,-1-11 0-16,0 13 0 15,-4-5 128-15,-3 5-128 0,-6 3 0 0,-2 1 128 0,-2-1-336 0,-3 3-80 16,-1-2-16-16,0 0 0 31,-2 0-720-31,0-4-160 0,2 0-32 0,2-5 0 0,-2 3 832 0,5-6 144 16,4 3 48-16,12-8 0 0,0 0 192 0,0 0 160 0,0 0-32 0,-3-8 0 16,3-5-128-16,6-5-176 0,7-5 48 0,2-3 0 0,1-6 128 0,5-1 176 15,4-4-48 1,6 0 0-16,3 4-128 0,1-4-176 0,3 0 48 0,-1-1 0 0,7 6 448 0,-7 3 112 0,-6 8 16 0,-2-4 0 31,-3 4 656-31,-1 5 144 0,-6 0 32 0,-3 6 0 16,-3 3-640-16,-13 7-128 0,0 0-32 0,10 8 0 0,-10-8-160 0,3 12-16 15,-1 1-16-15,-5 3 0 0,-5 8-288 0,-1-2 0 0,0 2 0 0,2-6 0 16,1-2 0-16,-2 13 0 0,1-1 0 0,-1 1 0 16,-3-1 0-16,4-2 0 0,7-5 0 0,0 0 0 31,-3-2 0-31,3 2 0 0,3-4 0 0,4-4 0 0,1-2 0 0,1-6 0 0,3 0 0 0,-1-2 0 15,1-6 0-15,1 1-144 0,6-9 144 0,1 1 0 16,1-5 0-16,0 2 0 16,0-3 0-16,-3-2 0 0,-2-3 160 0,0-2 16 15,-1 7 0-15,-2-2 0 0,-2 5-176 0,-6-3 128 0,-5 0-128 0,-2 0 128 16,-1 3 112-16,-5-2 16 16,-7 0 0-16,-1 1 0 0,5 1-112 0,-5 0-16 15,-4 2 0-15,-1-2 0 0,-2 1-128 0,1 6-176 0,-3-1 48 16,7 2 0-16,-1-3-2720 0,-14 0-544 0,-10-8-96 0,13 11-32 0</inkml:trace>
  <inkml:trace contextRef="#ctx0" brushRef="#br0" timeOffset="35775.08">16673 9400 38639 0,'0'0'848'0,"0"0"176"0,0 0 48 0,0 0 16 0,0 0-880 0,9-12-208 0,-2 4 0 0,4-1 0 16,6-3 656-16,-4-1 96 16,0-3 16-16,4 0 0 0,6 0-464 0,0 4-96 15,0-1-16-15,-4 0 0 0,-1 2-48 0,-2-2-16 16,2 8 0-16,-3 0 0 0,-2-1-128 0,-13 6 0 16,0 0 0-16,13 6 128 0,-13-6-128 0,9 15 0 0,-2 1 144 0,-2 0-144 31,-2 5 0-31,-1-1 0 0,-2-2 0 0,1 1 0 0,2 1-128 0,4-6-112 0,1-6-16 0,5 0 0 31,3-4-2032-31,1-8-400 0,-1-4-96 0,8-8-16 0</inkml:trace>
  <inkml:trace contextRef="#ctx0" brushRef="#br0" timeOffset="35939.68">17527 8996 37311 0,'0'0'832'0,"-7"1"160"0,7-1 32 0,-10 7 16 0,1 1-832 0,-3 2-208 0,-1 6 0 0,2 0 0 16,-2 0 1120-16,2 2 176 0,-1 5 48 0,1 3 0 16,0 1-800-16,-4-1-160 0,-5 4-16 0,3-1-16 15,-1 3-1136-15,10-11-240 0</inkml:trace>
  <inkml:trace contextRef="#ctx0" brushRef="#br0" timeOffset="36733.76">17705 9095 27183 0,'0'0'1200'0,"0"0"256"0,0 0-1168 0,0 0-288 0,0 0 0 0,0 0 0 16,0 0 1744-16,0 0 304 0,-9 9 48 0,9-9 16 15,-7 12-512-15,-1 1-112 0,-3 6-16 0,2 2 0 16,3 5-768-16,-1 5-144 0,-2 0-48 0,2 5 0 16,4 3-320-16,1 4-64 0,4 0 0 0,3 2-128 15,-2 4 384-15,4 1-48 0,4-1 0 0,-1-7 0 0,-4-1-336 0,1 1-256 16,-1 2 32-16,1 1 16 16,-2 2 208-16,-4 2 0 0,-4-7 144 0,0 4-144 0,-1-6 128 0,-2-3-128 15,-5-1 0-15,-1-10 0 16,2-5-272-16,2-4-160 0,2-1-16 15,6-16-16-15,0 0-96 0,0 0-16 0,0 0 0 0,-10-5 0 16,4-6-384-16,4 2-96 0,2-7-16 0,2-10 0 16,1-8 368-16,3-5 80 0,1 2 16 0,4-5 0 0,2-1 288 0,-1 0 48 15,2 4 16-15,2 0 0 0,2 1 256 0,0 9 224 16,-2 0-32-16,1 8-16 0,-3 0 224 0,-1 6 48 16,2 2 16-16,-2 8 0 0,-13 5 624 0,16-8 112 15,-1 3 16-15,-2 2 16 0,-13 3-432 0,13 5-96 16,-13-5 0-16,13 11-16 0,-5 1-144 0,1 1-32 0,-4 0 0 0,-1 3 0 0,-4 5-192 0,1 6-64 15,-2 4 0-15,-4 0 0 16,-2-2 112-16,-7 9 16 16,-11 20 0-16,-9 22 0 15,7-27-384-15,-4 4 144 16,-11 5-144-16,7-20 0 31,13-18-1024-31,7-11-320 0,7-5-64 0,8-8-16 0,-3-13-1968 0,3 2-384 0</inkml:trace>
  <inkml:trace contextRef="#ctx0" brushRef="#br0" timeOffset="36928.65">18030 9747 27183 0,'19'-16'1200'0,"-4"8"256"15,1 0-1168-15,1 0-288 0,-4 0 0 0,0 3 0 0,1-3 2384 0,-2 4 432 16,-12 4 64-16,0 0 32 16,0 0-1040-16,9 15-208 0,-1 1-32 0,-4 2-16 0,-6 6-1168 0,0 6-256 15,-4-1-32-15,-2 6-16 0,0 0 192 0,0 2 48 0,1 0 0 0,1 4 0 16,2-4-384-16,-1-3 0 15,1-1 0-15,2-6 0 0,2-2 128 0,3-7-128 0,0-2 128 0,-3-16-128 32,10 8-496-32,-2-3-160 0,2-7-48 0,8-9-12384 15,1-5-2480-15</inkml:trace>
  <inkml:trace contextRef="#ctx0" brushRef="#br0" timeOffset="37105.11">18171 9536 26719 0,'0'0'1184'0,"0"0"240"0,0 0-1136 0,0 0-288 0,0 0 0 0,0 0 0 0,0 0 3296 0,0 0 608 15,0 0 112-15,0 0 16 0,0 0-2544 0,0 0-512 16,0 0-96-16,0 0-32 16,0 0-1856-16,12 2-368 0,-1-2-80 0,-11 0-16 0</inkml:trace>
  <inkml:trace contextRef="#ctx0" brushRef="#br0" timeOffset="37390.94">18670 9129 44463 0,'0'0'976'0,"0"0"208"0,0 0 32 0,0 0 32 0,0 0-992 0,0 0-256 0,0 0 0 0,0 0 0 0,0 0 1008 0,0 0 144 15,0 0 48-15,0 0 0 0,-5 19-944 0,0-1-256 16,0 6 0-16,2 4 128 16,0 3-128-16,-1 6 0 0,-1 4 0 0,5 7 0 0,0-2 0 0,0 4 0 15,-1 4-144-15,1-1 144 0,1-2 0 0,-1-3 0 16,0 3 0-16,-1 2 0 0,-1 1 0 0,-3-1 0 16,2-4 0-16,1-15 0 0,1-1 0 0,-2 15 0 15,-2-10-192-15,3-6 192 16,2-6-1344-16,-2-6-176 0,-2-4-16 0,4-16-16 15,-7 10-1200-15,7-10-224 0,-10 0-48 0,1-2-7856 16,-3-6-1552-16</inkml:trace>
  <inkml:trace contextRef="#ctx0" brushRef="#br0" timeOffset="37526.24">18483 10082 25343 0,'0'0'560'0,"-5"-17"112"0,0 4 32 0,5 13 0 0,0 0-576 0,2-11-128 0,1-2 0 0,0 5 0 16,-3 8 1472-16,10-11 256 0,-2 1 48 0,2 5 16 0,1-2-368 0,9 3-64 16,4-5-16-16,-1 5 0 15,0-3-352-15,-1 5-80 0,9-6-16 0,-3 0 0 0,-1-3 112 0,1 6 16 16,-4-3 0-16,2 0 0 15,0-2-672-15,-1-1-128 0,-6-1-32 0,-1-1-13200 16,3-3-2656-16</inkml:trace>
  <inkml:trace contextRef="#ctx0" brushRef="#br0" timeOffset="37752.58">18483 8884 46767 0,'0'0'1024'0,"0"0"224"0,0 0 32 0,0 0 32 0,0 0-1056 0,0 0-256 0,0 0 0 0,0 0 0 16,0 0 624-16,-11 9 64 16,-2 3 16-16,-4 6 0 0,0 6-464 0,-5 5-96 0,-2 7-16 0,1 3 0 15,1 1-352-15,2 9-80 0,1-3-16 0,1-1-14224 31,3-3-2864-31</inkml:trace>
  <inkml:trace contextRef="#ctx0" brushRef="#br0" timeOffset="38732.32">19681 9252 26143 0,'-13'-5'1152'0,"5"-1"256"0,-2 1-1136 0,1-3-272 0,0 0 0 0,1 3 0 16,-3 0 1888-16,0 2 320 0,11 3 64 0,-13-4 16 15,1 4-496-15,12 0-80 16,0 0-32-16,0 0 0 0,-13 4-576 0,7-1-112 0,6-3-32 0,-10 16 0 0,2-1-576 0,3 9-112 16,2 4-16-16,3 6-16 0,0 6-240 0,1 3 0 15,1 0 0-15,1 4 0 16,1 2 0-16,0-3 0 0,0-1 0 0,-1 1 0 15,-1 4 0-15,-2-1 0 0,0-4 0 0,-2-3 0 16,0 2 0-16,4-3 176 0,-2-4-32 0,0-6 0 16,-3-4-144-16,3-2 128 0,0-7-128 15,0-4 128-15,0-14-128 0,0 0 0 16,0 0 0-16,0 0 0 0,0 0 0 0,0 0 0 0,0 0 0 0,6-8-176 31,2-7-656-31,-3-2-144 0,3-8-32 0,-1 1 0 16,-1-2 432-16,1-5 96 0,-2 2 16 0,-2-2 0 0,0 0 320 0,2 2 144 0,0 0-128 0,0 4 128 0,0 4 0 0,1 8 0 15,4 0 0-15,0 2-128 0,-10 11 128 0,11-8 192 0,2 3-32 16,-13 5-16-16,13-3 112 0,-13 3 32 16,23 0 0-16,-4 5 0 0,-1 3 112 0,-2 0 32 0,-3 8 0 0,0 0 0 15,-3 1-176-15,0 2-48 16,-4-1 0-16,-1 6 0 0,-2 5-16 0,-4 4-16 16,-4-4 0-16,-3 0 0 0,0 1 0 0,-4-1 0 0,-2-2 0 0,-3 3 0 15,-2-3 848-15,-2-1 160 0,0 3 32 16,0-4 16-1,-1 1-1728-15,5-7-336 0,2 1-80 0,4-11-16 16,1 0 352-16,10-9 64 0,0 0 0 0,0 0 16 16,-2-18-3136-16,7-5-624 0,2-6-128 0,9-5-32 0,3-7 400 15,1 0 80-15,-1-1 16 0,2 2 0 16,2-1 1808-16,1 4 384 0,2-1 64 0,2 1 0 0,0 3 2976 0,-2 5 592 0,-2 4 112 0,-1 1 32 0,-1 3 1584 0,1 0 320 16,0-2 64-16,-2 10 16 0,-3 5-1024 0,0 3-208 15,-4 0-48-15,-1 2 0 0,-13 3-1584 0,15 8-320 16,-2 4-64-16,-3 1-16 15,-4 3-368-15,-1 2-80 0,-3 3 0 0,-1 3-16 16,3 5-32-16,-6 2 0 0,-3 0 0 0,0 5 0 16,-1-2-64-16,4 3-16 0,0 0 0 0,1 1 0 0,-2-2-192 15,3-7 0 1,4-3 0-16,0-4 0 0,2-5 0 0,1-4 128 0,-1-4-128 0,-6-9 0 31,13 0-1808-31,3-4-416 0,5-8-80 0,-3-2 0 0</inkml:trace>
  <inkml:trace contextRef="#ctx0" brushRef="#br0" timeOffset="38898.72">20107 9565 41695 0,'0'0'1856'0,"0"0"368"0,0 0-1776 0,0 0-448 15,0 0 0-15,0 0 0 0,0 0 496 0,0 0 16 16,0 0 0-16,0 0 0 0,13 10-512 0,1-7 0 15,-1 1 0-15,7-3 0 16,1-1-3136-16,0 0-704 0,6 0-160 0,-2-1-32 0</inkml:trace>
  <inkml:trace contextRef="#ctx0" brushRef="#br0" timeOffset="39598.39">20473 9926 33167 0,'0'0'1472'0,"0"0"304"0,0 0-1424 0,15 3-352 0,-15-3 0 0,0 0 0 0,13-3 2176 0,2-2 352 15,-2-3 80-15,1-2 16 0,1-1-1232 0,1-6-240 16,-1 1-64-16,1-5 0 0,-1-3-800 0,-1 3-160 16,-1 1-128-16,-1 2 144 0,-4-1-144 0,-3 3 0 0,-5 3 0 0,-4-4 0 15,-5 4-128-15,-3 4-64 0,-1 2-16 0,-3 2 0 16,-4 0-48-16,-1 2 0 16,-3 0 0-16,-2 6 0 0,2 2 0 0,1 3-16 15,3-3 0-15,4 3 0 0,3 4 272 0,4 1-160 16,2 3 160-16,4 3-128 0,0-1 128 0,1 2 0 0,4 4 0 0,4 2 0 31,-1-2 224-31,0-3 32 0,1 0 0 0,7 12 0 16,0-1-64-16,0-2 0 0,-1-4 0 0,2-4 0 0,4-4 0 0,-3 2 0 15,-1-3 0-15,3-5 0 0,-1-2-192 0,0-7 144 16,0 0-144-16,4-6 128 0,1 0 64 0,0-10 0 16,0 0 0-16,-1-4 0 0,-3 1-192 0,0-2 0 0,-1-3 0 0,0-2 0 0,2 2 0 0,-3 4-176 15,-7-6 48-15,1 2 0 0,1 3 128 0,0-2 0 16,-7-1 0-16,-1 2 0 0,-1-2-128 0,-1 11 0 31,-3-1 0-31,2 2 0 0,-1 1-64 0,2 8 0 16,-7-13 0-16,7 13 0 0,0 0 192 0,0 0-128 15,0 0 128-15,0 0-128 0,0 0 128 0,-4 13 0 16,0 4-144-16,4-1 144 0,-3 2 0 0,1 1 0 16,4 2 192-16,0 4-64 0,-2-4 48 0,1-5 0 15,3 0 0-15,4 10 0 0,-2-2 144 0,1 1 16 0,-1-9 16 0,1-3 0 16,-1 2-176-16,7-1-48 15,-2 2 0-15,2-7 0 0,0-6-128 0,2-3 0 0,1 0 144 0,-1-5-144 0,-2-2 0 0,5-5-240 16,0 0 48-16,-2-1 0 16,-6-5-160-16,-1 2-32 0,-1 0 0 0,-1 0 0 15,-4-4 384-15,-1 2 0 0,3-3 0 0,-2-3 0 16,-3 3-256-16,2-7 64 0,-2 4 0 0,0 3 16 16,0 8-16-16,0 5 0 0,-4-4 0 0,4 12 0 15,0 0 192-15,0 0 176 0,0 0-48 0,0 0 0 16,0 0-128-16,0 0-176 0,-3 20 48 0,0 1 0 15,1 0 128-15,1 2 0 0,-1 3 128 0,2 3-128 0,-2-5 224 0,2 2-32 16,4-2 0-16,-1 4 0 0,0-7-192 0,0-5 144 0,2 1-144 0,5 4 128 0,0-8 0 0,-1-5 0 31,3-3 0-31,9-2 0 0,2-3-304 0,-1-8-64 16,3-5-16-16,1-7 0 16,0-1-1472-16,1-3-320 0,2 0-48 0,-4-2-16 0</inkml:trace>
  <inkml:trace contextRef="#ctx0" brushRef="#br0" timeOffset="39881.61">20413 9554 36863 0,'0'0'816'0,"0"-16"160"0,7 0 48 0,-1-2 0 0,4 1-832 0,-2 1-192 0,5-5 0 0,0 5 0 16,2-5 352-16,-1 1 32 0,3 4 0 0,-3-2 0 0,-1 2-256 0,-1 5-128 16,-3 1 128-16,1 2-128 15,0 0 0-15,-10 8 0 0,10-4 0 0,-10 4-128 16,11 0 128-16,-11 0 0 0,15 4 0 0,-2 4 0 0,-4 3 0 0,6-1 0 16,1 3 128-16,-4-5-128 15,1 3 0-15,6-1 128 0,5-2-128 0,4-1 0 0,3-7 0 0,1-7-192 16,-1-6 32-16,3-3-11168 15,5-2-2240-15</inkml:trace>
  <inkml:trace contextRef="#ctx0" brushRef="#br0" timeOffset="40198.95">21189 9087 34783 0,'0'0'768'0,"0"0"144"15,-14-5 48-15,1 10 16 0,-5-1-784 0,3 1-192 0,1-1 0 0,-9 4 0 0,2-3 816 0,0 3 112 16,1 0 32-16,7-5 0 0,-1-3-672 0,-7-3-128 16,4 3-32-16,1-2 0 15,-2-4-512-15,7-2-96 0,11 8-32 0,-10-9 0 16,2-4-512-16,8 13-96 0,-3-16-32 0,3 0 0 0,1 0 928 0,6-2 224 16,1-2 0-16,2 11 0 0,3-4 0 0,5-4 0 15,-2 3 0-15,3 1 0 0,2 0 208 0,2 5 96 0,-2 0 16 0,5 3 0 0,5-2 560 0,0 2 112 16,0 5 32-16,0 4 0 0,-2 0-208 0,-3 5-48 0,-3 4 0 15,-6 0 0-15,-2 1-448 0,-5 2-112 0,-5 2-16 0,-7 7 0 16,-4 4-352-16,-7-8-80 16,-8 7-16-16,-18 19 0 15,-4 1-3264-15,-1 1-672 0,-16 14-128 0,5-14-32 0</inkml:trace>
  <inkml:trace contextRef="#ctx0" brushRef="#br0" timeOffset="40978.1">21970 9578 22799 0,'0'0'496'0,"0"0"96"0,12-3 32 0,-12 3 32 0,0 0-528 0,0 0-128 0,0 0 0 0,0 0 0 0,0 0 1728 0,0 0 304 15,0 0 64-15,-10-6 16 16,-3 2-768-16,2 4-160 0,-6 5-32 0,0 0 0 0,-5 7-656 0,0 0-144 15,-4 5-32-15,-3 4 0 0,1 3-320 0,-1 5 0 16,-1 4 0-16,5-1 0 0,0 6 0 0,4-1 0 16,3 0 0-16,4 4 0 15,4 1 176-15,3-5-48 0,1-7 0 0,6-3 0 0,3-1-128 0,4-3 0 0,1-5 0 0,5-7 0 16,1-6 256-16,4 0 0 0,0-7 16 0,-3-4 0 16,1-7 384-16,11-12 80 0,4-4 16 0,3-8 0 0,4-9-448 0,-1 1-96 31,0 0-16-31,-1-4 0 0,-2 3-192 0,-1-1-192 15,-4-1 48-15,-5-1 0 0,-4-5 144 0,-4-4 0 0,0 1-144 0,-3-3 144 16,-3-2-128-16,-2 1 128 16,-1-4-160-16,-4 3 160 0,0 4-336 0,-6 4 16 0,-5 5 16 0,-2 10 0 15,-1 4-16-15,-2 9 0 0,-4 1 0 0,4 9 0 16,2 3 144-16,-2 5 32 0,-2 2 0 0,1 4 0 16,2 2 272-16,4 3 64 0,8-3 16 0,-8 10 0 0,-2 6 352 0,9 0 64 15,-1 5 16-15,5 7 0 0,2-2-224 0,3 3-32 31,2 4-16-31,2 4 0 0,-1 5 144 0,0 7 48 0,-1 0 0 0,0-10 0 0,3 9-224 16,5 27-32-16,-5-2-16 0,-2-3 0 0,-1 0-80 0,-7-7-16 16,0-1 0-16,0-1 0 0,4-2-192 0,-1-6 0 15,1-2 0-15,-1-6 0 0,-1-6 0 0,2-8 144 16,3-2-144-16,-1-5 128 16,-1-9-1216-16,2-5-256 0,5-2-64 0,-2-8-17248 0</inkml:trace>
  <inkml:trace contextRef="#ctx0" brushRef="#br0" timeOffset="41212.91">22435 9640 41695 0,'0'0'912'0,"0"0"192"0,0 0 48 0,0 0 16 0,0 0-928 0,0 0-240 15,0 0 0-15,0 0 0 0,0 0 1120 0,0 0 176 16,0 0 48-16,0 16 0 0,-2-3-896 0,2 0-192 0,0 7-16 0,0 1-16 15,0 0-224-15,0 7 0 0,5 1 0 0,-3-8 0 16,1 0-320-16,0 15 0 0,5-4 0 0,-1-6 0 16,-1 0 320-16,2-6 144 15,0-1-16-15,1-6 0 0,0-3-128 0,3-2 128 0,-1-8-128 0,2 0 128 16,-2-5-1680-16,4-6-352 0,3-7-64 0,1-2-16832 0</inkml:trace>
  <inkml:trace contextRef="#ctx0" brushRef="#br0" timeOffset="41382.78">22527 9384 36159 0,'0'0'800'0,"0"0"160"0,0 0 48 0,0 0 0 16,0 0-816-16,0 0-192 0,0 0 0 0,-6 9 0 0,6-9 1296 0,-3 15 224 16,3-15 32-16,1 13 16 0,-1-13-1024 0,5 10-208 15,0-2-32-15,8 0-16 16,6 0-2224-16,1-1-448 0,3-3-96 15,1-4-16-15</inkml:trace>
  <inkml:trace contextRef="#ctx0" brushRef="#br0" timeOffset="42118.39">22938 9991 35247 0,'0'0'1552'0,"0"0"336"0,0 0-1504 0,0 0-384 0,11-4 0 16,-1-4 0-16,-2 0 1504 0,0 0 224 0,-1-2 64 0,1-6 0 15,2 0-976-15,-1 0-192 0,-2-5-48 0,-1 3 0 16,3-5-400-16,-1 2-176 0,-2-5 128 0,-3 6-128 16,-3 3 0-16,2-14 0 0,-2 5-224 0,-3-2 80 15,-2 2 272-15,-2 5 48 16,-1 2 16-16,-6 2 0 16,-3 8-624-16,0 2-112 0,4 2-32 0,-4 5 0 15,1 4 112-15,5-3 16 0,-2 11 0 0,-5 0 0 0,3 5 304 0,4-1 144 0,3 0-128 0,5 0 128 0,-1 2-144 0,3 13 144 16,-1-5-160-16,2-10 160 0,2 5 0 0,1 9 240 31,-1-6-32-31,1 0 0 0,3 1 240 0,1-4 32 0,1 0 16 0,2 0 0 16,-1-5-192-16,3 0-48 0,2 4 0 0,-1-7 0 0,0-5-32 15,4-3-16-15,2-5 0 0,4 0 0 0,1-3-208 0,2-7 0 16,0-1 0-16,0-2 0 0,0-4-208 0,2 1-96 16,-1-5-16-16,-2 0 0 15,-7 1-352-15,-4 3-80 0,2-3-16 0,1-4 0 16,-3 1-656-16,-4-5-144 0,-4 2-32 0,-2 4 0 31,-1 1 880-31,-1-5 160 0,-1 1 48 0,-1 9 0 0,3 0 912 0,-3 16 192 0,0 0 48 0,0 0 0 16,-3-8 608-16,3 8 128 0,-5-5 32 0,5 5 0 15,0 0-464-15,0 0-96 0,0 0-16 0,-1 13 0 16,-1 3-512-16,4 0-96 0,1 1-32 0,0-8 0 0,-3 6-48 0,5 3-16 0,-2 1 0 0,-1-1 0 16,0 3 64-16,-1 2 0 15,-1-2 0-15,2 0 0 0,1 0-192 0,-1-8 128 0,1 2-128 0,2 3 128 16,0-2 0-16,0-3 0 15,-5-13 0-15,0 0 0 0,0 0-128 0,8 8 128 0,-8-8-128 0,13 7 128 0,-13-7-128 0,11-4-176 32,-11 4 48-32,8-5 0 0,4-3-112 0,-3-6-16 0,-2-1 0 0,-1-1 0 0,2-4 0 0,0-1 0 31,-1-3 0-31,1 0 0 0,2-6 64 0,4 1 0 16,-2-5 0-16,1 3 0 0,0 8 192 0,0 4-144 15,-3 8 144-15,-2 4-128 0,-8 7 128 0,0 0 0 0,0 0 128 0,0 0-128 16,0 0 0-16,8 18 0 0,1 3 0 0,-2 0-128 0,-2 4 128 15,-2-1 176 1,-3 3-48-16,0-1 0 0,2 4 256 0,-2-3 64 0,0-1 0 16,1-1 0-16,3-4-160 0,-1 0-32 15,-2-5 0-15,3-5 0 0,-4-11-96 0,0 0-32 0,0 0 0 0,11 8 0 0,-11-8-128 0,15-3 128 32,-1-2-128-32,1-6 128 15,0-5-2400-15,-2-2-480 0,-2-2-112 0,-1 4-16 0</inkml:trace>
  <inkml:trace contextRef="#ctx0" brushRef="#br0" timeOffset="42386.11">22795 9351 30575 0,'21'-8'672'0,"-21"8"144"0,12-11 16 0,-1-2 32 0,2 0-688 0,2 1-176 0,1 4 0 0,-2-2 0 0,-1-1 448 0,2 3 64 16,0 0 16-16,-2 3 0 0,-4-3-272 0,4 5-48 16,0-2-16-16,-13 5 0 0,15 3 368 0,-15-3 64 15,16 5 16-15,-3 3 0 0,-13-8-416 0,16 16-80 16,-4 2-16-16,-4-7 0 16,2 6 64-16,6 2 0 0,-6-4 0 0,-2-4 0 0,2-6-192 0,11 3 0 15,3-5 0-15,4-6-10928 31,4-7-2064-31</inkml:trace>
  <inkml:trace contextRef="#ctx0" brushRef="#br0" timeOffset="42664.41">23612 9108 28799 0,'-8'5'640'0,"-5"3"128"0,-4 3 16 0,0-3 16 0,-4-3-640 0,-1 3-160 0,0-3 0 0,1 1 0 15,-2-4 1568-15,2 1 288 0,1-6 48 0,1 3 16 16,-2 0-928-16,1-2-176 0,4-1-48 0,1-5 0 16,2 0-304-16,4-3-64 0,0-2-16 0,5 0 0 15,-1 0-384-15,5 1 0 0,6-4 0 0,6-8 0 16,1-2 0-16,1 1-320 0,7-1 48 0,2 4 16 0,1-1 96 0,1 3 32 16,-1 4 0-16,0 3 0 0,-2 2 128 0,-6 3 0 15,3 3 0-15,14 0 0 0,-7 0 0 0,1 2 176 16,4 0-48-16,-8 1 0 0,1 2 0 0,15 2 0 15,-3-2 0-15,-4 5 0 16,-4 3-768-16,0 0-144 0,-4 3-48 0,-1-3 0 0</inkml:trace>
  <inkml:trace contextRef="#ctx0" brushRef="#br0" timeOffset="43483.48">24088 9627 33631 0,'0'0'736'0,"0"0"160"0,0 0 16 0,0 0 48 0,0 0-768 0,0 0-192 15,0 0 0-15,0 0 0 0,0 0 1728 0,-9 5 304 0,9-5 64 0,-3 16 16 16,3 4-1184-16,3-2-224 16,-1-2-64-16,1 0 0 0,4 2-208 0,3 11-48 0,-2-1-16 0,1-2 0 15,1 1-176-15,-3-1-16 0,-4-3-16 0,0 0 0 0,2-1-160 0,-2-4 0 32,-1-2 144-32,1 6-144 0,-1-8 224 0,-2-14-32 15,0 0 0-15,0 0 0 0,0 0-192 0,0 0 0 16,0 0 0-16,0 0 0 0,0 0 240 0,0 0 0 15,14-6 0-15,1-7 0 0,0-4-384 0,-2 1-80 16,-2-5-16-16,0-3 0 0,-1-1 16 0,-2 3 0 0,-1-6 0 0,-1 2 0 16,1-6-48-16,-1 2-16 0,-3 3 0 0,2 3 0 0,0 2 288 0,-2 6 128 15,-3 0-128-15,0 8 192 0,0 8-192 0,0 0 0 16,0 0 0-16,0 0 0 0,0 0 0 0,0 0 0 16,0 0 192-16,0 0-48 15,7 16-144-15,-1 0 128 16,-6-16-128-16,8 17 128 0,1-1-128 0,-3 2 0 0,-1 1 0 15,1 1 0-15,1-3 128 0,1 5 0 0,-6-1 0 0,1-2 0 0,3 5-128 0,-1-6 0 16,-3 2 0-16,0-9-176 16,-1-1 176-16,2-2 0 0,1 3 0 0,-4-11 0 15,0 0 272-15,0 0 96 0,13 9 16 0,-13-9 0 16,0 0-672-16,16-9-128 0,0-2-32 0,0-5 0 31,1 0-48-31,-4 3-16 0,0 0 0 0,4-12 0 16,0 1 64-16,-3 0 0 0,1-1 0 0,-1-1 0 0,-1-1 256 0,0 4 48 0,0 0 16 0,-3 9 0 15,-2-1 128-15,-8 15-128 0,0 0 128 0,0 0-128 0,0 0 256 0,0 0 48 16,0 0 16-16,10 16 0 0,-5 0 96 0,0 9 32 16,-5 1 0-16,1 1 0 0,1 3-320 0,0-1 160 15,-1 0-160-15,4 0 128 0,0-1-128 0,0 1 128 0,0-5-128 0,1 1 128 0,6-7 64 0,-3-4 0 32,3-7 0-32,2 1 0 0,4-5-192 0,2-6 128 0,1-2-128 0,8-8-13072 31,7-7-2704-31</inkml:trace>
  <inkml:trace contextRef="#ctx0" brushRef="#br0" timeOffset="43936.86">25229 9645 38463 0,'0'0'848'0,"0"0"176"0,0 0 48 0,0 0 0 0,0 0-864 0,0 0-208 0,0 0 0 0,-11-5 0 16,-1 2 1536-16,2-2 256 0,1 2 48 0,-1 1 16 0,-1-1-1184 0,1 3-224 15,-2 0-64-15,-2 0 0 0,-1 3-384 0,4 2 0 16,-5 0 0-16,1 6 0 0,-1 1 0 0,1 1 0 16,1 0 0-16,-1 3 0 0,2 2 0 0,-7 12 0 15,8-4-224-15,2 2 80 0,3-5 144 0,2 1 0 16,2 0 0-16,2 1 0 0,1-7 0 0,1-2 0 0,1-1 128 0,1-1-128 16,4-3 0-16,1 6-240 0,1-4 48 0,3-7 0 0,-12-6 192 0,16-3 160 15,2-8-32-15,3 1 0 0,2-5-128 16,-2 1-176-16,-3-6 48 0,-1 1 0 15,1-2 0-15,-3 4 0 0,1-1 0 0,-1-1 0 0,-4 1-160 16,-1-6-32 0,0 4 0-16,-2-1 0 0,-2 0-144 0,-1 2-48 15,0 4 0-15,-3 0 0 0,-4 7 368 0,2 8 144 0,0 0-128 0,0 0 128 0,0 0 0 0,0 0 0 32,0 0 0-32,0 0 0 0,-6 12 0 0,-1 1 0 15,2 6 0-15,2 2 0 0,0 0 0 0,1 0 0 0,0 4 0 0,2-1 128 16,0 4 144-16,4-2 48 15,-1-2 0-15,2-3 0 0,-2-1 96 0,7-6 32 0,-2 2 0 0,2-4 0 16,3-4-448-16,-4-5 0 0,4-3 0 0,10-3 0 0,1-5-224 0,2-4-128 31,0-4-32-31,-8 8-12688 0,0-6-2544 16</inkml:trace>
  <inkml:trace contextRef="#ctx0" brushRef="#br0" timeOffset="44359.17">25620 9487 31151 0,'0'0'1376'0,"-5"9"288"0,-3 2-1328 0,2 2-336 0,-1 0 0 0,1 3 0 0,-1 5 1696 0,-1 0 272 16,0 2 48-16,3-5 16 0,-1 3-304 0,-1 12-48 15,2 1-16-15,2-4 0 0,0 1-912 0,1 0-192 16,2-2-48-16,3 2 0 0,2-3-256 0,0-2-48 16,2 1-16-16,-1-1 0 0,1-1-192 0,2-6 144 15,-1-3-144-15,-3-6 128 0,2-2 112 0,3 0 16 16,-10-8 0-16,14 4 0 15,-14-4-256-15,18-7 144 0,0 1-144 0,-2-6 128 0,-1 1-400 0,-2-5-96 16,-2-2-16-16,2 2 0 0,-3-4 112 0,-2-1 16 16,-2-3 0-16,3 1 0 15,-1-5-160-15,-2 4-32 0,-1-5 0 0,0 0 0 0,0-4 320 0,-2 7 128 16,-3 2-128-16,2 3 128 0,1 1-192 0,-5 4 64 16,1 8 0-16,1 8 0 0,0 0 128 0,0 0-128 15,0 0 128-15,0 0-128 0,-5 11 464 0,2 5 112 0,1 1 0 0,0 4 16 16,-3 3-464-16,2 2 0 0,0 3 0 0,0 2 0 15,-2-2 192-15,2 2 0 16,1 2 0-16,2 2 0 0,-2-1-48 0,2-12-16 16,2 2 0-16,-2 0 0 0,3 2 160 0,2 7 32 0,0-9 0 0,1 0 0 15,1-7-320-15,3-8 0 16,-10-9 0-16,16 7 0 0,2-5 0 0,3-7-144 0,2-3 16 0,1-1 0 31,-1-4-2096-31,-9 2-400 0,16-20-96 0,-5 4-16 0</inkml:trace>
  <inkml:trace contextRef="#ctx0" brushRef="#br0" timeOffset="44641.93">24924 9413 39615 0,'0'0'880'0,"0"0"176"0,0 0 32 0,8-12 16 0,-2 3-880 0,1 2-224 0,1-1 0 0,8-2 0 0,0 2 704 0,4 0 112 16,1 0 16-16,2-3 0 0,-1 1-624 0,0 2-208 15,-1 0 144-15,-2 0-144 0,4 3 240 0,-2-2-48 16,-2 6 0-16,-2-3 0 0,-6 4-192 0,-11 0-160 16,11 5 32-16,-2-2 0 0,-3 6 128 0,-1 4 0 15,-5 1 0-15,0 1 0 0,-2-1-192 0,2-1 0 0,0 5 0 0,2-2 0 31,-1 1-2144-31,6-4-432 0,-7-13-96 0,15 8-16 0</inkml:trace>
  <inkml:trace contextRef="#ctx0" brushRef="#br0" timeOffset="44944.81">25929 9113 39855 0,'0'0'880'0,"0"0"176"0,-17 16 32 0,1-11 32 0,-5-2-896 0,0 5-224 16,-2 0 0-16,-1 3 0 0,-2-6 448 0,2 5 64 16,1-2 0-16,7-5 0 0,-2 1-512 0,-7-3 0 0,6-2 0 0,1-3 0 15,3 0 192-15,-1-3-48 0,-2-3-16 0,4 5 0 16,1-6-448-16,1-5-112 0,-1 0-16 0,7-1 0 16,3 1-144-16,3-2-48 15,0-6 0-15,5 3 0 0,3 5 416 0,5-1 80 0,3 1 16 0,-2 8 0 0,1-5 128 0,5 2 0 16,2 3 0-16,3-2 0 0,5 7 0 15,5 3 0-15,5 3 128 0,6 2-128 0,1 0 320 0,6 3-16 0,1 3 0 0,-2 5 0 16,-2-3 144-16,-3 3 48 0,-3-4 0 16,-3 1 0-16,-4 3-288 0,-3-3-48 0</inkml:trace>
  <inkml:trace contextRef="#ctx0" brushRef="#br0" timeOffset="-134297.84">25601 7239 30399 0,'0'0'1344'0,"0"0"288"0,0 0-1312 0,0 0-320 0,0 0 0 0,0 0 0 0,0 0 1136 0,0 0 144 16,0 0 48-16,0 0 0 0,0 0-432 0,0 0-64 15,0 0-32-15,0 0 0 0,0 0-512 0,0 0-96 32,11-5-32-32,-3 2 0 0,8-2 160 0,1 4 48 15,2-3 0-15,5 1 0 0,4 3-144 0,1 0-32 0,9 0 0 0,15 3 0 16,-9 1-192-16,-5-3 144 0,-3 4-144 0,-2 3 128 16,-5-1-128-16,-1-2 0 0,-4-1 144 0,0 5-144 0,-1-1 0 0,3-2 0 15,-2-1 0-15,2 0 128 0,2-8-128 0,-7 3 0 16,2 0 0-16,13 0 0 0,-2 0 0 0,-5-5 128 15,-5 2-128-15,1-4 128 16,-3 1-128-16,-1-3 176 0,-3 5-176 0,-1-5 192 0,-3 5-192 0,-1-3-192 16,-2 2 32-16,-11 5 16 15,0 0-1872-15,0 0-368 0,4-8-80 0,4-8-13360 0</inkml:trace>
  <inkml:trace contextRef="#ctx0" brushRef="#br0" timeOffset="-134009.57">26300 7044 5519 0,'0'0'496'16,"0"0"-496"-16,0 0 0 0,-9 5 0 16,9-5 5376-16,0 0 960 0,0 0 208 0,0 0 48 0,0 0-3424 0,0 0-672 15,0 0-144-15,0 0-32 0,0 0-1264 0,0 0-256 16,0 0-48-16,6 12-16 0,-6-12-352 0,12 8-80 16,-1-3-16-16,12 3 0 0,-1-3-160 0,3-2-128 0,-1 2 144 0,4 3-144 15,4-2 144-15,-7-1-144 0,0 0 128 0,16 3-128 0,-5 0 0 0,0 0 0 31,-4-3 128-31,-4 3-128 0,-6-1 0 0,-7-2 0 16,-2-2 144-16,5 4-144 0,-7 1 240 0,-3-2-32 16,-8-6 0-16,0 0 0 0,0 0 320 0,0 0 64 15,0 10 16-15,-6 1 0 0,-6 5 80 0,-4 1 16 0,-5 4 0 0,-8 5 0 16,-8 6-400-16,7-7-80 0,-9 4-16 0,-16 19 0 16,6-5-208-16,7-3 0 15,3-2 0-15,10-6 0 16,10-8-1616-16,6-6-368 0,8-6-80 0</inkml:trace>
  <inkml:trace contextRef="#ctx0" brushRef="#br0" timeOffset="-132899.93">26865 7041 18191 0,'13'-26'800'0,"-4"10"176"0,-1 0-784 0,0-1-192 0,0 0 0 0,-3 5 0 16,-2-1 1472-16,0-3 240 16,1 3 48-16,-4 0 16 0,-2 2-384 0,-1-1-80 0,-2-1-16 0,0 4 0 0,-2-3 288 0,1 1 48 15,-2 3 16-15,-2-2 0 16,-1-1-496-16,-1 3-112 0,-1-1-16 0,-1 1 0 16,-4 0-208-16,-2 0-48 0,-1 3-16 0,-5 0 0 15,-5-3-320-15,-4 5-64 0,-9-2-16 0,11 5 0 16,-6 0-48-16,-21 5-16 0,4-2 0 0,-1 5 0 0,2 5-128 0,3 4-32 15,1 4 0-15,4 0 0 16,0 3-128-16,2 5 128 0,-4-1-128 0,3 1 128 16,-1 5-128-16,4 2 0 0,2-4 0 0,7 3 0 0,5 2 0 0,6 0 0 0,3 1 0 0,6 5 0 0,1 3 0 0,5-1 0 15,1-3 0-15,7 4 0 16,3-4 0-16,4-1-176 16,4-4 48-16,4 4 0 0,1-1 128 0,7-2 0 15,6-6 0-15,7-1 0 0,4 1 0 0,4 1-128 16,5-1 128-16,-2-1 0 0,2-3 0 0,3-2 0 15,1-2 0-15,6-5 0 0,7-2 0 0,4-8 0 16,2-2 0-16,1-10 0 0,1-2 0 0,-6-3 192 0,-7-4-32 0,-5-1-16 16,-2-6-144-16,-9-2 0 0,1 0 144 0,-7 1-144 15,-5-1 0-15,-5 3 144 0,-3-1-144 0,-10 1 0 32,-3 2-1232-32,-8-1-368 0,-3 1-64 0,-7 3-16592 0</inkml:trace>
  <inkml:trace contextRef="#ctx0" brushRef="#br0" timeOffset="-132692.51">26153 7564 35071 0,'-18'0'1552'0,"18"0"320"16,-12-5-1488-16,12 5-384 0,0 0 0 0,-3-11 0 0,3 11 1280 0,5-17 176 16,3 1 32-16,7-2 16 15,4-1-512-15,9-2-96 0,3 0-32 0,9 1 0 16,9-1-512-16,5 5-96 0,2 3-32 0,8 0 0 0,2 1-224 0,-1 4 176 15,-5 8-176-15,-4 4 160 0,-8 0-160 0,4 9 0 16,-5 2 0-16,-1-2 0 0,-2 0 0 0,-15-8 0 0,-3-2 0 0,26 0-19872 16</inkml:trace>
  <inkml:trace contextRef="#ctx0" brushRef="#br0" timeOffset="-131679.29">27931 6837 10127 0,'-13'-4'896'0,"4"1"-704"15,0 1-192-15,1 2 0 0,8 0 4672 0,0 0 896 16,-10 2 176-16,10-2 32 0,-10 8-3328 0,4 5-656 0,-3 2-144 0,6 3-32 16,-2 3-1104-16,4 6-208 15,1 3-48-15,3 4-16 0,2-2-240 0,3 9 0 16,0 1 0-16,3 7 0 0,2 1 0 0,2 4 0 0,0 6 0 0,-1-5 0 15,1 2 0-15,-2-2 0 0,0-2 0 0,-2-1 0 16,-3-9 0-16,0-1 128 0,-1-7-128 0,-1-5 144 16,1-1-144-16,-2-8 0 0,-2-2 0 15,0-9 0-15,-3-10-576 0,0 0-128 0,0 0-48 0,0 0-10016 16,0 0-2016-16</inkml:trace>
  <inkml:trace contextRef="#ctx0" brushRef="#br0" timeOffset="-131205.81">27856 7536 25967 0,'0'0'1152'0,"0"0"240"0,0 0-1120 0,14-9-272 16,1-3 0-16,1 4 0 16,2-2 944-16,5-1 128 0,0-2 16 0,6 2 16 0,2-2-144 0,0 4-48 15,-1-2 0-15,1 3 0 0,-2-2-592 0,1 2-112 0,-6-3-16 0,5 3-16 0,-1-2-176 0,-1-1 0 32,1 2 0-32,0 1 0 0,-2 0 128 0,-4 0-128 15,-1-2 0-15,-6 2 128 0,-15 8 0 0,0 0-128 0,0 0 192 0,0 0-64 16,0 0 112-16,0 0 16 15,0 0 0-15,-3 18 0 0,-7-2 256 0,-5 7 48 16,-2 0 16-16,2-4 0 0,-1 2-320 0,-10 12-48 16,1-4-16-16,4 4 0 0,3-4-192 0,4 0 0 15,2-1 0-15,4-6 0 0,2 3 0 0,4-1 0 0,2-3 0 0,4-5 0 16,-1 1 0-16,3-4 0 0,1-5 0 0,-7-8 0 0,13 6-128 0,0-4 128 16,-13-2 0-16,16-3 0 0,0-2 0 0,-1-3 0 15,-1-1 128-15,1-7-128 0,-2-2 208 0,0-1-48 16,0-2-16-16,-2 0 0 0,-1 0 16 0,1-4 0 15,-6 1 0-15,0-2 0 0,-3-2-160 0,-2 4 160 16,0 3-160-16,-2 0 160 0,-1 1-160 0,-2 6 192 16,2 2-192-16,3 12 192 0,-7-5-192 0,7 5 160 15,0 0-160 1,0 0 160-16,-11 10-160 0,3 1 0 16,1 2 0-16,2 4 0 0,2 7-144 0,2 0-16 0,1 2 0 0,1 2 0 0,2-2 160 0,2-2 0 15,2 2-144-15,-1-1 144 16,2-1 0-16,2-3 0 0,0-5 0 0,0 4 0 15,-2-2 0-15,0-5 0 0,2 1 0 0,11-1 0 0,2-8 0 0,1-5 0 0,3 0 0 0,6-8 0 32,6-5-1648-32,5-5-400 0,3-5-96 0</inkml:trace>
  <inkml:trace contextRef="#ctx0" brushRef="#br0" timeOffset="-130727.61">28898 7475 6447 0,'0'0'272'0,"0"0"80"0,-1-13-352 0,-3 3 0 15,3-5 0-15,1 5 0 0,-2-1 2656 0,0 3 464 16,2 8 80-16,0 0 32 0,-8-8-1312 0,8 8-272 16,0 0-48-16,0 0-16 0,0 0 432 0,0 0 96 15,0 0 0-15,0 0 16 0,-9 0-448 0,9 0-80 16,0 0-32-16,-10 8 0 0,10-8-736 0,-10 16-128 0,4 4-48 0,1-2 0 15,5 3-400-15,0-2-96 16,0 1-16-16,0 1 0 0,6 0-144 0,-1 5 0 0,0 1 0 0,-2-9 0 16,2 2 0-16,2 6 0 0,-3-2 0 0,1-3 0 15,0 4 0-15,2-4 0 16,-2-10 0-16,-1 0 128 0,-4-11-128 0,7 10 192 0,-7-10-192 0,0 0 192 0,0 0-192 0,0 0 192 31,10-13-192-31,-2 5 192 0,0-3-192 0,3-10 0 0,-4-4 0 0,-2 2 128 16,-4-4-128-16,2-2-224 0,1-1 48 0,-1 1 16 15,-1 0 160-15,-1-2-128 0,2 5 128 0,1 2-128 0,-1 3 128 0,0 4 0 16,0 1 0-16,-3 16 0 16,0 0 0-16,0 0-160 0,0 0 160 0,0 0 0 0,17 5-192 0,-4 2 64 15,0 1 128-15,1 5-208 0,-2 0 208 0,-1 8 0 16,0 3 0-16,-1 1 0 0,-3 2 0 0,-3 2 240 0,1 1-48 0,-3-9-16 16,-2 5 16-16,-2 14 0 15,-1-2 0-15,3-9 0 0,2-5-16 0,1-3 0 0,2-9 0 0,-5-12 0 16,5 8-176-16,-5-8 0 15,0 0-160-15,0 0-12080 16,13 0-2416-16</inkml:trace>
  <inkml:trace contextRef="#ctx0" brushRef="#br0" timeOffset="-130445.69">28226 7213 28559 0,'0'0'2544'0,"-2"-11"-2032"0,1-2-512 0,1-3 0 15,1-5 1888-15,3 4 288 0,-1 1 48 0,3 0 16 16,4-5-1312-16,0 4-256 16,0-4-48-16,1 5-16 0,-1-2-608 0,-1 2 0 0,1 0 0 0,-3 3 0 0,1 1 0 0,0 4 0 0,-8 8 0 0,0 0 0 31,10-8 0-31,-10 8-128 0,0 0 0 0,0 0 0 15,0 0-208-15,16 8-48 0,-2 4 0 0,-2-3 0 16,1 6-192-16,0 0-32 0,0-1-16 0,0-4 0 16,-3 5-784-16,4-6-176 0,4 3-16 0,3-4-7712 15,5-7-1536-15</inkml:trace>
  <inkml:trace contextRef="#ctx0" brushRef="#br0" timeOffset="-130279.95">28757 6924 21183 0,'0'0'1888'0,"0"0"-1504"32,0 0-384-32,13 4 0 0,-2 2 1264 0,1-3 176 0,-3 2 32 0,4 2 16 15,0-3-352-15,2 1-80 16,1 3-16-16,4-1 0 0,-1-2-640 0,-3 0-128 16,2-2-16-16,11 2-16 0,-1-2-240 0,1-3 0 15</inkml:trace>
  <inkml:trace contextRef="#ctx0" brushRef="#br0" timeOffset="-129627.44">29801 7429 27647 0,'0'0'1216'0,"0"0"256"0,0 0-1168 0,0 0-304 0,3-13 0 0,-1 3 0 15,-2 10 1920-15,0-11 336 0,-2 3 64 0,0-5 16 16,1 2-1184-16,1 11-256 0,-10-10-32 0,-3 3-16 16,-3-1-688-16,3 8-160 0,-3 3 0 0,-10 6 0 31,-4 4-368-31,1 6-64 0,-3 2-16 0,-1 3 0 0,1 2 176 0,4 2 16 0,5-2 16 0,4-2 0 16,3 1 240-16,4-1-176 0,6-3 176 0,6 0-160 15,5 0 160-15,5-1-208 0,-1-2 80 0,6-2 128 0,3-1-160 0,3-2 160 16,3-4 0-16,1 3-144 0,-1-4 144 0,-6-3 144 15,1 1-16-15,9 1-128 0,-5-4 256 0,-4 2-64 16,-1-2-16-16,-2 2 0 0,-3 1-16 0,-13-6 0 16,0 0 0-16,0 0 0 0,0 0 0 0,0 0 0 15,2 13 0-15,-5 0 0 0,-6-1 128 0,-2-3 32 16,-5 0 0-16,3-1 0 0,-3 0-80 0,-1-3-16 0,4 1 0 0,2-1 0 0,11-5-224 0,0 0 0 31,0 0 128-31,0 0-128 0,0 0-160 0,-3-11-80 16,4-4-16-16,6-1 0 15,4-4-320-15,5-1-80 0,6-3-16 0,2 0 0 0,2-2 416 0,-2 1 64 0,-3 1 32 0,-3 3 0 0,2 5 160 0,-7 4 0 32,0 4 0-32,5-5-128 0,-5 5 128 0,-4 3 0 15,-9 5 160-15,0 0-160 0,0 0 304 0,0 0-48 0,0 0 0 0,0 0 0 16,0 0-32-16,0 0-16 0,0 0 0 0,5 13 0 0,-5 3-32 0,0 1-16 16,-3-1 0-1,0 2 0-15,-1-2-160 0,1 3 0 0,0-1 144 0,1 2-144 16,4 1 0-16,1-2 0 0,2-1 0 0,3-2 0 15,2-4 0-15,6-4 0 0,-1-3 0 0,3 0 0 16,1 1 0-16,-3-6 0 0,4-3 0 0,9 0-128 0,0-6 128 0,-4 5 128 16,-3-8-128-16,-7 4 176 15,3-2-176-15,-4 5 160 0,-2-3-160 16,-2-3 160-16,-1 0-32 0,-2 3-128 0,-6-2 192 0,-1-2-64 16,-3-1 144-16,-3 2 32 0,-2-2 0 0,-9-3 0 0,-4 0 32 0,-3 3 16 15,-2 0 0-15,-2 1 0 0,-1 3-608 16,-2-3-128-16,-1 2-32 0</inkml:trace>
  <inkml:trace contextRef="#ctx0" brushRef="#br0" timeOffset="-129344">29801 7264 31327 0,'0'0'2784'0,"0"0"-2224"0,3-10-560 0,5 2 0 0,2-4 1008 0,3 4 80 16,0-2 32-16,2 2 0 0,-1 0-704 0,2-3-144 16,2 1-16-16,2-1-16 15,-1 3-240-15,-3 3 128 0,2-2-128 0,-1-1 0 0,-6 3 0 0,-3 5 128 16,2-5-128-16,-10 5 0 0,13 5 0 0,-2 3 0 16,-1 1 0-16,0 2 0 0,-2 5 0 0,-2 2 0 15,-1 1 0-15,2-4 0 0,2 5 0 0,3 9 0 16,-4 0 0-16,3-5 0 0,4-3 0 0,-2-9-288 15,3-4 64-15,13 0-10464 16,0-6-2080 0</inkml:trace>
  <inkml:trace contextRef="#ctx0" brushRef="#br0" timeOffset="-129198.98">30809 6916 37839 0,'0'0'1664'0,"0"0"368"0,0 0-1632 0,0 0-400 0,-8 8 0 0,-2 5 0 0,-3 0 688 0,3-5 48 16,-4 4 16-16,-9 9 0 0,-1 3-224 0,-1-3-32 0,-1 4-16 0,2 1-12784 31,0 6-2560-31</inkml:trace>
  <inkml:trace contextRef="#ctx0" brushRef="#br0" timeOffset="-128722.92">31442 6828 23951 0,'-29'-6'1056'0,"13"6"224"0,-2 3-1024 0,7 0-256 0,-4 2 0 0,0 0 0 16,1 3 2160-16,-4 0 368 0,2 5 80 0,1 4 16 0,-1-1-1696 0,3 5-336 15,1 3-64-15,3 1-16 0,-1 1-512 0,3 6 0 16,3 5 0-16,-1 17 0 0,0 3 0 0,3-17 0 16,1 8 0-16,-1 0 0 0,0 6 0 0,-1-4 0 0,2 4 144 0,-4-1-144 0,1-7 176 0,1-1-176 31,0-7 192-31,0-1-192 0,-1-5 224 0,1 6-64 0,3-9-16 0,0-10 0 31,0-6-1616-31,0-13-336 0,0 0-64 0</inkml:trace>
  <inkml:trace contextRef="#ctx0" brushRef="#br0" timeOffset="-128470.44">31048 7408 26719 0,'0'0'2368'0,"0"0"-1888"0,0 0-480 0,0 0 0 16,11-8 1776-16,2 0 256 0,3 0 48 0,1 0 16 0,-1-5-304 0,7 3-64 31,4-5-16-31,-4 7 0 0,4-2-848 0,3-1-160 0,1 3-48 0,1 3 0 16,-3 2-368-16,10-2-80 0,-8 8-16 0,-13 2 0 15,0 0-192-15,-2 1 0 0,-1-1 128 0,4 8-128 16,-1 0 0-16,-10-1 128 0,0-1-128 0,-1 2 0 16,-1 0 144-16,-1 3-144 0,-2 4 128 0,-1-3-128 15,0 5 144-15,-1 7-144 0,-1 0 160 0,2-9-160 16,-4 1 160-16,2 0-160 0,-1-5 160 0,1 0-160 0,0 0 0 0,0 4-288 15,1-7 32-15,-1-13 16 16,0 0-2928-16,10 8-592 0,1-6-112 0</inkml:trace>
  <inkml:trace contextRef="#ctx0" brushRef="#br0" timeOffset="-128279.94">31512 7160 32255 0,'0'0'2864'0,"0"0"-2288"0,0 0-576 0,0 0 0 0,0 0 1344 0,0 0 176 32,0 0 16-32,0 0 16 0,0 0-800 0,0 0-176 0,0 0-16 0,0 0-16 0,0 0-544 0,0 0 0 31,0 0 0-31,11 5 0 16,2-2-1120-16,2 2-336 0,0 1-64 0,4-1-14624 0</inkml:trace>
  <inkml:trace contextRef="#ctx0" brushRef="#br0" timeOffset="-127905.03">31704 7376 22111 0,'0'0'1968'0,"0"0"-1584"0,0 0-384 0,0 0 0 15,0 0 2416-15,0 0 400 0,0 0 64 0,8 11 32 16,-8-11-720-16,3 11-144 16,-1-1-16-16,3 5-16 0,-5-2-1296 0,1-4-256 15,1 3-48-15,-2 6-16 0,-2 1-256 0,2-6-144 16,0 2 160-16,0-1-160 0,-1 2 128 0,1 9-128 15,0-9 0-15,0-5 0 0,0-1 144 0,0-10-144 0,0 0 128 0,0 0-128 16,0 0 176-16,0 0-48 0,0 0-128 0,0 0 192 16,0 0-192-16,16-13-192 15,0-6 48-15,0-2 0 16,-3 0-320-16,-1 3-64 0,1-5-16 0,9-11 0 0,-1-4 160 0,1 3 16 16,-5 4 16-16,-4 11 0 0,-1 3 352 0,1 2 0 15,-2 2-144-15,-1 2 144 0,-10 11 0 0,0 0 0 0,0 0 0 0,0 0 0 16,0 0 352-16,0 0-32 0,3 11 0 0,-1 10 0 0,1 0-96 0,-1 4-32 31,-1-1 0-31,-1-5 0 0,5 4-192 0,2 0 0 16,-3 0 0-16,8 9 0 0,-1-3 0 0,2-4-128 15,-1-1 128-15,-1-11 0 0,0-2 0 0,2-3 0 16,2-3 0-16,3-1 0 0,3-3 0 0,3-2 0 16,2-8 0-16,2-4-12016 15,1-6-2304-15</inkml:trace>
  <inkml:trace contextRef="#ctx0" brushRef="#br0" timeOffset="-127737.03">32053 6739 29663 0,'-18'-5'1312'0,"18"5"272"0,-11 0-1264 0,-2 0-320 0,-2 0 0 0</inkml:trace>
  <inkml:trace contextRef="#ctx0" brushRef="#br0" timeOffset="-127324.77">31470 8023 39615 0,'0'0'3520'0,"-3"-5"-2816"0,3 5-560 0,0 0-144 16,0 0 992-16,0 0 160 0,0-8 48 0,0 8 0 15,0 0-704-15,0 0-144 0,0 0-32 0,0 0 0 16,6 8-320-16,1 1 0 0,-1-1-160 0,4 3 160 16,0-1-2800-16,1-2-448 0</inkml:trace>
  <inkml:trace contextRef="#ctx0" brushRef="#br0" timeOffset="-124558.79">32059 6648 37151 0,'0'0'816'0,"0"0"160"16,0 0 48-16,0 0 16 0,0 0-832 0,0 0-208 0,0 0 0 0,0 0 0 0,0 0 960 0,0 0 160 15,0 0 32-15,0 0 0 0,0 0-896 0,-10 12-256 0,1 1 0 0,1 5 128 16,-2 4-128-16,2-4 0 16,-2 10 0-16,-1 3-128 0,-2 1 128 0,-10 13 0 0,-3 1 0 0,2-6-12288 31,1-2-2368-31</inkml:trace>
  <inkml:trace contextRef="#ctx0" brushRef="#br0" timeOffset="-123860.48">32465 6570 35071 0,'0'0'1552'0,"0"0"320"0,0 0-1488 0,0 0-384 0,-11-1 0 0,11 1 0 0,-15 1 784 0,7 3 96 16,2 1 16-16,-1 6 0 0,1 2-512 0,-4 11-112 15,3 2-16-15,1 5 0 0,1 0-256 0,3-4 0 16,1 3 0-16,2 7 0 0,-1 0-128 0,2 22 128 16,1-6 0-16,0 1-144 0,1-2 144 0,-1-15 0 15,-1 2 128-15,1 2-128 0,0 4 0 0,2 20 0 16,-2-15 0-16,0-4 0 16,1-4 0-16,-3-18 0 0,3 1 0 0,0 7 128 0,0-6-128 0,-1-11 144 15,0-2-144-15,2-3 160 0,-2 1-160 0,-3-11 0 16,0 0 0-16,0 0 128 0,0 0-128 0,0 0 0 15,0 0 0-15,8-5 0 0,2-3-288 0,-2-3 16 16,0-6 0-16,-1 1 0 0,-2-7 32 0,3-14 16 16,2-2 0-16,-1 5 0 0,-1 2 64 0,-1 14 16 15,-1-2 0-15,-1 7 0 0,3 0 144 0,1-1 0 16,-9 14 0-16,0 0 128 0,0 0-128 0,0 0 0 16,0 0-128-16,0 0 128 0,8 11 128 0,-2 5 96 15,-1 2 32-15,0 2 0 0,0 4 192 0,0 0 64 0,-2 2 0 0,0 2 0 16,0-2-384-16,2 3-128 15,-2 0 0-15,2 2 0 0,-1-5 224 0,2 11-48 16,1-7-16-16,-3-14 0 0,1-3-160 0,0 1 0 16,2-1 144-16,2 0-144 0,-9-13 176 0,9 4-48 15,-1-3 0-15,0-1 0 0,0-1 0 0,3-6 0 16,1-1 0-16,6-10 0 0,-2 2-128 0,-5 0-256 16,0-2 64-16,1-2 16 15,-1-1-464-15,-1-3-112 0,1 3-16 0,-1-3 0 16,-2-2 96-16,-1 1 16 0,1 1 0 0,-2-1 0 0,-1 8 336 0,0-3 64 0,-2 4 0 0,-1 5 16 0,0 4 240 0,-2 7 0 0,0 0 192 0,0 0-192 31,0 0 720-31,0 0 48 0,0 0 0 0,0 0 0 16,-2 10-208-16,0 1-48 0,1 2 0 0,2 3 0 15,-2 1 16-15,-1 0 0 0,0 3 0 0,2-2 0 16,0 5-208-16,0 7-64 0,0 3 0 0,2-17 0 0,-2 4-80 0,2 1-32 16,-1-5 0-16,1-6 0 0,1-2-144 0,2 0 160 15,-5-8-160-15,11 3 160 16,-3-1-1248-16,5-2-240 0,5-2-48 0,-1-6-16608 0</inkml:trace>
  <inkml:trace contextRef="#ctx0" brushRef="#br0" timeOffset="-123711.56">32866 7262 32255 0,'0'0'2864'0,"0"0"-2288"0,0 0-576 0,0 0 0 16,0 0 1536-16,0 0 192 0,0 0 32 0,0 0 16 15,8-3-1008-15,2-1-208 16,3 4-48-16,-2 0 0 16,2 4-2448-16,5 1-496 0,0 1-112 0</inkml:trace>
  <inkml:trace contextRef="#ctx0" brushRef="#br0" timeOffset="-123027.23">33067 7548 21183 0,'0'0'1888'0,"0"0"-1504"0,0 0-384 0,9 8 0 0,-9-8 2624 0,9 5 448 0,-9-5 80 0,13 3 32 16,0 0-688-16,0-3-144 0,0-3-32 0,0-2 0 0,-1-2-1440 0,1-1-304 16,-2-5-48-16,2 2-16 0,0-2-304 0,-2-3-64 15,-3 6-16-15,-1-1 0 0,-1-2 112 0,-2 0 16 16,-6 1 0-16,0 1 0 0,-1-2-64 0,-7 5-16 16,4 0 0-16,-5 3 0 15,-2 2 0-15,-2 1 0 0,-1 2 0 0,-2 2 0 0,-2 4-176 16,4 2 0-16,0 2 0 0,1 3 0 0,2-2 0 0,4 6-144 0,-1-1 144 0,2 5-208 15,1 0 80-15,2 0 128 16,2-1-208-16,3 1 80 0,2 0 128 0,-1-2 0 16,7 2 0-16,7 4 0 0,-4-7 0 0,-1-7 0 15,0-6 0-15,3 3 0 0,2-2 0 0,-1-1 192 16,1-5-32-16,1 0-16 0,2-5 48 0,3-1 0 16,3-2 0-16,1-2 0 0,-1-3-64 0,0-1-128 15,2-3 192-15,2 1-64 0,-4-2-288 0,-4-1-64 16,-7 1-16-16,-2-2 0 15,-3-1-272-15,0 0-64 0,-3 2-16 0,0-2 0 16,0 4 80-16,-5 4 0 0,-3 0 16 0,0 2 0 0,-1 6 208 0,4 5 32 16,-5-5 16-16,5 5 0 0,0 0 240 0,-6 5 0 0,-2 3 0 0,1 2 0 0,2 1 128 0,2 2-128 15,0 2 192-15,1 0-192 0,1 4 496 0,1-3-16 16,-2 2 0-16,2 2 0 0,0 1 0 16,2-5 0-16,-1 0 0 0,3 4 0 15,-1-2-160-15,3 3-16 0,1-2-16 16,-2-9 0-16,0-2-288 0,-1 0 0 15,0 0 0-15,-4-8 0 0,9 3 208 0,3-1-16 0,2-2 0 16,-1-2 0-16,-1-1-48 0,-1-2-16 0,0-3 0 0,4-3 0 0,-2-2-128 0,3-3 0 16,-6-2 0-16,-2 6 0 15,-5-4-160-15,1 3-16 0,-1-3 0 0,2-8 0 0,0 7 176 16,-4 9 0-16,1-1 0 0,-2 9 0 16,0 0-160-16,0 0 160 0,0 0-192 0,0 0 192 0,0 0-224 0,0 0 64 15,1 9 16-15,1 7 0 16,-2 1-32-16,0-1 0 0,0 0 0 0,2 4 0 0,-1 1 176 0,3-3 0 0,-3-2 0 15,2 0-128-15,2-3 128 0,-1 0 0 0,4-2 160 0,-2 1-160 16,4-7 0-16,0 0 0 0,-10-5 0 0,11-2-160 16,7-1-16-16,-2-2 0 0,0-7 0 0,5-9 0 31,-3-3-2768-31,-5 3-576 0,-3-7-96 0,-10 7-32 0</inkml:trace>
  <inkml:trace contextRef="#ctx0" brushRef="#br0" timeOffset="-122780.02">33113 7225 34559 0,'0'0'1536'0,"0"0"304"0,6-7-1472 0,3 2-368 16,0-3 0-16,6-8 0 0,-1-2 1232 0,1 3 176 0,5 2 48 0,2-3 0 15,4 0-768-15,0 0-160 0,2-2-16 0,-2 2-16 16,-2 3-336-16,-3 0-160 0,-3-2 160 0,-2 7-160 15,-3 0 144-15,-1 3-144 0,-4 5 128 0,-8 0-128 16,0 0 128-16,0 0-128 16,5 8 0-16,0 3 128 0,-1 4-128 0,1 0-144 0,2 1 144 0,1 2-208 15,0 3 208-15,2 2-192 16,0-2 192-16,-1-3-192 0,4 1-128 0,2-3 0 0,-2 0-16 0,2-3 0 16,-1-3-1776-1,2-2-336-15</inkml:trace>
  <inkml:trace contextRef="#ctx0" brushRef="#br0" timeOffset="-122629.97">33494 7970 35711 0,'0'0'1584'0,"0"0"320"0,0 0-1520 16,0 0-384-16,0 0 0 0,0 0 0 0,0 0 432 0,0 0 16 0,0 0 0 0,0 0 0 31,0 0-1600-31,0 0-304 0,0 0-64 0,0 0-16 0</inkml:trace>
  <inkml:trace contextRef="#ctx0" brushRef="#br0" timeOffset="-121988.22">28148 8022 26943 0,'0'0'1200'16,"0"0"240"-16,0 0-1152 0,-3-12-288 0,-2 4 0 0,5 8 0 0,-7-5 2432 0,7 5 416 15,-11-3 96-15,11 3 0 0,-13-5-1136 0,5 2-224 16,0 3-48-16,0 3-16 0,0-3-848 0,-5 8-160 16,0 2-48-16,0 1 0 0,-2 6-272 0,-1 2-64 15,-2 4-128-15,-2 6 192 16,-4 4-192-16,0 7 0 0,-2-3 0 0,1 6 0 15,4-3 0-15,5 1-192 16,5-4 192-16,1 9-208 0,3 2 208 0,4-1 0 0,2 2 192 0,1 0-192 16,3-7 0-16,2 0 0 0,1-9-160 0,1-9 160 0,1-3-144 0,6 12 144 15,3-9 0-15,1-6 0 0,-1-2 0 0,1-1-128 16,0-6 128-16,2 3 0 16,1-4 0-16,-2-3 0 0,-3 0 0 0,2-5 0 15,-1 0 0-15,-1-5 128 0,0-7-128 0,-5 7 0 31,2 1-1648-31,7-9-368 0,-7-4-80 0,1-2-16 0</inkml:trace>
  <inkml:trace contextRef="#ctx0" brushRef="#br0" timeOffset="-121494.96">28271 8320 42335 0,'0'0'928'0,"0"0"192"0,0 0 32 0,0 0 48 0,0 0-960 0,0 0-240 16,-8-8 0-16,8 8 0 0,0 0 736 0,0 0 96 16,0 0 32-16,0 0 0 0,0 0-704 0,0 0-160 15,-5 16 0-15,1 1 0 0,4 2 0 0,0-3 0 0,0 2 144 0,0 7-144 16,4 2 0-16,1 15 0 0,2 4 0 0,-1 3 0 16,-1-4 0-16,2-3 0 0,1 0 0 0,0-4 0 15,0-7 0-15,0-5 0 16,-1-2 0-16,-1-6 0 0,1-2 0 0,-4-1 0 15,-3-15 0-15,0 0 0 0,0 0 0 0,0 0 0 16,0 0 0-16,0 0 0 0,0 0 0 0,0 0 0 16,0 0 192-16,6-15-64 0,-2-3-128 0,2-3 0 0,-3-3 144 15,1-6-144-15,-1 0 0 0,0-1-208 0,-1-5 16 0,1-1 16 0,2-4 176 0,0 4-128 0,-2 3 128 0,3 6-128 16,3 7 0-16,-1 5 0 0,0 0 0 0,0 3 0 16,-8 13 128-16,11-5-128 0,-11 5 128 0,0 0-128 15,15 0 128-15,0 5 176 16,-1 1-48-16,-1 1 0 0,-13-7-128 0,18 11 0 15,-3 2 0-15,-2 3 0 16,-5-3 128-16,3 2 0 0,-11-15 0 0,8 16 0 0,-1 2 64 0,-4 1 0 16,-5-1 0-16,-3 3 0 0,-3-1-64 0,-6 1 0 15,-1 0 0-15,-1 3 0 0,0 1-128 0,1-9 128 0,-4 2-128 0,-12 6 128 16,3 0-128-16,4-2 128 0,1-6-128 0,10-8 128 31,2 0-1552-31,-2 0-320 0,13-8-64 0,0 0-17264 0</inkml:trace>
  <inkml:trace contextRef="#ctx0" brushRef="#br0" timeOffset="-121035.55">29002 8476 39391 0,'0'0'864'0,"0"0"176"0,0 0 48 0,0 0 16 0,0 0-880 0,0 0-224 0,0 0 0 0,-10 5 0 16,-3-2 1280-16,4-3 192 0,-1 4 64 0,-5-3 0 15,1 2-1136-15,1 2-208 0,0-1-64 0,5-3 0 16,-4 2-128-16,2 2 0 0,-3-2 0 0,-4 2 0 16,-1 2 0-16,0 1 160 0,0 0-160 0,5-1 160 15,-2 1-160-15,-7 6 0 16,-1 3-160-16,3 0 160 0,3 0 0 0,0 4 0 0,3 3 0 0,2-3 0 0,3 0-192 0,2-1 48 16,2-2 16-16,5 1 0 15,2-6 128-15,-2-13 0 0,8 16 0 0,3-8 0 0,1 1 0 0,-3-5-128 16,3-4 128-16,7 0-128 0,-1-4 128 0,0-1 0 15,0-7 0-15,0-1 0 0,-2 0 0 0,0-1 0 16,-1-1 0-16,-1-1-128 0,-1-4 128 0,0 4 0 16,-3 3 0-16,0-3 128 0,-4 3-128 0,1 0 0 0,-4-2 128 0,2 6-128 15,-5 9 0-15,7-12 0 0,-7 12 0 0,0 0 0 16,3-8 0-16,-3 8 144 16,0 0-144-16,0 0 0 0,0 0 0 0,0 0 0 15,0 13 0-15,0-1 0 0,0 4 0 0,-2 10 0 16,1 1 0-16,-1-1 0 0,2 2 0 0,2-4 0 0,-1-3 0 0,2-3 0 15,2-3 0-15,3-5 0 0,2-4 0 0,3-1 0 16,-13-5 0-16,18 0-176 0,0-5 176 0,0-3-160 31,-2-3-224-31,0-6-32 0,-1 1-16 0,3 0 0 16,-4 0-2672-16,-1-2-544 0,-5-2-96 0,-3 7-32 16,0 0-48-16,-2-11-16 0</inkml:trace>
  <inkml:trace contextRef="#ctx0" brushRef="#br0" timeOffset="-120289.65">29127 8505 31327 0,'0'0'688'0,"0"0"144"0,0 0 16 0,0 0 48 0,0 0-720 0,0 0-176 16,0 0 0-16,0 0 0 0,0 0 1888 0,0 13 352 0,0-13 64 0,-2 17 0 0,1-4-832 0,-1 3-160 16,-1-2-32-16,1 3-16 0,1 1-608 0,1 3-112 15,0-5-32-15,0 3 0 16,0-1-128-16,1 2-48 0,1 1 0 0,3-3 0 0,-4-2-208 0,3 0-128 16,-1-3 160-16,-1-5-160 0,-2-8 0 0,0 0 0 15,0 0 0-15,0 0 0 0,0 0 0 0,0 0 192 16,0 0-48-16,0 0-16 0,13-1-128 0,3-6 0 0,-2-3 0 0,-1 2 0 15,-3-5-288-15,0-3-96 16,0 0 0-16,-2 0-16 16,1-1-176-16,1-7-48 0,0 0 0 0,3 1 0 0,-2 0 272 0,4 5 48 0,-2 5 16 0,-3 2 0 15,-2 0 96-15,-8 11 32 0,0 0 0 0,0 0 0 32,0 0 32-32,14 6 0 0,-14-6 0 0,10 16 0 0,-2 2 128 15,-5-5 0-15,1 3 0 0,-1 14 0 0,-3-3 128 16,0-1 48-16,0-3 16 0,0-10 0 0,0 3-192 0,2-3 128 15,-1 0-128-15,6 3 128 0,-1-4-128 0,4-4 0 16,-10-8 144-16,13 1-144 0,0-1 0 0,8-1 0 0,-1-6-192 0,2-1 64 16,4-5-1456-16,-1-3-272 15,-3 0-64-15,-2 3-16 0,-2 0-848 0,-9 5-160 0,1 0-48 0,0-4 0 16,0-1 1424-16,-4 0 288 0,-1 0 48 0,0 5 16 16,0 0 768-16,1 0 144 0,-1 0 48 0,-2 0 0 15,4-4 1216-15,-2-1 256 16,0 0 64-16,-1 2 0 0,1 1 448 0,-1-1 112 15,-3-2 16-15,1 5 0 0,-2 0-16 0,0 8 0 16,0 0 0-16,0 0 0 0,-5-5-288 0,5 5-48 0,-10-4-16 0,0 4 0 16,1 5-592-16,-1 2-112 15,-1 3-16-15,-2 1-16 0,0 2-496 0,-7 8-112 16,4 0-16-16,1 4 0 0,6-4-128 0,0 1 0 0,3-4 0 16,3 3 0-16,-1-4 0 0,4-1 0 0,0-3 0 0,0-13 0 0,5 14-192 0,-5-14 192 0,5 8-160 0,-5-8 160 31,0 0-128-31,12 2 128 0,-3-4 0 0,4-4-144 15,-1 1 304-15,-1-3 64 0,-1-3 16 0,3 1 0 0,-2-3-240 0,0 2-128 16,-1-1 128-16,-2-1-208 0,-1 3 208 0,-1-1 128 16,-2 3 0-16,-4 8-128 15,4-8 176-15,-4 8-176 0,0 0 160 0,0 0-160 0,0 0 0 0,0 0 0 16,0 0 0-16,0 0 0 0,2 11 0 0,1-1-128 0,1 5 128 0,-1-1-208 0,2 2 208 0,1 1-176 16,1 4 176-16,2 6-160 0,1-1 160 15,-2-6 0 1,2 1 0-16,5 8 0 0,-1-1 0 0,-1-2 0 15,-1-2 0-15,-3 0-128 0,1 2 128 0,0 2 192 0,0 1-32 0,-2-3-16 16,-2-1-144-16,-3-1 0 0,2-5 0 0,-5-1 0 16,-5-2 0-16,1 1 0 0,-8-1 192 0,1 0-64 0,-1-3-288 0,-4 0-64 15,-5-2-16-15,-2-1 0 32,-3-3-1696-32,2-2-352 0,-2-5-64 0,-2 0-15648 0</inkml:trace>
  <inkml:trace contextRef="#ctx0" brushRef="#br0" timeOffset="-120022.82">28794 8182 42159 0,'0'0'1856'0,"0"0"400"0,-11 2-1808 0,3 13-448 15,5 7 0-15,3-2 0 16,3-4 704-16,16 5 32 16,20 8 16-16,-1-4 0 31,-4-14-752-31,5-9 0 0,1-7 0 0,6-3 0 0,2-9 0 0,8 0 224 0,4-8-64 0,1-2-13488 31,-2-3-2704-31</inkml:trace>
  <inkml:trace contextRef="#ctx0" brushRef="#br0" timeOffset="-118906.99">30309 8251 37727 0,'0'0'832'0,"0"0"160"0,0 0 32 0,0 0 48 0,0 0-864 0,0 0-208 0,-10-5 0 0,10 5 0 16,0 0 1312-16,0 0 224 0,0 0 32 0,0 0 16 15,0 0-1152-15,0 0-240 16,-8 8-32-16,7 5-16 0,1 6-144 0,1 2 0 0,-2 4 0 0,1 1-176 16,1-2 176-16,1 8 0 0,-2 3 0 0,0-3 0 15,0 0 0-15,0 1 0 0,0-4 0 0,0-3 0 16,-2-3 0-16,1-5 0 0,-1-2 0 0,2 0 0 0,0-16 0 0,0 0 0 15,0 0 0-15,0 0 0 32,0 0-512-32,0 0-32 0,0 0 0 0,0 0 0 15,-7-13-3360-15,-1-1-688 0,-1 1-128 0,-1 0-16 16,2 0 128-16,0 0 16 0,8 13 16 0,-12-15 0 0,1 7 2800 0,3-2 560 16,0 2 128-16,8 8 0 0,-12-11 2368 0,4 3 480 0,2-1 96 0,6 9 0 0,0 0 768 0,0 0 128 15,3-8 48-15,3 0 0 0,6 0-1296 0,4-2-256 16,3 2-48-16,6-3-16 0,2-10 176 0,6 3 48 15,1-5 0-15,-6 10 0 0,2-5 0 0,21-9 16 16,-1-2 0-16,-1 3 0 0,-2-2-656 0,-7 7-128 16,-2-3-16-16,-17 12-16 0,-2-1-352 0,6-8-80 0,-6 5-16 0,-4 3 0 15,-7 2 112-15,-8 11 32 16,5-5 0-16,-5 5 0 0,0-8 0 0,0 8 0 16,-8-13 0-16,-2 4 0 0,-1 1 176 0,-2 5 32 0,-2 3 16 0,4 0 0 15,-4 3-320-15,-6 7-64 16,3-2-16-16,0 4 0 15,2 1-128-15,0 3 0 0,-2 0 0 0,7 0-176 0,1-3 176 0,-5 12-160 16,4 1 160-16,3-2-160 0,1-1 160 0,4-1 0 16,1 1 160-16,2-8-160 0,0 4 0 0,2 14 0 0,3-4-208 0,1 0 64 15,1 4 144-15,1-4 0 0,-2 0 0 0,3-1 128 16,-1-6-128-16,0 3 0 0,0-6 0 0,0-3 128 16,0-6-128-16,-8-10 176 15,8 11-176-15,-8-11 192 0,10 5-192 0,-10-5 160 16,0 0-160-16,13-3 160 0,-2-3-32 0,-1-6-128 0,-3 1 192 0,-1-2-64 15,-1-3-128-15,3-1-272 16,-1-4 64-16,-1 0 16 0,1 0-128 0,-1-3 0 0,1-1-16 0,-1 1 0 16,1 3 112-16,2 5 32 15,-2 3 0-15,-1 1 0 0,1 4 192 0,-7 8-192 0,0 0 192 0,0 0-192 0,0 0 192 0,0 0-192 32,8 3 192-32,0 10-192 0,0 4 192 0,-1 4 0 15,-3-2-160-15,0 6 160 0,-3-4 0 0,1 3 0 16,3-3 0-16,-2 0 128 0,0 0-128 0,1-1 0 0,0-2 0 0,1-2 0 0,-1-1 0 0,2-2 128 15,-6-13-128-15,10 8 0 16,0-3 0-16,3-2 0 16,0-6 0-16,4-1 0 0,0-1-256 0,0-3-48 0,0-5 0 0,1 2 0 31,-1-2-2864-31,0 0-576 0,-3 2-112 0,-4 3-9696 0</inkml:trace>
  <inkml:trace contextRef="#ctx0" brushRef="#br0" timeOffset="-118331.08">31108 8564 23039 0,'0'0'512'0,"0"0"96"0,6-13 32 0,-6 13 0 0,8-8-512 0,-8 8-128 0,9-13 0 0,-5 5 0 0,-4 8 2480 0,4-9 464 31,-4 9 112-31,0 0 16 0,0 0-1664 0,0 0-336 16,0 0-64-16,-5-3-16 0,-2-2 176 0,-1 2 48 0,0 6 0 0,-7 2 0 16,1 3-608-16,-1 4-112 0,2 1-32 0,-1 0 0 15,2 3-304-15,3 0-160 0,0 0 160 0,6 6-160 16,-2-1 0-16,2-2 128 0,1-3-128 0,4-3 0 0,0-1 0 0,3-3 0 16,1 3 0-16,5 1 0 0,2-5 0 0,0-3-128 31,2-5 128-31,-7 0 0 0,2 0 0 0,0-5 0 15,-1-3 0-15,6 0 0 0,-2-5 176 0,-5 1-176 0,-3 4 192 0,0-2-192 16,-2-1 960-16,-1-2 64 0,-2 2 32 0,0-2 0 31,0 0-1616-31,-4 1-320 0,1-1-64 0,2 5-16 0,-6 0 768 0,-1-5 192 0,0 2 0 0,0 3 0 16,1 0 0-16,7 8 0 0,-8-7 0 0,8 7 0 16,0 0-144-16,0 0 144 0,0 0-160 0,0 0 160 15,0 0-160-15,0 0 160 16,0 0-160-16,0 0 160 0,0 0-176 0,0 0 176 0,0 0-192 0,13-6 192 15,0 1-176-15,-13 5 176 0,13-4-160 0,-5 3 160 16,2-2 0-16,6 3 0 0,0-4-128 0,1 4 128 16,-1 4 0-16,2-1 0 0,0-2 0 0,-7 3 0 0,2 1 0 0,5 3 0 0,-4 0 0 0,-1 5 0 31,-1 3 0-31,-4 0 128 0,-2 5-128 0,-1 4 0 16,-3-1 336-16,-2-8-32 0,0 2-16 0,-3 7 0 15,-1-4-288-15,3-5 0 0,-1 0-176 0,2-16 176 16,-2 8 0-16,2-8 144 0,0 16 16 0,0-16 0 15,0 0-160-15,0 0 0 0,0 0-192 0,0 0 192 0,0 0 0 0,0 0 0 0,12-4 0 0,1-8 0 0,-2 2 0 0,2-4-144 32,-1-2 144-32,-3-2 0 0,1-2-288 0,-3 7 48 15,-1 0 16-15,2-3 0 0,-1 0 224 0,-1 3-192 0,-1 2 192 0,-5 11-192 16,0 0 48-16,0 0 16 16,0 0 0-16,0 0 0 0,0 0 128 0,0 0 0 15,8 6 0-15,-1 4 0 0,-7-10 0 0,1 21-320 0,1 2 64 0,-1-1 16 31,1-2-208-31,1 1-32 0,-1-2-16 0,1-6 0 16,4-3-832-16,2-2-160 0,3-1-48 0,4-6-9472 16,-1-1-1920-16</inkml:trace>
  <inkml:trace contextRef="#ctx0" brushRef="#br0" timeOffset="-117897.63">31840 8655 29023 0,'0'0'1280'0,"0"0"272"0,0 0-1232 0,0 0-320 0,0 0 0 0,0 0 0 15,8-5 1520-15,-8 5 240 0,0 0 48 0,7-13 16 16,-4 2-784-16,-1 1-144 0,-2-2-48 0,0 12 0 0,0 0-528 0,-5-8-128 16,-3 0 0-16,-1 0-16 0,9 8 16 0,-9-8 16 15,-6 0 0-15,0 6 0 0,2 2 304 0,4 2 64 16,-1-2 16-16,-3 6 0 0,3 2-592 0,2 2 0 16,0 2 0-16,2 1 0 0,-1 0 0 0,5 1 0 15,2 1 0-15,-1 9 0 0,1-4 0 0,3-3-128 0,-1 0 128 16,4-9 0-1,1 0 0-15,-1 0 176 0,2 0-16 0,5-3 0 0,0-2-160 0,5 0-176 16,0-6 48-16,-3 3 0 0,-1-3 256 0,-2-2 48 0,-1-3 16 0,7 0 0 16,-2-2-192-16,0 2 160 15,-1 0-160-15,-9 5 160 0,-6 3-32 0,8-4-128 0,-8 4 192 0,0 0-64 0,0 0-128 0,0 0 0 32,12 4 0-32,-2 4 0 0,-10-8-160 0,6 13 160 15,-1 0 0-15,5 6-144 0,-2-1 144 0,2-2 0 16,-2 4 0-16,0-2 0 0,0 1 0 0,-2-3 0 15,3 2-192-15,-3 7 64 0,-3-4 128 0,0 1 144 0,-1 1-16 0,-4-3-128 16,-1-4 256-16,0 0-64 16,-2 0-16-16,-3 1 0 0,-3-3-48 0,-2 1-128 0,-2-2 192 0,-1 3-64 15,-2-3-128-15,0-2-256 0,-1-6 64 0,-1 3 16 16,-1-3-1792-16,3-5-352 0,0-5-80 16</inkml:trace>
  <inkml:trace contextRef="#ctx0" brushRef="#br0" timeOffset="-117637.43">31040 8380 29487 0,'0'0'2624'0,"0"0"-2112"0,0 0-512 0,0 0 0 16,0 0 1120-16,0 0 112 0,6-11 32 0,-6 11 0 15,0 0-432-15,15 0-96 0,-1 0-16 0,-1-3 0 0,-13 3-720 0,17 0 0 16,-1 6 0-16,-3-1 0 0,-13-5 0 16,16 5 0-16,0-2 0 0,-1 2 0 0,1 6 0 0,0-2 0 15,1 0 0-15,-1-1 144 0,2 7-144 0,1-2 0 16,1-3 0-16,1 1 0 0,1 1 0 0,-5-8 128 16,2 0-128-16,12 1 192 0,0-4-16 0,1-2 0 0,2-4 0 0,2-7-16768 15</inkml:trace>
  <inkml:trace contextRef="#ctx0" brushRef="#br0" timeOffset="-117385.96">32587 8113 42383 0,'0'0'1872'0,"0"0"400"0,0 0-1824 0,0 0-448 0,0 0 0 0,0 0 0 15,8 9 832-15,0-1 80 16,3 1 16-16,4-1 0 0,1 5-320 0,7-2-64 0,-2 0-16 0,8 7 0 16,-4 2-256-16,-7-7-48 0,-1 0-16 0,0 6 0 15,-3 2-208-15,3 13 128 0,-8-1-128 0,-4 7 0 16,-3 1 192-16,-4-10-64 16,-4 6-128-16,-7 9 192 0,-7 7-64 0,-17 25-128 0,-7-5 176 0,-3-6-176 15,0-6-1504-15,0-2-416 16,1-9-64-16</inkml:trace>
  <inkml:trace contextRef="#ctx0" brushRef="#br0" timeOffset="-115480.65">27127 10086 38879 0,'0'0'3456'0,"0"0"-2768"15,0 0-560-15,0 0-128 0,0 0 624 0,-8 0 80 16,-4 4 32-16,-5 1 0 0,-3 3-32 0,7-2 0 0,-2 4 0 0,-1 3 0 15,-3 2-560-15,1 2-144 16,0 5 0-16,-10 10 0 0,1-3 0 0,7 0 0 16,4 1 0-16,1-6 0 0,2 4 0 0,4-2 0 15,-1 1 0-15,2-1 0 0,1 7-176 0,6-4 176 16,1 3-128-16,5-2 128 0,3-3-128 0,0-1 128 16,5 2-128-16,1-6 128 0,-1 1-128 0,5-2 128 0,3-3-128 15,4 2 128-15,-1-3-128 0,-4-5 128 0,1-1-128 16,13 7 128-16,-3-5 0 0,-1 2 0 15,-2-6 0-15,-8-1-128 0,-1 4 128 0,1-2 0 16,-1 4 0-16,4 4 0 0,-7-2 0 0,-8-3 0 0,-1 0 128 0,-1 7-128 0,-4-4 208 0,-7 2-16 16,-7 1-16-16,-5 2 0 0,-8 7 128 0,-2-2 16 15,-4-2 16-15,-3 6 0 16,-4 4-80-16,3-7-32 0,2-6 0 0,2 0 0 16,2-1-96-16,10-7-128 0,1-2 176 0,0-3-176 15,3-3 128-15,4-2-128 0,1-3 0 0,10 0 0 16,-3-14-928-16,5-1-288 0,2-7-64 0,14-16-11648 15,2-7-2336-15</inkml:trace>
  <inkml:trace contextRef="#ctx0" brushRef="#br0" timeOffset="-114866.07">27661 10263 18431 0,'0'0'1632'0,"0"0"-1312"0,0 0-320 0,0 0 0 15,0 0 4192-15,0 0 768 0,0 0 160 0,0 0 16 16,0 0-2576-16,0 0-512 0,-10 12-96 0,2 1-32 15,0 0-1232-15,3 3-256 0,0 3-48 0,2-1-16 16,-2 3-176-16,2 4-48 0,3 4 0 0,3 3 0 0,-3 6-144 0,0 6 160 31,0 1-160-31,2 2 160 0,1-1-160 0,2-14 0 16,-2 9 144-16,0 17-144 0,1-8 128 0,-3-4-128 16,1-9 128-16,1-1-128 0,2-4 0 0,-3-2 144 15,-1-4-144-15,1-2 0 0,1-5 144 0,0-2-144 0,-1-8 0 0,-2-9 144 0,0 0-144 16,0 0 160-1,0 0-160-15,0 0 160 0,0 0-384 0,3-9-80 16,-1-11-16-16,-1 1 0 16,-1-2-448-16,0-4-112 0,0-4-16 0,0-5 0 15,-1-7-304-15,-1 1-64 0,-3-6-16 0,0-1 0 16,1-1-272-16,-1-1-64 0,-2-1-16 0,2 7 0 16,1 3 592-16,0 2 112 0,4 3 32 0,-3 5 0 0,3 1 1200 0,0 5 240 0,0 1 48 0,0 4 16 0,5 2 768 0,-2 6 160 15,4 1 16-15,-7 10 16 0,6-11-368 0,-6 11-80 16,0 0-16-16,0 0 0 15,0 0-272-15,16 0-64 0,-1 3-16 0,0 2 0 16,-15-5-240-16,14 15-64 0,1-2 0 0,-1 3 0 16,3 7-176-16,-4 1-32 0,-2 5-16 0,0 7 0 0,1 1-96 15,-4-7-128-15,0 5 176 0,2 4-176 16,-1 2 160-16,8 17-160 0,-1-4 128 0,0-6-128 16,-1-5 0-16,-5-16 128 0,-1-2-128 0,3-3 0 15,-1 1 0-15,5 3 128 0,-1-5-128 0,-4-8 0 0,-1-2 128 0,-10-11-128 16,6 9 128-16,-6-9-128 0,7 4 128 0,-7-4-128 0,15 0 0 0,-15 0 128 15,0 0-128-15,6-8 128 16,1 0-128-16,-1 0 128 0,-3-6 16 0,2-9 0 16,-2 0 0-16,-3-5 0 0,-1-4-144 0,1 6 128 0,-2-6-128 0,1-1 128 15,-1-4-128-15,-3-18 0 0,0 3 144 0,-1 9-144 16,-1 3 0-16,-1 15 0 16,2 1 0-16,-4 3 128 0,3 5-128 0,-2-7-208 0,0 7 48 0,3 4 16 15,-2 4-1152-15,8 8-240 0,0 0-32 16,0 0-18096-16</inkml:trace>
  <inkml:trace contextRef="#ctx0" brushRef="#br0" timeOffset="-114247.96">28439 10293 24879 0,'0'0'2208'16,"0"0"-1760"-16,0 0-448 0,0 0 0 0,0 0 3008 0,0 0 512 15,0 0 96-15,-2 8 32 16,-1 3-2080-16,0 5-416 0,3 1-64 0,0 0-32 0,1 3-512 0,-1-4-96 0,0 2-32 0,0 6 0 16,2 2 32-16,-2 15 16 15,-2 1 0-15,2 2 0 0,-1-2-128 0,-1 4-16 16,0-1-16-16,-1 1 0 0,0-6-160 0,3 2-16 16,-2-1-128-16,1-4 192 0,-3-4-192 0,3-1 144 15,1-6-144-15,0-2 128 0,-2-2-128 0,0-1 128 16,1-2-128-16,1-3 128 0,0 1-128 0,0-17 128 15,0 0-128-15,0 0 128 0,0 0 0 0,0 0-128 0,0 0 192 0,0 0-64 16,0 0-128-16,1-17-192 0,-1-7 32 0,0 0 16 16,-1-9-432-16,1-1-96 15,-2-3-16 1,-1-9 0-16,-4 1-544 0,1-4-112 0,-1-4-32 0,3 19 0 16,-1-7 272-16,0-13 48 0,0 4 16 0,3 5 0 0,2 1 784 0,4 18 256 0,-1 1 0 0,2 1-160 15,1 3 560-15,7-5 112 0,2 2 32 0,-4 3 0 0,1 4 240 0,-3 6 48 31,3 0 16-31,2-2 0 0,4 3-16 0,11-5 0 16,-3 2 0-16,2 5 0 0,0 0-128 0,-11 8-48 0,1 3 0 0,2 1 0 16,-1 0-208-16,6 6-64 0,-6-2 0 0,-4 7 0 0,-6-2-192 0,-5 0-64 15,4 3 0-15,-5 4 0 0,0-6-128 0,-3 14 128 16,-3 1-128-16,-8 0 128 0,-1-4 0 0,1-6 0 31,-2 2 0-31,0 4 0 0,-2-3-128 0,-7 16 128 0,1-8-128 0,1-4 128 16,2-4 0-16,8-6 0 0,1-3 0 0,1 3 0 0,1-5-128 0,2 7 0 15,2-2 0-15,6 1 0 0,4-1 0 0,-1-8 0 16,4 5-128-16,5-2 128 16,4 6-224-16,13 4 32 0,1-5 0 0,3 5 0 15,-2-5 192-15,-11 0 0 0,2-3 0 0,1 4 0 16,2 2 160-16,1-1 80 0,2 3 16 0,2 3 0 0,1 6 448 0,0-1 112 16,0 7 16-16,0 1 0 0,3 0-320 0,17 22-48 15,-7-11-16-15,-2 6-16208 16,-1-4-3248-16</inkml:trace>
  <inkml:trace contextRef="#ctx0" brushRef="#br0" timeOffset="-9964.61">30478 10879 23039 0,'-39'-8'2048'0,"39"8"-1648"0,-3-5-400 0,3 5 0 0,-4-8 1104 0,4 8 144 0,0 0 32 0,-6-4 0 15,6 4 144-15,-10 0 48 0,0 0 0 0,-1 4 0 16,0 0-368-16,-2 5-64 0,1-1-16 0,-2 0 0 15,-1 5-192-15,-1 1-64 0,-4-1 0 0,3 5 0 16,-5-2-160-16,-8 12-32 0,0-2-16 0,11-10 0 0,-1 0-176 0,-1 6-16 16,-5-1-16-16,-11 14 0 0,5 3-352 0,9-12 144 31,-2 6-144-31,-1 6 0 0,0-3 0 0,-1 4 0 0,3 5 0 0,-9 18 0 16,9-7 0-16,1-3 0 0,-1-5 0 0,3-2 0 15,3 1 0-15,0-6 0 0,2-4 0 0,1-5 0 16,2 1 0-16,5-7 0 0,0-7 0 0,0-4 0 31,1-4-1472-31,7-10-368 0,0 0-64 0</inkml:trace>
  <inkml:trace contextRef="#ctx0" brushRef="#br0" timeOffset="-9255.05">30885 10448 35007 0,'2'-16'768'0,"3"3"176"0,1-3 16 0,-1 5 16 0,0-6-784 0,0 1-192 16,-2-2 0-16,0 2 0 0,-1 0 640 0,-2 0 64 15,0 3 32-15,0 1 0 0,0 4 0 0,0 8 0 16,0 0 0-16,0 0 0 0,0 0-32 0,0 0 0 16,0 0 0-16,-5 8 0 0,2 7-400 0,0 3-96 15,-1 3-16-15,3 6 0 0,-1 6-192 0,1 17 0 16,1-1-192-16,1-12 192 0,1 6 0 0,-1 5 0 15,1 6 0-15,3 25 0 0,0-4 0 0,0-10 0 0,1-7-128 0,1-20 128 16,-2 2 0-16,4-2 0 16,-2 2 0-16,4 14 0 0,-3-9 0 0,-1-6 0 15,-4 0 0-15,4-13 144 0,-3-5-144 0,0-8 192 16,-3-5-192-16,1 4 192 0,-2-12-32 0,0 0 0 0,0 0 0 0,0 0 0 0,0 0-32 0,-3-12-128 16,-1-1 192-16,1-3-64 31,-2-8-832-31,2-5-192 0,-3-6-16 0,-1 0-16 15,1-7-560-15,1-4-112 0,0-4-32 0,2 12 0 16,1-7-80-16,0-25-16 0,4 5 0 0,1 7 0 0,0 1 832 16,1 23 144-16,-1 1 48 0,2 1 0 0,-2 3 912 0,2 0 192 0,0-1 48 0,-2 6 0 0,5 0 1120 0,0-1 224 15,0-1 64-15,1 7 0 0,0 1-416 0,3 5-80 16,1-2-16-16,0 1 0 0,0 2-256 0,1 1-48 16,1 1-16-16,-4 4 0 0,-3 1-448 0,2 2-112 15,-10 3-16-15,11 0 0 0,-11 0-224 0,10 8-48 16,-2 0-16-16,-1 0 0 0,-4 7-160 0,0 2 160 15,-3 5-160-15,0 2 160 0,-1 4-160 0,-3 1 0 16,1 0 144-16,-2 0-144 0,-3 4 0 0,-2-1 128 16,-3-1-128-16,-1 1 0 0,-1 1 128 0,1-4-128 0,-3-1 128 15,3-2-128-15,-2 0 144 0,1 1-144 16,4-1 192-16,-1-6-192 0,1-1 0 0,1-4-144 16,2-4-16-16,3 2 0 0,0-5 160 0,2 4 192 0,1-4-32 0,2-8-16 0,0 0-144 0,2 8-192 15,1 0 32-15,-3-8 16 0,0 0 144 16,7 8 0-1,-1 0 0-15,-1-1 0 0,3 1 0 0,-1 0-128 0,2 0 128 0,0 3-128 16,-1-1 128-16,1 5 144 0,1-2-16 0,1 6-128 0,1-4 0 0,-1 4 0 16,1-1-160-16,-1 2 160 0,2 4 0 0,2 8 0 31,-1-6 0-31,-1-1 0 0,0-4 0 0,-3-8 0 16,1-5 0-16,2 3 0 0,-1-3-128 0,7 1 128 0,1-5 0 0,-1-4 0 31,1 0-1744-31,-7-3-288 0,1-3-48 0,2-2-16288 0</inkml:trace>
  <inkml:trace contextRef="#ctx0" brushRef="#br0" timeOffset="-7721.09">31665 11138 23951 0,'0'0'2128'0,"0"0"-1696"0,0 0-432 0,0 0 0 16,0 0 2976-16,0-8 512 0,-4-1 96 0,4 9 32 15,-1-9-1584-15,-2-2-320 0,3 11-64 0,-7-11-16 31,1 1-960-31,1 5-192 0,-2-1-32 0,-1 1-16 16,0 1-240-16,-5-4-64 0,2 3 0 0,-1 2 0 0,-1 3 32 0,4 0 0 16,-3 3 0-16,-1 1 0 0,-1 1 64 0,-6 3 16 15,1 5 0-15,2 0 0 0,1 3-240 0,2 0 0 16,-1 4 0-16,5-7-160 0,4 0 32 0,-1 11 0 16,2-3 0-16,4 0 0 0,2-1 128 0,3-9 0 0,2-1 128 0,2 3-128 15,0-5 0-15,7 0 0 16,0-2 0-16,-1-4-128 0,-14-2 128 0,11 0 0 0,2-5 0 0,0 2 0 0,0-5 0 0,0 0 144 15,-3 0-16-15,0-5-128 0,0 0 208 0,-2 1-64 16,2-1-16-16,-4 0 0 0,1-3 0 0,-3 3 0 16,1-3 0-16,-1 0 0 0,-3 4-128 0,1-1 0 15,-1 5 0-15,-1 8 0 0,0-8 0 0,0 8 0 16,0 0 0-16,0 0 0 0,0 0 0 0,0 0 0 16,0 0 0-16,0 0 0 0,2 11 0 0,1 2-176 15,1 0 16-15,0 4 0 0,0 2 160 0,2-1-192 31,2 1 192-31,-1 3-192 0,-2-3 192 0,-1-1 144 0,5 1-16 0,4 2-128 16,0-3 144-16,-4-6-144 16,3-4 0-16,-1-3 144 0,2-5-144 0,2 0 160 0,1 0-160 0,7-5 160 0,-6-3-160 15,0-4 0-15,-4-1 0 0,-4 5 0 32,1 0-368-32,0-5-48 0,-2 0-16 0,0-8 0 0,-1 2-368 0,-6 7-80 0,1-2-16 0,-2-3 0 15,0 1 96-15,-2-5 16 0,1 2 0 0,1 2 0 0,1 4 336 0,-1 2 80 0,0 11 16 0,0 0 0 16,0 0 528-16,4-5 96 0,-4 5 32 0,0 0 0 0,0 0 304 0,0 0 64 31,0 0 16-31,0 0 0 0,0 0 64 0,0 0 16 16,9 3 0-16,4 2 0 0,-13-5 0 0,10 12 16 0,-10-12 0 0,8 9 0 15,0-1-272-15,-1 5-48 0,-1-1-16 0,2 9 0 0,0-5-448 0,-1 5 128 16,-1 4-128-16,-1-12 0 0,0 6 0 0,2-3 0 16,-1-3 0-16,4 7 0 15,-2-7 128-15,-8-13-128 0,0 0 0 0,8 5 0 16,-8-5 128-16,0 0-128 0,8 0 0 0,-8 0 144 15,13 0-144-15,-13 0-224 16,8-12 48-16,-3 2 16 0,0 2 160 0,-2-3 0 16,-1-5 128-16,3-5-128 0,-2 0 0 0,2-1 0 15,1-2-192-15,-1 8 64 0,2 0-176 0,1-1-16 16,0 1-16-16,3-5 0 0,-1 5 336 0,0 3 0 16,-4 3 160-16,-6 10-160 0,0 0 0 0,0 0 0 0,0 0 0 0,0 0-144 15,10 8 144-15,-3 5 0 0,-4 0-144 0,0 0 144 16,-3 0 0-16,0 2 0 0,0 1 0 0,2 10 0 15,-1-2-144-15,1-3 144 0,0-1-192 0,1-7 192 16,2 0 0-16,1 0 0 0,4-2 160 0,8 1-32 16,0-8-464-16,4-4-96 0,3-3-16 0,-9-2 0 15,3-3-1616-15,-1 0-336 0,-1-3-64 0,9-2-16 32,-7 0-208-32,-1 1-64 0,-3-1 0 0,-7 9 0 15,0-5 1024-15,-2 1 208 0,-1 3 48 0,3-3 0 16,-8 8 352-16,5-6 80 0,-2-2 16 0,-1 3 0 0,1-3 1664 0,-3 8 352 0,5-5 64 0,-2-6 16 0,-3 1 1184 0,2 2 240 0,-2 8 64 0,3-8 0 15,-3-1-544-15,2 1-96 0,3 0-32 0,-2-5 0 0,-3 2-432 0,0-2-96 16,0 5-16-16,0 0 0 0,-2-1-672 0,1 5-144 16,1 4-16-16,-5-7-16 0,-2-3-160 0,-1 7-16 31,-3 2-16-31,-2 1 0 0,-2 1-48 0,4 2 0 0,-4 2 0 0,1 3 0 16,1 5-96-16,0 2-32 0,0 3 0 0,1-2 0 15,3 0-128-15,0 5-176 0,3-1 48 0,-1 11 0 16,3-4 128-16,2-1 0 0,4 2-144 0,1-10 144 15,2-2 0-15,1 3 0 0,2-2 0 0,5 1 0 0,2-4 0 0,-2-7 0 32,-13-7 0-32,11 3 0 0,1-3 0 0,1 0 128 0,-2-3 0 0,5-4 0 15,-1-4 0-15,-2 3-128 16,-3-4 192-16,-6 4-64 0,0-2 64 0,-1 2 0 16,-1-3 0-16,-1-2 0 0,-1 2-48 0,0 11 0 0,0 0 0 0,0-10 0 15,0 10-144-15,0 0-176 16,0 0 48-16,0 0 0 0,0 0 128 0,0 0 144 0,0 0-16 0,0 0-128 0,0 0 0 15,5 21 0-15,0-2 0 0,-2-2 0 0,-1 1 0 0,4 11 0 16,2 0 0-16,-1-10 0 16,1 3 0-16,2 2 0 0,0 0 208 0,4 15-64 15,1-3-144-15,-2-2 128 0,1 2-128 0,-2-2 128 16,-3 3-128-16,0 4 0 0,-5 1 0 0,0-13 0 16,-1-1 128-16,-1 12-128 0,-1-9 0 0,-2-11 128 15,-3-4-128-15,-2 0-144 0,-4-3 144 0,-3 3-208 0,-2-4 384 0,-10 2 80 16,-1-2 0-16,1-7 16 0,4 1-272 0,-2-4 0 0,-1-2 128 0,1-5-128 15,7 0 0-15,1-3 0 0,1-4 0 0,9 0 0 16,0-8-368-16,5-4-16 0,5-6-16 0,5-4 0 0,3-1 192 16,6-8 32-1,5-2 16-15,9 0 0 0,8-1 16 0,-11 14 0 16,6-6 0-16,3-4 0 0,3-2 144 0,-1-1-128 0,-2-2 128 0,16-23-128 16,-9 13 128-16,-22 23 0 0,3-2 0 0,-4-1 0 15,-3 0 0-15,-2-1 192 0,-2 1-64 0,-2 3 0 0,-2-2 176 0,-3 4 32 16,0-6 16-16,-6 9 0 15,-2 0-160-15,-1 0-48 0,-3 4 0 0,-2 4 0 0,-3 5-16 0,-1 0 0 16,-4 3 0-16,1 8 0 0,-1 2 48 0,-8 8 0 16,3 6 0-16,0 5 0 0,0 5-176 0,9-1 0 31,-1 2 0-31,2 8 128 0,0-3-128 0,3 7 0 0,2-1 0 0,4 12 0 16,7 1 0-16,2-19 0 0,3-1 0 0,8 4 0 0,7-1 0 15,25 11 160-15,7-10-32 0,9-9-128 16,4-7 384-16,-21-9-16 0,6 0-16 0,27-5 0 0,-16-5 0 0,-25 2 0 15,0 1 0-15,14-4-15872 16,-14-1-3168-16</inkml:trace>
  <inkml:trace contextRef="#ctx0" brushRef="#br0" timeOffset="11830.43">30051 10210 11967 0,'0'0'1072'0,"0"0"-864"0,0 0-208 0,6-8 0 0,-6 8 4192 0,10-5 800 0,-10 5 144 0,0 0 48 0,0 0-2976 0,10 8-592 16,-2 0-112-16,-5 2-32 0,0 1 0 0,-3 7 0 15,0-2 0-15,-3 7 0 0,-2 0-800 0,-1 1-160 16,-4-3-48-16,-1 12 0 0,-2 4-80 0,-2 4 0 16,-1 9-16-16,0 3 0 0,-1 4-48 0,-12 47 0 0,5-13 0 0,3-13 0 15,1-8 32-15,1 0 0 16,1 1 0-16,7-17 0 0,1 2-64 0,-3 27-16 15,1-11 0-15,3-4 0 0,-1-6-48 0,5-25-16 0,0-3 0 0,0-5 0 16,2-1 48-16,0 4 16 0,1-9 0 0,2-7 0 16,0-3 112-16,0-1 0 0,2-4 16 0,1 0 0 15,-3-8-224-15,7 13-48 0,-7-13-128 0,8 11-15040 32,-8-11-3104-32</inkml:trace>
  <inkml:trace contextRef="#ctx0" brushRef="#br0" timeOffset="30342.99">3653 11409 5519 0,'0'0'496'0,"0"0"-496"0,-3-8 0 0,3 8 0 0,3-14 2368 0,-3 14 384 16,0 0 80-16,4-13 16 0,-4 13-1504 0,4-13-288 16,3 5-64-16,-7 8-16 0,5-8 304 0,0-1 64 0,-2 5 16 0,-3 4 0 15,3-12 560-15,-3 12 128 31,0 0 0-31,0 0 16 0,0 0-208 0,0 0-64 16,0 0 0-16,0 0 0 0,0 13-656 0,-1 7-144 0,-1-1-32 0,2 7 0 0,-5 3-576 16,3 4-128-16,2 4-32 0,0 0 0 0,0 4-224 0,4-12 0 31,1 5 0-31,1 2 0 0,-1 1 0 0,3 25 0 0,3-7 0 0,-4-14 0 16,-1 3 0-16,4 22 0 0,3-7 0 0,-3-1 0 15,-4-1 128-15,-1-8-128 0,-2-7 0 0,1-5 144 16,1-3-144-16,-1-1 0 0,1-4 0 0,-3 3 128 0,-4-2-128 0,1-14 160 15,-1 0-160-15,0 0 160 0,1-3-16 0,-1-1 0 16,-1-4 0-16,3-8 0 0,0 0-144 0,0 0 0 16,-5-16 144-16,2-9-144 15,0-7-640-15,1-9-192 0,2-11-32 0,-2-13-16 16,-1-13-112-16,2-1-32 0,1-2 0 0,0 27 0 16,-2-4-112-16,-1-33-16 0,-1 11-16 0,0 4 0 0,-3 6 704 0,4 25 144 0,-2-2 16 0,3-18 16 0,4 11 288 0,0 9 224 15,-1 6-32-15,4 3-16 0,-2 7 912 16,9 1 176-16,-3 7 32 0,-1 5 16 0,2 3 32 0,2 0 16 15,-1 2 0-15,7-6 0 16,0 4-528-16,3 8-128 16,0 2 0-16,-2 3-16 0,-2 3-336 0,-1 6-64 15,0 0-16-15,2 8 0 0,0 4-16 0,3 6 0 16,3 7 0-16,1 7 0 0,1 4 16 0,-2 4 0 16,-3 1 0-16,-1 1 0 0,-3 2-96 0,1-4-32 0,2-4 0 0,-6-1 0 0,-7-2-144 15,-1 4 192-15,1-1-192 0,-6-2 192 16,-1 2-64-16,-6-1-128 0,-5-2 192 0,2-9-64 15,-2-4 64-15,-8 19 0 0,-1-5 0 0,-3-6 0 16,2-1 0-16,-3-5 0 0,0-7 0 0,2 0 0 0,1-8-64 16,7-6 0-16,-1 2 0 0,-6-4 0 15,5-3-128-15,1-5 0 0,2 0 0 0,13 0 0 32,-11-10-1568-32,3-6-352 0,1-9-64 0,6-4-18368 0</inkml:trace>
  <inkml:trace contextRef="#ctx0" brushRef="#br0" timeOffset="30619.25">4879 11121 24879 0,'0'0'2208'0,"0"14"-1760"0,-5-2-448 0,0 7 0 0,1-1 2272 0,-3 6 368 16,1 5 80-16,-1 4 16 0,1 4-1280 0,1 1-256 31,-3-1-48-31,6 8-16 0,0 1-336 0,2-1-64 16,-1 4-16-16,2-4 0 0,3-2-240 0,0-11-48 15,3 9-16-15,6 22 0 0,3-1-176 0,0-4-48 16,1-1 0-16,-4-4 0 0,-4 4-48 0,1-3-16 16,0-4 0-16,-2-4 0 0,0-9 32 0,-1-1 0 15,-3-5 0-15,1-4 0 0,-1-3 0 0,-4-2 0 0,-2-5 0 16,0-5 0-16,2-12 32 0,0 0 0 0,0 0 0 0,-9 5 0 16,9-5-704-16,-12-2-128 0,1-9-16 0,-2-9-19072 15</inkml:trace>
  <inkml:trace contextRef="#ctx0" brushRef="#br0" timeOffset="30839.7">4244 11358 18431 0,'0'0'1632'0,"0"0"-1312"16,2-13-320-16,3-4 0 0,3 1 5376 0,0-2 992 15,5-1 208-15,5 3 32 0,3-2-4352 0,8-2-864 16,5 2-176-16,2 2-48 0,-2 0-640 0,0 5-128 15,0 1-16-15,4 3-16 0,-1 6-224 0,4 1-144 16,1 1 192-16,3 7-192 0,4 1 128 0,-4-1-128 16,1 5 0-16,3-2 0 0,1 2 128 0,4 3-128 15,-4-3 0-15,-1-1 0 0,-4-8 0 0,-1 5 0 16,-7-6 0-16,-1 0 0 16,-4-1-400-16,1-2-192 0,-1-5-48 0,-2 2-20224 0</inkml:trace>
  <inkml:trace contextRef="#ctx0" brushRef="#br0" timeOffset="31337.65">6266 11935 39855 0,'0'0'880'0,"0"0"176"0,0 0 32 0,16 4 32 0,0-8-896 0,0 0-224 0,2 4 0 0,0-4 0 0,2 3 848 0,4-6 128 16,4 2 32-16,-1-3 0 0,1 3-528 0,1 0-96 15,3-1-32-15,1 1 0 0,-7 0-96 0,1 2 0 16,4 3-16-16,0-3 0 0,0 1-80 0,-2-1-16 16,-1 3 0-16,-2 0 0 0,-3 0-144 0,-1 5 0 15,1 1 144-15,-5 2-144 0,-2 0 0 0,-5 1 128 16,-11-9-128-16,5 14 0 16,0 2-2416-16,-6 4-544 0,-6-4-112 0</inkml:trace>
  <inkml:trace contextRef="#ctx0" brushRef="#br0" timeOffset="31636.36">6431 12315 40543 0,'0'0'1792'0,"0"0"384"0,0 0-1744 0,0 0-432 0,0 0 0 0,0 0 0 0,0 0 960 0,0 0 96 16,0 0 32-16,0 0 0 0,0 0 96 0,0 0 32 15,13 4 0-15,-1-4 0 0,-1 0-1216 0,2 0 0 16,2 3-224-16,1-3 32 0,2 0 192 0,1 1 0 15,2-1 192-15,-6 4-192 0,1-4 144 0,0 3-144 16,1-1 0-16,7 1 144 0,-3 2-144 0,2-2 128 16,1-3-128-16,-1 3 128 0,-2 2-128 0,3-2 0 15,2-3 0-15,-1 2 128 0,-1-2-128 0,-8 3 0 0,0-1 144 0,10 1-144 16,0 0 128-16,-3-1-128 16,-3-2 128-16,-2 0-128 0,-2 3 128 0,-2 0-128 0,-14-3 128 0,13 2-128 15,-13-2 0-15,0 0 0 0,0 0 0 0,0 0 0 31,0 0-1792-31,0 0-320 0</inkml:trace>
  <inkml:trace contextRef="#ctx0" brushRef="#br0" timeOffset="34843.04">8055 12268 24303 0,'0'0'2160'0,"0"0"-1728"16,0 0-432-16,0 0 0 0,0 0 400 0,0 0 0 0,3-14 0 0,15 1 0 15,-3 0 656-15,1-12 128 0,0-7 32 0,5-6 0 16,3-4 272-16,6-8 64 0,2-10 16 0,1-2 0 16,2-1-624-16,-10 21-128 0,2-2-32 0,16-26 0 15,-6 4-240-15,-6 2-48 0,-5-1-16 0,-5 7 0 16,-3-2-480-16,-4 5 0 0,-1-2 0 0,-5 6 0 0,-3 6 192 0,0 4-48 0,0 1-16 0,-5 9 0 15,-5 3-128-15,0 4 128 16,0 3-128-16,-1 5 128 0,-1 3 160 0,-2 8 32 16,1-2 0-16,8 7 0 0,-13 0 304 0,3 7 64 15,-2 1 16-15,-5 5 0 0,-1 5-352 0,1 5-64 16,4 2-16-16,1 11 0 0,0 3-272 0,2 10 0 16,6 9 0-16,2 4 0 15,2 5 128-15,5 7-128 0,3-1 0 0,0-19 0 16,3 8 128-16,9 38-128 0,1-1 144 0,-3 3-144 0,-2-6 128 0,0-3-128 15,-1-6 0-15,-2-4 0 0,-2-3 0 0,1 1 128 0,-6 2-128 0,1 0 0 16,1-2 0-16,0-7 144 0,-7-7-144 0,1-5 128 0,-2-4-128 16,0-16 160-1,2 4-160-15,-7 15 160 0,-5 1-160 0,-1-8 192 0,-1-9-192 0,1-1 192 0,-4-5-48 0,4-12 0 32,-4-1 0-32,1-1 0 0,-2-1 32 0,-12 0 0 15,-1-6 0-15,4-10 0 0,1-1 32 0,5-10 16 16,-1-5 0-16,5-5 0 0,1-8-32 0,4 1-16 15,0-6 0-15,-3-23 0 0,4-7-176 0,2-6 0 16,2-5 0-16,7 4 0 0,9 1 0 0,2-4-192 16,-1-7 64-16,5 1 128 0,1 4-176 0,0 6 176 15,3 4-128-15,-4 21 128 16,0-4-1120-16,14-17-144 0,0 9-16 0,2 3-16 16,-1 9-1648-16,2-5-336 0,0 1-64 0</inkml:trace>
  <inkml:trace contextRef="#ctx0" brushRef="#br0" timeOffset="35208.48">9096 11997 27647 0,'0'0'608'0,"0"0"128"0,0 0 32 0,0 0 0 0,0 0-624 0,16 0-144 16,-16 0 0-16,0 0 0 15,0 0 2304-15,0 0 416 0,0 0 96 0,0 0 0 16,0 0-960-16,0 0-208 0,0 0-48 0,0 0 0 16,0 0-672-16,0 0-144 0,-10 7-16 0,-1-2-16 0,-7-1-368 0,3 0-80 15,-4-3-16-15,-1 2 0 0,2 2-144 0,1 3-16 16,-3 1-128-16,2-1 192 0,0 0-192 0,5 0 0 15,2 0 0-15,-4 5 0 0,1-2 0 0,9 1 0 16,-2-2 0-16,6 6 0 0,1-16 0 0,6 16 0 16,1-3-192-16,6 0 192 0,1-2-208 0,3 2 64 0,2 0 16 0,4 2 0 0,1-2 128 15,2 3 0-15,0-3 160 0,2 0-160 0,-1 2 0 16,-1-1 0-16,2 6-208 0,-5-4 64 0,-4-3 144 0,-1 3 0 31,-7 0 0-31,4-3 0 0,-2 0 0 0,-5 4 0 0,-3-4 0 0,-5-2 0 16,-2-3 0-16,-1 12 192 0,-3-6-64 0,-1-2 0 15,-6 1 48-15,-8 3 16 16,-2 0 0-16,-4 0 0 0,-4 1 96 0,-2-8 32 0,2 3 0 0,4-8 0 16,4 3-192-16,2-5-128 0,2-2 144 15,2-2-144-15,-1-1 0 0,12-1 0 0,1 0 0 0,0-4-160 32,5-4-1984-32,8-2-400 0,4-3-80 0</inkml:trace>
  <inkml:trace contextRef="#ctx0" brushRef="#br0" timeOffset="35529.21">10237 11979 37087 0,'0'0'816'0,"0"0"160"0,0 0 48 0,0 0 16 0,0 0-832 0,0 0-208 16,0 0 0-16,0 0 0 0,0 0 1216 0,0 0 192 16,0 0 32-16,-5 5 16 0,-5 3-736 0,-1 4-144 0,-2-3-16 0,5 3-16 15,0 1-288-15,-5 8-64 0,0 3-16 0,-4 4 0 0,-2 3 96 0,0 1 32 32,1 1 0-32,3-9 0 0,-1 2-304 0,-9 10 128 15,-1-7-128-15,9-5 0 0,0-1 128 0,4-7-128 16,0 0 0-16,5-8 0 0,8-8 0 0,0 0 0 15,0 0-160-15,0 0 160 16,0 0-2576-16,5-16-400 0,3-10-80 0,4-6-14272 0</inkml:trace>
  <inkml:trace contextRef="#ctx0" brushRef="#br0" timeOffset="35724.25">9888 11955 11967 0,'0'0'1072'0,"-13"0"-864"0,0-3-208 0,0 1 0 16,5-1 5440-16,8 3 1024 0,0 0 224 0,0 0 32 0,0 0-3840 0,0 0-784 15,0 0-160-15,0 0-16 16,8 5-976-16,11 3-192 0,-2 3-48 0,-4-3 0 0,0 2-128 0,8 6-48 0,-2 5 0 0,2 2 0 31,0-2-176-31,2 0-32 0,0 5-16 0,0-1 0 16,1-1-48-16,2 5 0 0,0 0 0 0,0 1 0 0,-2-8-64 0,1-4-32 15,-4-2 0-15,1-3 0 16,1 2-160-16,-12-7 0 0,-1 0 0 0,5 2 128 16,-1-5-1088-1,-1 1-208-15,23 2-48 0,-36-8-16 0</inkml:trace>
  <inkml:trace contextRef="#ctx0" brushRef="#br0" timeOffset="38422.88">11685 11424 39215 0,'-18'-6'864'0,"7"2"176"0,11 4 48 0,-11 4 0 0,-1-3-864 0,1 2-224 16,-4 2 0-16,7 3 0 0,-3 1 384 0,-6 7 48 15,4 2 0-15,4-2 0 0,-3 0-208 0,-1 5-32 0,0 4-16 0,-4 10 0 16,2-1-176-16,8-12 0 16,3 2 144-16,-3 3-144 0,1 4 0 0,-1 7 0 0,-3 1 0 0,2 3 0 15,2 0 0-15,-6 41 0 0,4-10 0 0,0-10 0 16,2-9 0-16,2-2 0 0,3-5 0 0,-2-3 0 15,-2-7 0-15,5 0 0 0,0-3 0 0,0-6 128 0,-5-2-128 0,2-3 0 16,1-6-128-16,-1-8 128 16,3-9-2096-16,0 0-336 15,0 0-64-15</inkml:trace>
  <inkml:trace contextRef="#ctx0" brushRef="#br0" timeOffset="38672.28">11552 11612 22111 0,'0'0'976'0,"0"0"208"0,0 0-944 0,0 0-240 16,0 0 0-16,0 0 0 0,-2 17 3424 0,-1-4 640 0,-2 3 128 0,4-3 32 15,1 0-3168-15,0 11-624 0,0 4-128 0,3 1-32 0,-2 3-272 0,1 6 0 32,0 4 0-32,-1 3 0 0,1 1 0 0,-2 3 0 0,-2-2 128 0,1 1-128 0,-3 1 0 0,1-7 0 31,-2-1 0-31,1-4 0 0,-1-4 192 0,-2-4-192 0,-1-3 192 0,0-2-192 15,0 4 240-15,1-4-64 0,1-3-16 0,1-8 0 16,0 5-160-16,-1 2 0 0,-3-7 0 16,9-13-11696-1,0 0-2288-15</inkml:trace>
  <inkml:trace contextRef="#ctx0" brushRef="#br0" timeOffset="38919.81">11172 12075 38927 0,'0'0'848'0,"0"0"176"0,0 0 48 0,0 0 32 0,0 0-880 0,0 0-224 0,0 0 0 0,0 0 0 0,16 0 704 0,-4 0 80 16,2 0 32-16,4-3 0 0,2 1-560 0,7-4-96 0,1 1-32 0,4 0 0 16,2 2 80-16,-8 3 16 0,4-5 0 0,15 2 0 15,-3 1-224-15,-3-1 144 16,-3-1-144-16,0 3 128 0,-2-2-128 0,-10-1 0 15,2 4 0-15,2-1 128 0,-1-3-128 0,9-4 160 0,-8 0-160 0,-9 3 160 32,-3 2-1104-32,9-2-208 0,-4-3-64 0</inkml:trace>
  <inkml:trace contextRef="#ctx0" brushRef="#br0" timeOffset="39273">11235 12247 32479 0,'0'0'704'0,"0"0"160"0,0 0 32 0,0 0 16 0,0 0-720 0,0 0-192 0,0 0 0 0,0 0 0 0,0 0 1664 0,0 0 288 0,0 0 64 0,0 0 16 16,0 0-1248-16,0 0-240 16,15 0-48-16,-2 2-16 0,0 1-480 0,0 0 0 15,0-1 0-15,3 3 0 16,2-5 0-16,-5 3 0 0,2 0 0 0,12 2 0 16,-1 0 192-16,2-2-64 0,-1 2-128 0,-9-2 192 15,0 2-64-15,8-2-128 0,-2 2 176 0,1 0-176 16,-2-2 144-16,-4 2-144 0,-3-1 0 0,1-1 144 15,-1-3-1488-15,-16 0-320 0,0 0-48 0,32-7-16 0</inkml:trace>
  <inkml:trace contextRef="#ctx0" brushRef="#br0" timeOffset="40361.5">12291 11411 36975 0,'0'0'816'0,"0"0"160"0,0 0 48 0,0 0 0 0,0 0-816 0,0 0-208 0,0 0 0 0,0 0 0 16,1 15 832-16,-1-1 112 0,0 3 16 0,-5 7 16 0,-3 5-480 0,3 4-112 16,5 1 0-16,2 1-16 0,1 3-128 0,4 4-32 15,-1 3 0-15,7 9 0 0,0 8-208 0,4-1 0 16,-1 6 128-16,2 3-128 0,-2 4 0 0,-5-28 128 16,1 3-128-16,5 24 0 0,0-10 128 0,-4-1-128 15,-4-6 0-15,0-9 0 0,-5-3 192 0,1-10-64 16,2-6-128-16,-1-5 192 0,-1-7-32 0,0-5-16 0,-5-11 0 15,0 0 0-15,0 0 64 0,0 0 16 16,0 0 0-16,5-13 0 0,0-6 32 0,-2-7 0 0,0-10 0 0,1-3 0 16,-1-5-256-16,2-4 0 0,-2-3 0 0,0 1 0 15,-1-4 0-15,-1 19 0 16,1-3-176-16,4-15 176 0,4 6-240 0,0 6 80 16,1 9 16-16,-1 7 0 0,-2 9 144 0,0 2 0 0,4 2 0 15,-12 12-128-15,0 0 128 0,0 0 0 16,14 0 0-16,-2 8-128 0,-12-8 128 0,14 21 0 0,1 4 0 0,-4 7 0 15,-1 2 0-15,-4 4 176 0,-4 2-176 0,1 2 192 0,1-4-64 0,-1 2 0 16,-3-2 0-16,0 2 0 16,-3-2 16-16,-4-1 0 0,-1 0 0 0,0 1 0 15,-2-6-16-15,2-11 0 0,0 4 0 0,-2-1 0 16,-6 2-128-16,-4 6 128 0,3-7-128 0,0-4 128 16,6-5-128-16,0-5 0 0,-2-9 144 0,3-2-144 15,10 0-1600 1,-3-10-384-16,-1-4-64 0,4-16-16656 0</inkml:trace>
  <inkml:trace contextRef="#ctx0" brushRef="#br0" timeOffset="40614.19">13154 12018 28047 0,'0'0'1232'0,"0"0"272"0,13 3-1200 0,-13-3-304 16,10 5 0-16,-10-5 0 0,3 12 2176 0,-3 9 384 15,-1 3 80-15,-4 5 16 0,-5 1-1072 0,4-6-224 16,-1 5-32-16,1 0-16 0,-4 4-736 0,0-4-160 15,5 4-32-15,-1 2 0 0,-1-1-144 0,2 4-48 16,2-1 0-16,2-1 0 0,1-2-192 0,1 11 176 0,1-7-176 0,1-4 160 16,2-7-32-16,-2-2 0 0,0-7 0 0,1-2 0 15,-1-3-128-15,-3-13 0 16,0 0 0-16,0 0 0 0,0 0 0 0,0 0-272 0,0 0 32 0,15-10 16 31,-6-6-2400-31,-2-4-464 0,1-14-112 0,7-3 0 0</inkml:trace>
  <inkml:trace contextRef="#ctx0" brushRef="#br0" timeOffset="40768.24">13215 11799 41695 0,'0'0'912'0,"0"0"192"0,0 0 48 0,0 0 16 0,0 0-928 0,-12 3-240 0,12-3 0 0,0 0 0 15,0 0 608-15,0 0 80 0,0 0 16 0,0 0 0 16,0 0-704-16,0 0-144 0,0 0-32 0,13 4 0 15,2-3-3040-15,-2-1-624 0</inkml:trace>
  <inkml:trace contextRef="#ctx0" brushRef="#br0" timeOffset="41037.61">13588 11387 39167 0,'0'0'864'0,"0"0"176"0,0 0 48 0,-2 11 0 0,2-11-880 0,-3 21-208 15,0 0 0-15,0 4 0 0,1-1 816 0,-1 4 112 16,-5 2 32-16,6 3 0 0,2 4-464 0,-2-1-96 0,1-2-16 0,-3 8 0 16,4-1-80-16,5 9-32 15,-1 7 0-15,2 5 0 0,-1-1-48 0,0-15-16 16,1 4 0-16,4 25 0 0,-2-7-208 0,-3-10 0 0,0-1 128 0,-2-6-128 16,-1-4 128-16,-1-4-128 15,-1-2 176-15,2-7-176 0,-2-1 192 0,0-7-64 16,-2-5 0-16,1-5-128 0,-1 0 0 0,2-16 0 0,-8 12-192 0,8-12 48 31,0 0-1824-31,0 0-352 0,-11-5-80 0,3-2-9824 0,-1-1-1952 0</inkml:trace>
  <inkml:trace contextRef="#ctx0" brushRef="#br0" timeOffset="41172.1">13489 12431 19343 0,'0'0'848'0,"0"0"192"0,2-10-832 0,2-2-208 0,3-1 0 0,1 0 0 15,5 2 3072-15,0-2 576 0,2-3 128 0,4 5 0 0,4-2-2176 0,1 1-448 16,-1 2-96-16,0 2-16 0,6 0-848 0,-3 5-192 15,0-2 0-15,0 2 0 16,0 1-144-16,0 2 16 0,0 2 0 0,-10-2-16032 16</inkml:trace>
  <inkml:trace contextRef="#ctx0" brushRef="#br0" timeOffset="41502.36">14174 12257 31103 0,'0'0'688'0,"0"0"144"0,0 0 16 0,0 0 16 0,0 0-688 0,0 0-176 16,8-13 0-16,-8 13 0 0,0 0 2000 0,3-11 368 15,1 2 80-15,-4 9 16 0,0 0-880 0,0 0-176 16,-5-9-48-16,5 9 0 0,-5-7-592 0,5 7-128 16,-8-5-32-16,-7 5 0 0,-1 0-160 0,-2 5-48 15,-3 3 0-15,0 0 0 0,0 7-400 0,0-2-176 16,0 0 16-16,1 3 0 0,5-3 320 0,4 3 64 16,3 4 16-16,3-4 0 0,5-16-240 0,3 18 0 15,4-2-144-15,3 0 144 0,4-3-240 0,4-1 48 16,5-2 16-16,3 1 0 0,0-1 176 0,1 1-128 0,3-6 128 0,0 3-128 15,1 0 128-15,-3 0 0 16,-4-1 0-16,-9-1 0 0,-2 1 0 0,5 6 176 0,-4 0-176 0,-4 0 192 31,-3-2-640-31,-6 2-128 0,-4 7-32 0,-5 1 0 0,-8 6 1248 0,-7 4 256 0,-5 2 64 0,-4 7 0 16,-6 6-368-16,-1-4-64 0,-4 3-16 0,5-16-22928 31</inkml:trace>
  <inkml:trace contextRef="#ctx0" brushRef="#br0" timeOffset="71374.03">1552 14844 26719 0,'0'0'2368'0,"-133"-66"-1888"0,138 63-480 0,0 1 1840 16,-5 2 272-16,0 0 48 0,0 0 16 0,8-3-1168 0,-3 3-240 16,-5 0-32-16,10 0-16 0,0 0-112 0,1-3-32 15,4 1 0-15,1-1 0 0,3-1-80 0,10 0-32 16,4-1 0-16,-9 0 0 0,4-2-80 0,17 2-32 0,-2-3 0 0,-13 5 0 15,3-2-32-15,16 2-16 0,-10-2 0 0,-12 5 0 16,2-3-304-16,12 1 0 16,-4-1 0-16,-3 3 0 0,-1-3 0 0,-2 1 0 15,0-1 0-15,-9 3 0 0,1 0 128 0,16-5-128 16,-5 2 0-16,-1-2 0 0,-4-3 256 0,-11 4-48 0,-2 4-16 0,8-4 0 16,1 0-192-16,-6 0 0 0,-4 4 0 0,-4 0 0 31,-11 0-1408-31,0 0-288 0,0 0-48 0,0 0-16 0</inkml:trace>
  <inkml:trace contextRef="#ctx0" brushRef="#br0" timeOffset="71686.35">1768 14906 36575 0,'0'0'800'0,"0"0"160"0,-13 0 48 0,0-3 16 0,13 3-816 0,-11 0-208 0,0 0 0 0,11 0 0 0,0 0 1280 0,0 0 192 16,-10 3 64-16,10-3 0 0,0 0-800 0,0 0-160 15,0 0-16-15,0 0-16 0,0 0-416 0,0 0-128 16,6 5 0-16,11-2 0 0,4-3 0 0,-5 0 128 16,3 0-128-16,4 3 0 0,2-1 240 0,2-2-64 15,-1 3-16-15,2-3 0 0,1 0-32 0,-1 4-128 16,-2-3 192-16,1 2-64 0,1 1 784 0,9-3 160 15,-3 3 16-15,-11-3 16 0,3 1-864 0,2-1-240 0,-1-1 0 0,2 0 0 32,1 5-688-32,-1-5-208 0,-2 0-64 0,9 0 0 15,-7 0-128-15,-4 0-16 0,-6-5-16 0,-7 1-11792 0,-3-5-2352 0</inkml:trace>
  <inkml:trace contextRef="#ctx0" brushRef="#br0" timeOffset="72046.85">2278 14560 37087 0,'-11'-14'1648'0,"8"7"336"0,-1-2-1600 0,1-3-384 0,0 4 0 0,3-5 0 16,0 13 1152-16,0-11 128 0,0 3 48 0,0-1 0 16,0 9-448-16,0 0-96 0,0 0-16 0,0 0 0 15,8-4-624-15,2 4-144 0,1 0 0 0,4 3 0 0,-1 2 0 0,9 3 0 16,0 5 0-16,-5-2 0 0,1-1 0 0,2 5 0 15,2-3 0-15,1 6 0 0,4-1 0 0,-1-1 144 16,-4 0-144-16,-2 0 128 0,0 1-128 0,2-1 0 0,2-7 144 0,-3 3-144 0,-1-1 304 0,5 4-16 16,-6-7 0-16,-9 0 0 15,-1-5 144-15,-2 5 16 16,-8-8 16-16,8 10 0 0,-8-10-144 0,5 8-48 16,-3 0 0-16,-2 7 0 0,-4-2 176 0,0-3 16 15,-5 6 16-15,-7 8 0 0,-5 1-96 0,5-6-32 0,-4 4 0 0,-1 4 0 16,-3 3-224-16,-5 7-128 0,-7 8 128 0,-1 6-128 0,-9 2-128 15,4 7-112-15,-2 2-16 0,0 1 0 32,2 4-2688-32,1-5-528 0</inkml:trace>
  <inkml:trace contextRef="#ctx0" brushRef="#br0" timeOffset="72842.2">3744 15718 5519 0,'0'0'496'0,"-3"6"-496"0,-2 1 0 0,5-7 0 0,3 16 5344 0,-3-16 976 0,0 0 192 0,0 0 32 0,0 0-4592 0,0 0-928 16,0 0-176-16,0 0-32 0,10-11-96 0,2-6-16 31,2-4 0-31,2-3 0 0,4-9-64 0,-6 8 0 16,4-11-16-16,3-10 0 0,4-4 128 0,1-5 16 15,1-7 16-15,4-6 0 0,-3 1-336 0,-1-2-64 0,1-1 0 0,-4-2-16 16,-4-1-144-16,-2 2-32 0,0 4 0 0,3-27 0 15,-3 20-48-15,-7 9-16 0,-1 9 0 0,-4 8 0 0,-1 7-128 0,-5 17 192 16,-2-2-192-16,1 5 192 16,1-4-64-16,-2-2 0 0,0 6 0 0,-1 13 0 0,2-2 160 0,1 3 32 15,0 7 0-15,0 0 0 0,0 0 16 0,0 0 16 16,0 0 0-16,0 0 0 0,0 0-16 0,8 17 0 16,-2 7 0-16,2 3 0 0,0 4-208 0,1 10-128 15,-1 9 128-15,0-11-128 0,0 8 0 0,2 10 0 0,1 5 0 0,2 4 128 16,0 4-128-16,2 2 0 15,1 5 128-15,0 6-128 0,0 3 0 0,-1 2 0 0,-2 3 0 0,0-5 128 0,2-3-128 0,-4-1 0 32,-3 1 0-32,-1-10 128 0,-3 2-128 0,0 0 176 0,-3-6-176 0,-1 1 192 15,-5 0-192-15,-6 21 160 0,-4-20-160 0,6-25 160 16,-6 3-32-16,-1-1 0 0,-4-2 0 0,-1 1 0 16,-1-2-128-16,0-4 192 15,0-5-192-15,1-6 192 0,-1-5-64 0,1-9-128 0,0 0 192 0,2-4-64 16,-1-11 0-16,2-2-128 15,2-11 192-15,-5-14-64 0,5-10-128 0,11 7 0 16,0-13-160-16,7-7 160 0,-1-1-240 0,6-7 48 16,7-8 16-16,1-3 0 0,1-5 176 0,7-2-208 15,6 2 80-15,4 5 128 0,2 0-160 0,3 6 160 16,2 4 0-16,6 3-144 16,4-2-992-16,26-24-192 0,-6 6-32 0,-8 13-12016 0,-5 7-2384 0</inkml:trace>
  <inkml:trace contextRef="#ctx0" brushRef="#br0" timeOffset="73192.13">5386 15439 29823 0,'0'0'1328'0,"0"0"272"0,0 0-1280 0,0 0-320 16,0 0 0-16,0 0 0 0,0 0 752 0,0 0 80 15,0 0 32-15,0 0 0 0,0 0 544 0,-4-9 96 16,0 1 32-16,-3 0 0 0,1-5-592 0,-6 0-112 15,2 0-32-15,4 5 0 0,-4 0-144 0,-4 2-16 16,-3 1-16-16,0 1 0 0,-3 4-176 0,-6 4-16 16,-2 1-16-16,9 3 0 0,-4 3-96 0,-3 7 0 15,2 5-16-15,-2 3 0 0,-2 1-304 0,2 4 0 16,0 1 128-16,5 1-128 0,2 1 0 0,4-2 0 0,2 6 0 0,7-1 0 0,2 1 0 16,6-6 0-16,1 0 0 0,7-2 0 0,3-3 144 0,5-1-16 15,5-1-128-15,4-4 192 16,6-8-16-16,1-2-16 0,2-1 0 0,3-7 0 15,3-3 32-15,16-8 0 0,-7-5 0 0,-17 2 0 0,1-6 0 0,3-1 16 32,-3-6 0-32,1 3 0 0,0 5-208 0,13-9-128 0,-7 9 128 0,-20 8-21648 15</inkml:trace>
  <inkml:trace contextRef="#ctx0" brushRef="#br0" timeOffset="73586.66">6923 15356 31327 0,'0'0'2784'0,"0"0"-2224"16,0 0-560-16,0 0 0 0,0 0 2192 0,0 0 336 15,0 0 64-15,0 0 16 0,0 0-1904 0,10 8-384 0,1 0-80 0,4-5-16 16,3-1 128-16,11-2 32 15,2 0 0-15,-10-2 0 0,5-1-160 0,3 0-32 0,2-2 0 0,3 5 0 16,-1-3-192-16,15 3 0 0,-6 0 128 16,-16 3-128-16,0 2 0 0,9 1 128 0,-9 1-128 0,-7 4 0 0,-1-3 0 0,-10 0 0 15,-2 0 0-15,1 5 0 32,-7-13-2800-32,0 12-448 0,-3-2-80 0</inkml:trace>
  <inkml:trace contextRef="#ctx0" brushRef="#br0" timeOffset="73759.75">6792 15792 19343 0,'-12'10'848'0,"12"-10"192"0,0 0-832 0,0 0-208 0,8 0 0 0,9-1 0 15,-4-3 4656-15,6 4 880 0,7-3 176 0,0-2 48 16,0 0-4176-16,3-1-832 0,2-1-176 0,-10 6-16 0,0-1-368 0,17 2-192 0,-1 3 192 0,-14-1-192 31,0 6 160-31,4 0-160 0,1 0 128 0,16 5-128 31,-5 4-1808-31,-14-6-448 0</inkml:trace>
  <inkml:trace contextRef="#ctx0" brushRef="#br0" timeOffset="74259.75">9511 14111 29663 0,'0'0'1312'0,"0"0"272"0,0 0-1264 0,0 0-320 16,0 0 0-16,0 0 0 0,-6 8 1472 0,1 0 256 16,5-8 32-16,-3 15 16 0,-1 1-448 0,1 2-96 15,3 3-16-15,2 0 0 0,-4 6-592 0,0 16-128 16,6-3-32-16,-1 2 0 0,0 7-80 0,0-12-32 15,2 9 0-15,-1 7 0 0,-1 6-160 0,0 32-16 16,0-10-16-16,1-26 0 0,0-1-160 0,5 24 0 16,-3-12 0-16,-1-22 128 15,0-3-128-15,3 12 128 0,2-14-128 0,-4-18 128 0,-1-1-128 0,0-4 128 16,1-3-128-16,-1-5 128 0,-5-8-128 0,0 0-176 16,8-8 48-16,-1-8 0 15,-1-5-1280-15,1-20-256 0,-6-6-64 0,-2-2 0 0,-4 1-1728 0,-2 10-368 0,-1-1-64 0,-8-29-9024 0</inkml:trace>
  <inkml:trace contextRef="#ctx0" brushRef="#br0" timeOffset="74470.62">9446 14393 12895 0,'-1'-11'1152'0,"1"-9"-928"0,1-1-224 0,1 3 0 16,1-3 3456-16,2 7 656 0,0 1 128 0,5 1 32 0,1-1-2528 0,12-3-496 31,1 0-96-31,4 3-32 0,-1 8 128 0,2 2 32 0,1-2 0 0,-9 5 0 16,3 5-288-16,-1 3-48 0,0 0-16 0,7 8 0 0,-4 4-288 0,-1 2-64 31,-1 3-16-31,-3 4 0 0,-1 0-48 0,-6 4 0 15,3 7 0-15,-9 2 0 0,-2 4-144 0,-3 3-48 0,1-1 0 0,-3-14 0 16,-1 7-80-16,0 21-32 0,4-4 0 0,-8-21 0 16,-2 1-48-16,-6-1-16 0,-4 0 0 0,-2 1 0 15,-1 1-16-15,-10 16-128 16,-1-6 192-16,1-9-64 16,-2-9-1184-16,2-3-240 0,0-10-48 0,13-10-16 15,1-2-2064-15,-1-6-416 0</inkml:trace>
  <inkml:trace contextRef="#ctx0" brushRef="#br0" timeOffset="74760.15">10682 14484 23039 0,'0'0'2048'0,"0"0"-1648"0,0 0-400 0,0 0 0 0,0 0 2944 0,0 0 512 0,0 0 112 0,0 0 16 16,-13 13-1776-16,5 0-336 0,1 3-80 15,1 4-16-15,1-2-544 0,0 6-128 0,-2 0 0 0,4-6-16 16,2 7-432-16,1 2-64 16,1 7-32-16,2 4 0 0,2 2-160 0,2 2 192 0,-1 4-192 0,2 2 192 0,1 1-192 0,-1 1 0 15,1 4 0-15,-2-4 128 0,-2 1-128 0,0-7 160 16,1 1-160-16,-1-8 160 16,0-3-160-16,0-1 160 0,-4-9-160 0,1-4 160 15,4-11-528-15,-4 0-96 16,-2-9-32-16,0 0 0 15,0-10-2048-15,0-15-400 0,-2-7-96 0,-1 8-13104 0</inkml:trace>
  <inkml:trace contextRef="#ctx0" brushRef="#br0" timeOffset="74981.98">10076 14580 17503 0,'-13'-3'1552'0,"13"3"-1232"0,0 0-320 0,0 0 0 0,12-13 4224 0,2 0 800 15,1-4 160-15,6 1 16 0,3-2-3328 0,10-1-656 16,7-1-144-16,1 2-32 0,4-1 112 0,2 3 0 15,4 3 16-15,3 0 0 0,1 5-816 0,-1 0-160 0,-3-1-48 0,3 8 0 16,0 1-144-16,2 1 0 0,-2-1 0 0,0 5 0 16,-1 2 0-16,-2 3 0 0,-2 1 144 0,-4 0-144 0,-6-4 128 0,-1 1-128 31,-3 0 160-31,-3 0-160 0,-8 0 0 0,-2-1 128 0,-5-2-128 0,-3-4 0 31,-2-1-2944-31,-13 0-624 0</inkml:trace>
  <inkml:trace contextRef="#ctx0" brushRef="#br0" timeOffset="75432.48">8763 15797 11967 0,'-36'5'528'0,"21"-2"112"0,2 2-512 0,-1-1-128 0,1-1 0 0,3-3 0 0,10 0 5664 0,0 0 1104 16,0 0 208-16,0 0 64 15,0 0-4848-15,0 0-960 0,0 0-192 0,13 0-32 0,5-3-704 0,13 3-144 0,3-4-32 0,-7 4 0 16,8 4-128-16,7-1 128 15,6-2-128-15,6-1 128 16,6 0-128-16,33 4 0 0,-6-4 0 0,-28 1 0 16,4-1 144-16,43 0-144 0,-2-1 160 0,-31-3-160 15,8 3 240-15,6-2-48 0,3-2-16 0,6-2 0 0,4-1 192 16,7 0 32-16,5-2 16 0,0 2 0 0,-1 3-112 0,-1-1-32 0,-1-2 0 0,3 3 0 0,0 0-144 16,-3 2-128-16,-4-1 192 0,-2 4-192 0,1-1 128 0,-2-2-128 31,0 3 0-31,-1-4 0 0,-7 4 160 0,34 0-160 0,-21 0 128 0,-43 0-128 0,-1-1 160 0,-1-3-160 15,-4 4 192-15,-3 0-192 16,-4 0 192-16,14 0-192 0,-17 0 192 0,-10 4-192 16,-9 1-1152-16,-11-1-352 15,-18-4-64-15</inkml:trace>
  <inkml:trace contextRef="#ctx0" brushRef="#br0" timeOffset="75868.72">9445 16539 23663 0,'-5'-3'1040'0,"5"3"240"0,0 0-1024 0,0 0-256 16,0 0 0-16,0 0 0 0,0 0 1152 0,0 0 192 15,0 0 48-15,0 0 0 0,0 0 192 0,0 0 32 16,1 11 16-16,1 7 0 0,-5 2-352 0,1 1-64 0,-1 0 0 0,1-5-16 15,-3 2-448-15,2 14-96 16,0 6-16-16,3-9 0 0,-2 2-288 0,-3 3-64 0,1 0-16 0,-1 3 0 16,0 4-96-16,-2 21-32 15,2-6 0-15,-1-17 0 0,-2 5-144 0,0-2 160 16,1 2-160-16,1-5 160 0,-1 2-160 0,2-4 128 0,2-4-128 0,0-1 128 16,-4-6-128-16,4-5-224 0,1-5 48 0,1-8 16 31,1-8-2592-31,0 0-512 0,0-13-96 0</inkml:trace>
  <inkml:trace contextRef="#ctx0" brushRef="#br0" timeOffset="76107.5">9964 16375 9215 0,'0'0'816'0,"0"0"-656"0,-1 8-160 0,-1 5 0 15,0 0 4928-15,1 2 960 0,-3 3 192 0,1 3 48 16,-2 3-3376-16,-4 17-688 0,-3-7-128 0,2 3-16 15,2-1-672-15,-1 6-128 0,-1 2-32 0,0-2 0 0,2 4-448 16,1-4-112-16,1 3-16 0,-2-1 0 0,-2-2-352 0,4-12-160 16,2 7 128-16,0-1-128 0,-1 1 128 0,0 4-128 0,-2-3 0 15,1-5 128-15,1-1-128 0,0-2 128 16,-1-1-128-16,-1-2 128 16,1-5-128-16,-3-5-144 0,1-2 144 0,0-5-208 15,0-7-2528-15,-2 0-496 0</inkml:trace>
  <inkml:trace contextRef="#ctx0" brushRef="#br0" timeOffset="76372.11">9182 16878 35007 0,'0'0'3120'0,"0"0"-2496"15,0 0-496-15,0 0-128 0,0 0 992 0,0 0 176 0,6-8 48 0,5 3 0 16,2-1-880-16,0 1-160 0,2 0-48 0,3 0 0 16,5 2-128-16,-1 0 128 0,3-2-128 0,2 2 128 0,6 1-128 0,17-1 0 15,-3 3 0-15,-13 0 128 0,4 5-128 0,18 1 0 16,-2-4 0-16,-18 3 0 0,1-2 128 0,17 5-128 0,-9-5 0 16,-3-1 128-16,-4 4-128 0,-3-4 128 15,-1 1-128-15,-12-3 128 16,-1-3-288-16,0 1-64 0,-3-1-16 0,-2 0-17600 0</inkml:trace>
  <inkml:trace contextRef="#ctx0" brushRef="#br0" timeOffset="76664.25">9209 17234 4607 0,'0'0'192'0,"0"0"64"0,-10 0-256 0,-1 0 0 0,11 0 0 0,0 0 0 0,0 0 7424 0,0 0 1456 16,-5-10 272-16,5 10 64 0,2-11-6736 0,3 3-1360 31,1 0-272-31,6 3-48 0,-3 0-352 0,14-2-80 16,-2 3-16-16,-5 0 0 0,2 4-224 0,13-1-128 0,0 1 128 0,1 1-128 16,2 3 0-16,2 0 0 15,2 0 0-15,-11-1 0 0,7-1 0 0,23 1 128 16,-2-2-128-16,-16 3 0 0,2-4 0 0,1 0 0 0,0 0 0 0,-1-4 0 0,-2 0 0 0,-2-1 144 15,0-3-144-15,-1 3 0 16,-5-2-384-16,-2-1-176 0,-1 3-32 16</inkml:trace>
  <inkml:trace contextRef="#ctx0" brushRef="#br0" timeOffset="77123.08">10326 16924 2751 0,'0'0'256'0,"0"0"-256"0,0 0 0 0,0 0 0 0,0 0 5056 0,3 5 976 15,-1 8 192-15,0-2 48 0,-1 5-3360 0,-1 1-672 32,0 0-128-32,2 6-16 0,-2 0-768 0,3 4-160 0,0-1-16 0,1 5-16 0,-1-1-544 15,5 12-96 1,0-8-32-16,-1-10 0 0,1 1-272 0,5 10-48 0,-3-4-16 0,-2-8 0 16,3-5-128-16,2 6 0 0,-2-3 144 0,-4-13-144 15,1 0 0-15,-8-8 0 0,0 0 0 0,0 0-11632 16,10-3-2272-16</inkml:trace>
  <inkml:trace contextRef="#ctx0" brushRef="#br0" timeOffset="77308.39">10674 16788 12895 0,'0'0'1152'0,"-7"4"-928"0,-3 0-224 0,2 1 0 0,2-2 5248 0,6-3 992 16,0 0 208-16,0 0 32 0,-10 5-4704 0,5-2-944 31,5-3-192-31,0 0-48 0,-6 5-432 0,6-5-160 0,0 0 0 0,0 0 144 16,0 0-1952-16,0 0-400 0,0 0-80 0</inkml:trace>
  <inkml:trace contextRef="#ctx0" brushRef="#br0" timeOffset="77725.5">10830 17089 33119 0,'0'0'1472'0,"0"0"288"0,0 0-1408 0,0 0-352 15,0 0 0-15,0 0 0 0,0 0 1200 0,0 0 160 0,0 0 48 0,0 0 0 16,0 0-96-16,0 0-16 0,-2 9 0 0,-3 4 0 16,3-5-576-16,1 11-112 0,1-1-32 0,0-2 0 15,0 4-384-15,0-2-64 0,1 6-128 0,1-3 176 0,3 3-176 0,-2 1 0 16,0-1 0-16,2 5 0 0,2-4 864 0,-4-12 144 15,0-2 16-15,0-1 16 16,-3-10-816-16,0 0-224 0,0 0 0 0,0 0 0 16,0 0 0-16,0 0 0 0,7-8 0 0,-1-5-176 31,1 1-944-31,-2-10-192 0,0-3-32 0,-2 6-16 0,0-2 624 0,0-17 128 0,1 4 32 0,-1 2 0 16,2-1 128-16,-2 17 16 15,-1-5 16-15,4-7 0 0,7 10 160 0,-5 7 48 0,-3 6 0 0,-5 5 0 0,0 0 32 0,13 0 16 16,0 5 0-16,0 3 0 0,-2 0 160 0,7 9 0 0,-1 7 160 0,-8-6-160 0,1 5 272 0,0 3-32 15,0 1-16-15,-2 4 0 0,3 1 32 0,-3 4 16 32,0 1 0-32,0 1 0 0,2-1 16 0,1-3 0 0,-1-5 0 0,-2-1 0 0,0-2-288 0,4-2 128 15,-2-7-128-15,-2-9 0 0,0-3 0 0,8-7 0 32,5-13 0-32,0-3-192 15,-5-6-2208-15,-3 0-432 0</inkml:trace>
  <inkml:trace contextRef="#ctx0" brushRef="#br0" timeOffset="78007.97">11459 17106 26719 0,'0'0'2368'0,"0"0"-1888"16,0 0-480-16,0 0 0 0,0 0 3152 0,-6 0 544 15,6 0 96-15,-10 5 32 16,2-2-2272-16,-3 5-448 0,3 0-80 0,1-3-32 0,4 6-512 0,0-1-96 31,1 6-32-31,2 1 0 0,0-1-208 0,5 16-144 0,1-3 192 0,-1-3-192 16,3 7 144-16,0-1-144 0,1 6 0 0,4 18 144 0,0-5-144 0,-5-19 0 0,-2 2 144 0,2 2-144 31,0 1 0-31,1 1 144 0,-3-4-144 0,-1 2 0 0,0-6 128 0,0 11-128 16,0-12 0-16,-2-4 0 0,-5-9 0 0,2-16-304 15,0 0 48-15,0 0 0 16,0 0-2672-16,0 0-528 0,-1-8-96 0,-3-13-13024 0</inkml:trace>
  <inkml:trace contextRef="#ctx0" brushRef="#br0" timeOffset="78235.18">11450 17164 20271 0,'0'0'896'0,"3"-5"192"0,0-3-880 0,2-5-208 0,3 2 0 0,-1 3 0 16,-2 0 3904-16,-1-2 720 0,5 3 160 15,-1 6 16-15,1-3-2736 16,0 4-544-16,-9 0-112 0,0 0-32 0,0 0-768 0,9 5-160 0,-9-5-16 0,12 8-16 0,-1 4-48 0,8 1-16 15,-1-2 0-15,-8-1 0 0,1-2-160 0,2 8-48 32,-6 1 0-32,-2-6 0 0,0-1-16 0,1 9 0 15,-3-1 0-15,-3-7 0 0,-1 2 96 0,-2 8 16 0,-2-1 0 0,-2-4 0 32,-6-3-928-32,-8 11-176 0,3 1-32 0,5-12-12544 0,-1-2-2496 0</inkml:trace>
  <inkml:trace contextRef="#ctx0" brushRef="#br0" timeOffset="78664.52">12083 16990 36975 0,'-36'25'1632'0,"23"-14"352"0,0-1-1600 0,-5 3-384 0,7 3 0 0,3-5 0 0,0 2 880 0,-2 4 80 0,2 4 32 0,0-2 0 15,6-1-416-15,2-2-64 16,0 1-32-16,2 7 0 0,-2 2-272 0,6-2-48 0,2-3-16 0,0 4 0 16,-1-1-144-16,-1-8 192 0,1 1-192 0,1-1 192 0,2-3-64 0,4 6-128 15,-14-19 192-15,9 7-64 0,0-4-128 0,-9-3 128 32,0 0-128-32,15-3 128 0,1-4 64 0,-1-4 0 0,-4-5 0 0,-4 3 0 0,-1-4-192 0,2-10 0 31,-1-2 0-31,-2 11 0 0,-1-3 0 0,0-2 0 0,1-3 0 0,-4 2 0 0,4 3-160 15,0-1 160-15,0 3 0 0,1-2-144 0,1 5 144 0,-4 7 0 16,-3 9 0-16,0 0-128 16,0 0 128-16,0 0-160 0,0 0 160 0,0 0-160 15,8 9 160-15,0-1 0 0,0 8 0 0,-3 0-128 16,-1 2 128-16,-1 5 128 16,0-1-128-16,2 14 176 0,-3-3 16 0,1-12 0 0,2-3 0 0,3 11 0 15,-2-6-192-15,1-10 160 0,1-4-160 0,2-1 160 16,1-4-160-16,5-8 0 0,-3 0-160 0,-1-6 160 31,2-6-1552-31,2-7-224 0,2-8-32 0,0-5-16208 0</inkml:trace>
  <inkml:trace contextRef="#ctx0" brushRef="#br0" timeOffset="78923.23">12726 16383 5519 0,'0'0'240'0,"0"0"64"0,-8 4-304 0,-9-4 0 0,4 1 0 0,13-1 0 15,0 0 7840-15,-11 7 1504 16,1-1 320-16,10-6 48 0,-16 12-6944 0,16-12-1376 0,-6 16-288 0,4 0-48 16,0 0-688-16,6 5-144 0,-1 0-32 0,5 17 0 15,2 2-192-15,-2-10 0 0,3 7 0 0,7 21 0 16,-3 2 0-16,1-4 144 0,2-3-144 0,-2-1 128 16,-1-5-128-16,-6-18 0 0,1 9 144 0,-2-3-144 15,2 3 144-15,0 12-144 16,-2-9 192-16,-3-7-192 0,-2-10 0 0,-3-4 0 0,-3-4 0 0,-2-3 0 15,-3-2-352-15,1-4-176 0,1-4-48 0,-4 2 0 32,-5-5-3216-32,-14 0-656 0,-20 3-128 0,15-13-32 0</inkml:trace>
  <inkml:trace contextRef="#ctx0" brushRef="#br0" timeOffset="79037.7">12440 17179 9215 0,'0'0'400'0,"0"0"96"0,0 0-496 0,0 0 0 15,0 0 0-15,13-8 0 0,2-4 5888 0,6-4 1072 16,2 0 208-16,-6 3 64 0,6-3-4416 0,16-6-896 0,2-2-160 0,-12 13-32 15,3-7-256-15,1 2-32 0,9-1-16 0,18-7 0 0,-6 0-816 0,-2 3-160 16,-2 3-48-16,-5 6-14416 16,-9 4-2896-16</inkml:trace>
  <inkml:trace contextRef="#ctx0" brushRef="#br0" timeOffset="81369.88">13590 16619 18431 0,'0'0'1632'15,"0"0"-1312"-15,-5-4-320 0,-3 0 0 0,-1-1 2576 0,0 1 448 16,-3 3 96-16,1 1 16 0,0 1-1248 0,-4 3-240 16,2-3-48-16,-5 6-16 0,-1 1-688 0,-1 0-144 0,1 2-32 0,-1-2 0 15,2 3-256-15,1-1-48 0,4-2-16 0,0 0 0 0,1-1-128 0,4-1-16 16,0 1-16-16,0-2 0 15,-2 3-240-15,2 0 128 0,0 0-128 0,0 2 0 0,-2 1 0 0,2 2 0 32,-2-2 0-32,4 6 0 0,-1-1 0 0,2 2-160 0,2-2 160 0,1 0-128 0,2-3 128 0,2 2 0 31,3-2 0-31,1 0 0 0,2 0 0 0,2 0 0 16,2-2 0-16,1-3-128 0,3 4 128 0,0-3 0 0,4-1 128 0,-1 1-128 15,-1-5 144-15,3 5-144 0,2-1 192 16,-1 0-192-16,0 0 224 0,-1-3-64 0,-2 3-16 0,-1 0 0 15,3 0-144-15,0 0 0 0,-1 0 0 0,-1 0 0 16,-1 1 336-16,-2-1-16 0,-1 0 0 0,0 5 0 0,-4-2 192 0,-1 2 16 16,-4 0 16-16,-1 3 0 15,-3-3 112-15,-4 4 32 0,-5-1 0 0,1 0 0 16,-5 4 80-16,-1-3 32 0,-6 3 0 0,1-2 0 0,-3-2-384 0,2 0-80 31,0-3-16-31,2-5 0 0,1-4-320 0,4-4 0 0,1-12 0 0,4-4-22512 16</inkml:trace>
  <inkml:trace contextRef="#ctx0" brushRef="#br0" timeOffset="116549.05">15742 11609 3679 0,'-1'-13'160'0,"2"2"32"0,-2-4-192 0,1 7 0 15,-2-3 0-15,1 3 0 0,-1-4 3520 0,-1 4 640 0,-2-2 144 0,-2-3 32 16,4 7-1712-16,-2-2-352 16,0 3-64-16,0 0-16 0,1-3-224 0,-1 5-48 15,0-5-16-15,0 3 0 0,5 5-384 0,0 0-80 0,-7-4-16 0,7 4 0 16,0 0-528-16,0 0-128 15,0 0 0-15,-6 7-16 0,1-2-400 0,2 6-80 16,-4 2-16-16,6 3 0 0,-1 2-256 0,0 7 0 16,-1 4 0-16,0 0 0 0,0 0 0 0,3 9 0 0,0-3-208 0,-2 6 80 15,1 4 128-15,-1 6 0 0,2 7 0 0,0 4 0 0,2 8 0 0,-1-1 0 16,4-2 0-16,-2 3 128 16,0 4 64-16,-1 9 0 0,0 3 16 0,-1 5 0 15,-1 36-208-15,4-14-240 0,-3-30 48 0,1 3 16 16,-1 8 176-16,-1-3 0 0,-1 0 0 0,-1-3 128 0,5 3 16 15,-1 8 16-15,0 11 0 0,-2 1 0 0,0-3 32 0,1-9 0 16,4-8 0-16,-2 7 0 16,-1 7 16-16,1 2 16 0,1 4 0 0,-1-7 0 0,-3-14-96 0,0 5-128 15,0 4 176-15,1 5-176 0,1 1 192 0,0-4-64 0,-2-4 0 0,1-4-128 32,-1-11 352-32,0 8-32 0,0 1-16 0,2 0 0 15,1-4-304-15,-1-1 160 0,-2-3-160 0,1 0 128 0,1-5 112 16,0 1 16-16,-1-1 0 0,1 0 0 0,3 0 80 0,-2 2 32 15,0-3 0-15,1-2 0 16,-1-5-240-16,2-3-128 0,-2-6 160 0,2 4-160 0,0-2 304 0,0-1-48 16,-1 0 0-16,1-4 0 0,2-4-96 0,1-5-32 15,-3-4 0-15,0-4 0 0,-1-1-128 0,1-3 160 16,2-6-160-16,-2-3 160 0,-2-2-160 0,0-2 160 0,5 1-160 0,-1-1 160 16,1-3-160-16,-3 3 192 0,-8-2-192 0,-1-1 192 0,1 8-192 0,0 2 0 31,-2-5 0-31,2 1 0 15,-2-4-560-15,0 1-32 0,3 1-16 0,-4-1 0 0,3 5-992 0,-2 0-208 0,-2 4-48 16,-1-1 0 0,-2 2 928-16,1-1 176 0,-1 1 48 0,-1 7-11584 15,-1-6-2304-15</inkml:trace>
  <inkml:trace contextRef="#ctx0" brushRef="#br0" timeOffset="120801.31">17379 13007 50447 0,'19'21'4480'0,"1"-5"-3584"16,-2-8-704-16,0-6-192 0,0-4 0 0,4-1 0 31,-7 8 0-31,-5 6-1536 0,-6 2-352 0</inkml:trace>
  <inkml:trace contextRef="#ctx1" brushRef="#br0" timeOffset="70145.03">23440 17176 0,'269'-100'0</inkml:trace>
  <inkml:trace contextRef="#ctx0" brushRef="#br0" timeOffset="125594.54">16637 13194 43711 0,'0'0'3888'16,"2"-13"-3120"-1,4-4-608-15,1-2-352 0,1-4-80 0,-3-8-16 16,-4-6 0-16,-4-5 160 0,-4-7 128 0,9-26-192 15,11 9 192-15,10 4-144 0,8 0 144 0,-5 14 0 16,-7 9-144-16,-6 10 144 0,-5 6 0 0,-5 2 0 16,-6-4 0-16,-5 3 0 0,-3-3 144 0,6 6-16 15,8 9-128-15,-3 10 192 0,18-3-64 0,-3 0 0 16,-15 3-128-16,0 0 144 0,0 0-144 0,0 0 0 16,0 0 144-16,0 0-2240 0,0 0-448 0</inkml:trace>
  <inkml:trace contextRef="#ctx0" brushRef="#br0" timeOffset="126240.78">16603 13098 52287 0,'40'0'512'16,"-7"-3"-160"-1,-10-1-32-15,-7 3-48 0,-16 1-16 0,6-12 0 16,-7-6 0-16,-7-6-16 0,-7-5-16 0,7-4 0 0,6 1 0 0,7-1-224 0,7-4 176 0,-3 0-176 31,-1-4 160-31,-1-1-160 0,-2-3 0 0,0 2 144 16,3 6-144-16,0 5 0 0,0-1 0 0,-1 9 0 31,-6 7-192-31,-4 4-784 0,3 13-176 0,0 0-16 0,0 0-16 0,0 0-2128 0,0 0-416 0</inkml:trace>
  <inkml:trace contextRef="#ctx0" brushRef="#br0" timeOffset="126881.71">16098 12314 42239 0,'10'34'1072'15,"-5"-13"-320"1,-2-5-64-16,-3-16-240 0,0 0-32 0,0 0-16 15,-2 16 0-15,4 9-80 0,1 1 0 0,-3-2-16 16,-2-1 0-16,-1-5-112 0,-3 3 0 0,6 6-16 16,8 11 0-16,6 7-176 0,6 5 160 0,-1-1-160 15,-2-12 160-15,-1-2-160 0,-2-8 0 0,3-3 144 16,4-1-144-16,2-3 1024 0,1-1 144 0,2 4 32 16,-2 1 0-16,1 1-1600 0,-1 4-320 0,0-5-64 15,-1-11-16-15,-2-5 1536 0,0-8 304 0,-3 4 64 16,-2-4 16-1,-3 1-1616-15,-13-1-320 0,15 3-64 0,-2 6-16 0,-2 3 896 0,-1 0 0 0,-10-12 176 0,13 5-32 0,-2-10 48 0,-1-7 0 0,0 4 0 16,-10 8 0 0,16 4 16-16,-1 0 16 0,-15-4 0 0,6-16 0 15,-4-6 80-15,-5-9 16 0,4-3 0 0,7 0 0 0,5-4-112 0,4-2-16 0,-4-1 0 16,-5 4 0-16,-3-4-192 0,-5 4 144 0,-2 4-144 0,-3 4 128 16,-1 8-320-16,-3 5-80 0,1-1-16 31,2 5 0-31,-1 2-3056 0,1-2-624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1:20:47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04T01:22:06.979"/>
    </inkml:context>
  </inkml:definitions>
  <inkml:trace contextRef="#ctx0" brushRef="#br0">499 519 35247 0,'18'-30'3136'0,"-7"11"-2512"0,-8 8-496 0,-3 11 592 0,-11 0 128 0,11 0 32 16,0 0 0-16,1-13 112 0,3-4 32 0,1 4 0 15,-5 5 0-15,0 8 640 0,0 0 144 0,0 0 32 16,0 0 0-16,0 0-2096 0,0 0-432 0,13 5-80 15,-5 11 0-15,-2 4 544 0,-3 1 224 0,1 0-176 16,-1 3 176-16,0 9-128 0,0 1 128 0,6-2 0 16,2-2-144-16,4-6 928 0,4-3 192 0,-1 3 48 15,-4 9 0-15,-4 4-832 0,2 4-192 0,-3 1 0 16,1 7 0-16,0-2-768 0,0 2-208 0,1-4-48 0,2-8 0 0,2-1 864 0,-1-10 160 0,1-5 0 16,-4-10 0-16,0-9 0 0,-2-4 128 0,4 2-128 15,0 10 0-15,0 6 192 0,0 9-64 0,-7-12 0 16,-4-2 0-16,-2-11-816 0,0 0-160 0,0 0-48 0,-5-11 0 0,2-5 1680 0,-1-6 336 15,4-7 64 1,-1-5 16-16,-1-6-1648 0,-1-9-336 0,3-1-64 16,3-4-16-16,5-4 864 0,4-4 0 0,-1 3 0 15,-1 7 0-15,-2 5 848 0,0 4 144 0,2 8 32 16,-4 8 0-16,-1 3-832 0,-2 9-192 0,-1 0 0 0,-1 7 0 0,-1 8 0 16,0 0 0-16,0-10 0 15,2-1 0-15,1-2 0 0,2-3-160 0,3 0 32 16,2 11 0-16,1 5-2816 0,2 5-544 0</inkml:trace>
  <inkml:trace contextRef="#ctx0" brushRef="#br0" timeOffset="310.55">1283 1011 29535 0,'-7'-28'2624'0,"6"21"-2096"31,-2-1-528-31,-1 0 2272 0,-1 0 352 0,2 2 64 0,3 6 0 0,0 0-976 0,0 0-208 0,0 0-32 16,0 0-16-16,0 0-656 0,0 0-128 0,0 0-32 16,0 0 0-1,0 0-400-15,0 0-96 0,-5 19-16 0,4 5 0 16,-4 2-128-16,0 7 0 0,2-9-160 0,3 1 160 0,3-8 0 0,2-2 0 0,0 0-128 15,0 1 128-15,-1 3 0 0,0-1 0 0,-1-6 0 0,0-1-144 0,0-5 144 0,-3-6 0 16,0 0 128 0,17 4-128-16,-1-8 128 0,5-2-128 0,-6-2 160 31,-15 8-160-31,0 0-1216 0,-2-12-352 0</inkml:trace>
  <inkml:trace contextRef="#ctx0" brushRef="#br0" timeOffset="480.16">1181 730 26719 0,'0'0'2368'0,"8"-12"-1888"15,-8 12-480-15,8-8 3008 0,-8 8 512 0,10-8 112 16,1 0 16-16,0 1-2368 0,2-1-480 0,-13 8-96 16,0 0 0-16,0 0-544 0,0 0-160 0,0 0 0 15,0 0 0-15,0 0-704 0,0 0-240 0</inkml:trace>
  <inkml:trace contextRef="#ctx0" brushRef="#br0" timeOffset="903.89">1720 528 28799 0,'0'0'2560'0,"0"0"-2048"0,1-9-512 0,-1 9 2416 0,0 0 384 0,4-12 80 15,-4 12 0-15,0 0-304 0,0 0-64 0,0 0-16 16,0 0 0-16,0 0-2304 0,0 0-480 0,0 0-96 16,0 0 0-16,0 0 544 0,0 0 112 0,0 0 32 15,-12 5 0-15,2 7-160 0,2 5-16 0,-1 0-128 16,-3 2 192-16,1-1-960 0,-2-2-192 0,-2 9-32 15,-1 2-16-15,-5 4 1648 0,1 8 320 0,3-2 64 16,2 2 0-16,2-1-1792 0,2 2-384 0</inkml:trace>
  <inkml:trace contextRef="#ctx0" brushRef="#br0" timeOffset="1538.04">2174 1045 28047 0,'0'0'2496'0,"2"-9"-2000"31,0 1-496-31,-2-1 1104 0,0-3 128 0,0-4 32 16,1 1 0-16,1-1-128 0,-1-3-32 0,1 2 0 15,-2 5 0-15,0 0 704 0,0 12 144 0,0 0 32 16,-6-10 0-16,-3 2-1824 0,-2 0-352 0,3 0-80 16,8 8-16-16,-8-8 544 0,8 8 128 0,-12-5 0 15,-2 2 16-15,-4 3-128 0,-5 5-16 0,1 3-16 16,-1 0 0-16,2 0 656 0,-2 5 128 0,2 3 16 16,0 4 16-16,0 6-1712 0,0 1-352 0,1-1-64 15,1 3-16-15,-3-1 1584 0,5 1 304 0,7-9 64 16,2-2 16-16,4 3-880 0,3-5 0 0,2 8-128 15,6-11 0-15,1-1 816 0,-8-12 160 0,16 9 48 16,1 6 0-16,-1 1-2352 0,0 2-464 0,-5-10-80 16,2-5-32-16,2-9 1744 0,0-2 288 0,2-10 176 0,3-1-32 0,1-7 112 0,2-7 0 0,13-20 16 15,-4-3 0-15,2-5-272 0,-3-8 0 0,-3 11 0 32,-7 3 0-32,-5 6-384 0,-3 4-176 0,-5-4-32 15,-6 4-16-15,-2-3-448 0,-5 0-96 0,-2-1 0 16,1 4-16-16,-1 2 256 0,-1 0 48 0,0 5 16 0,-2 12 0 0,-1 5 848 0,-2 7 0 0,3 5 0 15,10 9 0-15,0 0 752 0,-11 4 64 0,11-4 16 16,-8 8 0-16,1 3-256 0,2-1-64 0,0 5 0 16,1-1 0-16,-3 6-224 0,1 1-48 0,2 3-16 15,4-3 0-15,4 0-96 0,0-1-128 0,5 1 176 16,4 3-176-16,3 2 208 0,2 3-64 0,0-1-16 16,-2 4 0-16,-3-2-128 0,-2 4 192 0,-1-10-192 15,0 9 192-15,1 1 1536 0,0 6 304 0,1 2 64 16,-1 2 16-16,0-2-1600 0,-1-1-320 0,0-4-64 31,0-3-128-31,-1-9-560 0,1-4-208 0,1-2-64 0,1-6 0 0,-1 0-1472 0,1-4-320 0</inkml:trace>
  <inkml:trace contextRef="#ctx0" brushRef="#br0" timeOffset="1959.3">2533 702 29375 0,'24'0'2608'16,"-24"0"-2096"-16,0 0-512 0,0 0 1952 0,0 0 288 0,0 0 48 0,0 0 16 0,0 0-912 0,0 0-176 0,0 0-48 15,0 0 0-15,0 0-720 0,-1 20-160 0,2-4-32 16,1 5 0-16,1 8-256 0,2 4 0 0,0 1 0 16,-2 6 0-16,1 1 0 0,-3 1 0 0,4 16 0 15,0-9-144-15,0-7 144 0,1-9 0 0,1-9 128 16,-1-11-128-16,-6-13 0 0,12 12 0 0,-1-4 0 15,2 0 0-15,2 0 0 0,-1 0 0 0,-1-3 0 16,0-8 128-16,-13 3-128 0,13-10 0 0,2-6 0 16,-2-4 128-16,-2-6-128 0,1-6-128 0,-1 3 128 0,-1-4-192 0,-2 4 192 15,0-4-160-15,-3 4 160 16,-2 0-160-16,0 3 160 0,-1-2 0 0,-2 9 0 16,-2 1 128-16,1 7-128 0,-3-2 144 0,4 13-144 15,-6-8 160-15,6 8-160 0,-12-5 0 0,12 5 0 16,0 0-176-16,-9 13 176 0,2 0-160 0,4 6 160 15,3 10-160-15,3 9-32 0,0 4-16 0,1-1 0 16,-4-6 0-16,0-4 32 0,-2-3 16 0,5-2 0 16,4 1 0-16,4-2 160 0,2-1-128 0,2-3 128 15,-2-3-128-15,0-4 128 0,-2-1 0 0,2-3 128 16,2-2-128-16,1-1 144 0,2-2-144 0,0-5 192 16,1 0-192-16,1-4-1056 0,-1 0-320 0</inkml:trace>
  <inkml:trace contextRef="#ctx0" brushRef="#br0" timeOffset="2657.98">955 1811 32831 0,'-29'-13'2912'0,"21"10"-2336"0,8 3-448 0,-7 4 1280 0,1 0 256 0,6-4 48 16,0 0 16-16,0 0-1024 0,0 0-208 0,0 0-48 15,8 5 0-15,8-2-256 0,3-2-64 0,7-1-128 16,9-1 192-16,5-2 0 0,7-2 0 0,21-3 0 16,-6-1 0-16,-7 1-192 0,-3-3 128 0,-6 6-128 15,-6 5 0-15,-6 5 176 0,1 1-176 0,5 3 192 16,10-1-192-16,11 1 1776 0,5 0 240 0,-1-1 48 31,-2 0 16-31,-1 0-3296 0,-2-3-672 0,-3-2-128 0,-3-6-32 0,-4-2 1648 0,-1-6 400 0,4 6 0 16,7 0 0-16,4 2 0 0,2 3 0 0,-3-2 0 15,-7-6 176-15,-3-7-32 0,-7-1 0 0,-4 3 0 16,-8 0 0-16,-6 2 0 0,-7 1 0 0,-2 5 0 16,-1 2 0-16,-2 4-1776 0,-1 3-352 0</inkml:trace>
  <inkml:trace contextRef="#ctx0" brushRef="#br0" timeOffset="2942.1">3436 970 27983 0,'6'16'2496'0,"-6"-16"-2000"0,0 0-496 0,4 13 1440 0,-4-13 192 0,1 15 32 15,-1-15 16-15,0 0-880 0,-1 13-176 0,1-13-48 16,0 0 0-16,0 0-448 0,0 0-128 0,0 0 0 16,0 0 0-16,4 13 0 0,-4-13 0 0,0 0 128 31,10 13-128-31,2-5-1264 0,-1 0-320 0</inkml:trace>
  <inkml:trace contextRef="#ctx0" brushRef="#br0" timeOffset="3044.79">3429 1259 14735 0,'17'27'1312'0,"-9"-14"-1056"15,-8-13-256-15,0 0 4560 0,0 0 864 0,6 12 160 16,-6-12 48-16,7 13-2816 0,-7-13-544 0,6 13-112 16,-6-13-32-16,0 0-1184 0,11 8-240 0</inkml:trace>
  <inkml:trace contextRef="#ctx0" brushRef="#br0" timeOffset="4089.11">4796 687 40255 0,'-6'64'-240'16,"3"-6"80"15,-1-1 16-31,3 1 144 0,1 1-192 0,0-27 192 0,0 1-192 16,-2-6 192-16,0-4 0 0,4 2 0 15,3 4-128-15,3 6 128 0,3 0 0 0,-1 0 160 0,-2-4-160 0,-4 0 208 0,0-5-48 0,0-5-16 16,-1-5 0-16,2 0-16 0,-2-4-128 0,-3-12 192 16,0 0-64-16,0 0-128 0,0 0 192 0,0 0-192 0,-2-15 192 0,1-1-192 0,1-2-192 15,0-9 32 1,0-11 16-16,0-7 144 0,0-10 0 0,0-28 0 16,-2 5 0-16,1 3 0 0,-3 2 0 0,1 7 0 15,0 4 0-15,-2 5 0 0,-2 7 0 0,6 4 0 16,-2 14 0-16,-1 6 0 0,1 5 0 0,1 6 0 15,2 15 0-15,0 0 0 0,0 0 0 0,0 0 0 0,0 0 0 0,0 0 144 0,0 0 64 0,0 0 16 32,10 12 0-32,0 9-96 0,-2 3-128 0,0 2 176 15,-1-2-176-15,-1-3 128 0,-1-1-128 0,2 4 0 16,2 2 0-16,3 3 0 0,-1 4 0 0,-1-9 0 16,3 5 0-16,1 4 0 0,4 1 0 0,0 2 0 15,5-2 0-15,0-2 0 0,2-2 0 0,1-9 0 16,2-5 160-16,1-8 0 0,1-5 0 0,0-3 0 15,0-3 0-15,-1-2-32 0,0-3-128 0,12-12 192 0,-9-9-64 0,-4-8 128 0,-4-9 0 0,-6 1 16 32,-7 4 0-32,-7 4-272 0,-6 0 0 0,2 6 128 15,3 3-128-15,2 4-192 0,0 3-80 0,3 5-32 16,0 3 0-16,7 8 32 0,-2 2 0 0,-13 3 0 16,9-12 0-16,-2 2 32 0,-5-3 16 0,-2 13 0 15,0 0 0-15,-10 7-64 0,-2 8-16 0,4 2 0 16,0 5 0-16,0 5 304 0,5 2 0 0,0 5-128 0,3 5 128 0,0 4 0 0,3-1 0 0,-1 3 0 15,-2-1 0-15,-2-2 208 0,-1 0-48 0,3-3-16 16,3-4 0-16,0-1 80 16,7-4 16-16,-5-4 0 0,-4 0 0 0,-2-6-64 0,-4 1-16 0,3-8 0 15,2-13 0-15,0 0-32 0,0 0 0 0,13 0 0 16,-13 0 0-16,12 8-128 0,-3 3-192 0</inkml:trace>
  <inkml:trace contextRef="#ctx0" brushRef="#br0" timeOffset="4541.92">6082 1160 19343 0,'-5'-21'1728'0,"5"21"-1392"0,0 0-336 0,0 0 4128 0,0 0 752 0,-5-12 160 15,2-1 16-15,0 4-2880 0,-2-6-592 0,2-3-112 16,0-9-32-16,-1-4-1056 0,-1-10-224 0,-1 9-32 15,-4 3-128-15,-3 4 176 0,-1 4-176 0,-4 5 160 0,-3 8-160 0,-2 3 160 16,-1 2-160-16,2 7 160 16,6 0-160-16,5 4 128 0,3 0-128 0,-4 5 0 0,-1 8 0 0,-1 7 0 0,-2 1-160 0,4 3 0 31,4 1 0-31,5-2-16 0,1 1 0 0,5 1 0 16,6 1 0-16,2 1 1712 0,2-1 320 0,0-4 80 0,0-6 16 0,-2-5-2448 0,1-6-480 0,-1-4-112 31,2-5 0-31,0 0 112 0,0-4 16 0,2-4 16 0,-1 4 0 0,2-4 704 0,2 0 240 0,2-4-144 15,1 0 144-15,2-2-144 0,-1-3 144 0,-1-6-160 16,-1-2 160 0,-2-7-192-16,-2-1 192 0,-5 0-208 0,-6 4 80 0,-5 1-96 0,-3 3-16 0,-2 5 0 31,-1-1 0-31,-4 8 240 0,-1-3-176 0,11 12 176 0,0 0-160 0,0 0 160 0,0 0 0 0,-5 13 0 16,5-13 128-16,-2 15-128 0,4-2 0 15,-4 0 0-15,-3 0 0 0,-1 3 0 0,-7 4-128 16,8-2 0-16,0 6 0 0,3 0 0 0,2 1 0 0,4-1 0 0,0-3 0 0,3 3 128 0,1-3 0 0,2-4 0 31,3-8 0-31,1-5 0 0,3-8 0 0,0 4 0 31,0-1 0-31,2-2-720 0,-1 3-224 0</inkml:trace>
  <inkml:trace contextRef="#ctx0" brushRef="#br0" timeOffset="5234.56">6610 976 29663 0,'36'-22'2624'0,"-23"12"-2096"0,-13 10-528 0,0 0 2304 0,-10-11 368 0,3 2 64 0,7 9 16 0,4-12-1232 0,2 0-240 0,-6 12-64 31,-3-10 0-31,-5 2-736 0,-5 0-160 0,0 5-16 16,0 3-16-16,0 3-80 0,-2 0-16 0,2 4 0 15,-1 8 0-15,-3 2-64 0,4 4-128 0,0 2 176 16,2 0-176-16,0 0 0 0,1-1 0 0,3 3 0 15,2 2 0-15,4 3-208 0,1-1 48 0,3 3 16 16,4-3 0-16,2-3 144 0,3 2 0 0,1-7-144 0,0-1 144 0,1-7 0 0,1-5 0 0,4-3 0 16,6-7 0-1,2-9 0-15,4-2 0 0,-3-4 0 0,-2-2 0 0,-5 3 0 0,-3-5 0 0,3-1 0 16,0-7 0-16,2-6 0 0,-1-3 0 0,4-4 0 16,-3-3 0-16,0-4 0 0,0-5 0 0,-1 7 160 15,1 2-160-15,-2 1 256 0,0 2-64 0,-1-1-16 16,-4 0 0-16,-1-6-48 0,-4 4 0 0,-1-6 0 15,-4-2 0-15,-1-3 0 0,-2-4-128 0,-4 15 192 16,-6 11-64-16,-4 6-128 0,-4 12-192 0,-1 3 32 16,-4 8 16-16,-2 5 144 0,-3 5 0 0,4 3 0 15,3 3 0-15,2 2 0 0,3 4 0 0,2 4-128 16,1 3 128-16,2 5-192 0,0 1 64 0,5 5 0 0,1 4 0 0,2 10 128 0,0 0-208 0,3-7 80 31,2-10 128-31,2-7 0 0,1-7 0 0,1 3 0 16,4 6 0-16,0 2 0 0,5 6 0 0,-3 5 0 0,-2 1 0 15,-2 4 0-15,-3 1 0 0,-1-1 160 0,-2-3-160 0,-4-1 160 16,-1-7-160-16,-1-2 128 0,-1-10-128 0,-1-6 144 0,3-16-144 0,-3 11 160 16,3-11-160-1,0 0 128-15,0 0-128 0,0 0 0 0,0 0 144 0,0 0-368 0,0 0-80 0,0 0-16 32,5-11 0-32,3-2-96 0,1-3-32 0,6-6 0 15,0-2 0-15,1-8 192 0,2-6 16 0,1 9 16 16,1 0 0-16,-1 4 224 0,2 4-176 0,2 2 176 15,3 6-160-15,3 5 160 0,2 0-160 0,-5 3 160 16,-8 10-160-16,-7 1-32 0,-11-6 0 0,10 16 0 0,0 2 0 0,1 7 320 16,2-1 48-16,-5 2 16 0,-1-2 0 0,-4 1 48 0,-3-1 16 0,0-3 0 31,3 0 0-31,0-5-112 0,1 1-16 0,-1 1 0 0,-1-2 0 0,-2 0 848 0,0-3 176 0,-2 3 16 31,-3-1 16-31,-1-2-1824 0,-4 0-352 0</inkml:trace>
  <inkml:trace contextRef="#ctx0" brushRef="#br0" timeOffset="5421.76">6139 1799 23951 0,'0'0'2128'0,"0"0"-1696"15,-3-13-432-15,-2 0 4832 0,0-6 880 0,3 11 176 16,2 8 48-16,0 0-4288 0,0 0-864 0,9-8-160 16,-1 3-48-16,1-3-160 0,3 3-32 0</inkml:trace>
  <inkml:trace contextRef="#ctx0" brushRef="#br0" timeOffset="5897.45">8274 739 39871 0,'-15'15'1808'15,"2"-2"-528"1,2 3-128-16,0-3-640 0,1 3-144 0,0 4-32 16,0 3 0-16,1 4-208 0,-1 3-128 0,-1 4 128 15,-4 9-128-15,-3 4 0 0,-1 7 0 0,-2-8 0 16,1-6 0-16,-3-3 0 0,-1-7 0 0,0 0 0 0,6-4 0 0,0 0-256 0,0-1-80 0,7-9-16 31,-1-8 0-31,12-8-1104 0,0 0-208 0</inkml:trace>
  <inkml:trace contextRef="#ctx0" brushRef="#br0" timeOffset="6123.07">8056 809 9215 0,'0'0'816'0,"0"0"-656"0,10 8-160 0,-10-8 4704 0,5 15 912 0,0 0 176 15,-2-1 32-15,-1 2-3840 0,-1-1-784 0,4 5-160 16,2 4-16-16,1 2-512 0,3 1-112 0,-1-1-16 16,0-5 0-16,-2-4 80 0,0-3 16 0,3 1 0 15,6 4 0-15,4 6-112 0,1-1-32 0,1 2 0 16,2 2 0-16,-4 3-336 0,3-1 0 0,0-9 0 0,1-11 128 16,-1-10 0-16,0-5 16 0,2 0 0 31,2 2 0-31,3 3-1232 0,1 5-240 0</inkml:trace>
  <inkml:trace contextRef="#ctx0" brushRef="#br0" timeOffset="6491.94">8660 879 31327 0,'0'0'2784'0,"10"13"-2224"0,-5-2-560 0,-3 2 1504 0,-2 2 192 0,0 0 32 31,0 4 16-31,5 5-1216 0,-1 2-240 0,0-1-48 15,-3 2-16-15,-1-1-224 0,0-1 144 0,5 4-144 16,7 0 128-16,4 4-128 0,3 1 0 0,-4-7 0 16,-7-11 0-16,-8-16 0 0,0 0 128 0,0 0-128 0,0 0 128 0,0 0 48 0,0 0 0 0,0 0 0 0,19-6 0 0,3 1 64 0,0-3 16 15,1-5 0-15,-5-3 0 0,-2-2-64 0,-3-5 0 0,-3-3 0 16,-5-3 0 15,-4-3-192-31,-2-3 0 0,-1 3 0 0,2 0-160 0,0 4 160 0,2-1 0 0,1 8 0 16,0 4 0-16,-3 17 0 0,0 0 0 0,0 0 0 15,0 0-128-15,0 0 128 0,0 0 0 0,-5 15 0 16,2 0 128-16,1 4-128 0,1 2 0 0,2 4 0 16,3-1 0-16,1 2 0 0,1-2 128 0,1 4-128 15,-3-2 176-15,1-2-176 0,-1-3 192 0,0 0-192 16,3-1 192-16,1-7-192 0,2 0 128 0,-10-13-128 16,0 0 128-16,13-5 0 0,-4-3 0 0,1 0 0 15,2-5 0-15,1-4-1600 0,1 1-336 0</inkml:trace>
  <inkml:trace contextRef="#ctx0" brushRef="#br0" timeOffset="6711.1">8904 665 34895 0,'16'-25'3104'0,"-3"12"-2480"16,5 0-496-16,5 5 1536 0,1-3 304 0,4 1 64 15,3-3 16-15,3-3-256 0,1-3-32 0,-12 10-16 16,0 0 0-16,-2 1-1904 0,-2-1-384 0,-2 6-80 16,-4 3-16-16,-4 8 640 0,-2 0 0 0,-2 12 0 15,-2-2 128-15,-6-2 32 0,1 5 0 0,-4-5 0 16,-7 5 0-16,-5 4-304 0,-3 2-64 0,-13 12-16 16,0-1 0-16,-1-1-1344 0,0-5-272 0</inkml:trace>
  <inkml:trace contextRef="#ctx0" brushRef="#br0" timeOffset="6897.88">9615 325 43071 0,'21'-37'1280'0,"-13"29"256"0,-1 0 48 0,4 5-1264 0,-1 1-320 0,-2 2 0 15,-8 0 0-15,10 2 624 0,-10-2 64 0,10 6 16 16,-2 2 0-16,-2 2-160 0,1 3-32 0,-3 3 0 15,-2 0 0-15,-2 1 176 0,-3-1 16 0,-4 5 16 16,-2 3 0-16,-6 2-1712 0,-3 2-352 0</inkml:trace>
  <inkml:trace contextRef="#ctx0" brushRef="#br0" timeOffset="7518.73">9914 1160 27471 0,'0'0'2432'0,"10"-8"-1936"16,-10 8-496-16,14-2 1920 0,1-1 304 0,1 0 48 15,2-2 16-15,1-3-1856 0,1-5-432 0,1-8 0 16,0-12 0-16,0-12-544 0,0-6-112 0,2-1-32 0,0 5 0 0,1-1 832 0,2 2 176 0,-3 1 16 31,-4-1 16-31,-2 2-16 0,-5-1 0 0,1 0 0 16,0-6 0-16,-1-2-32 0,-1-3-16 0,-3 4 0 16,-6 5 0-16,-2 4-80 0,-2 2-16 0,-6 7 0 15,-5 8 0-15,-3 3-16 0,-5 5-16 0,3 5 0 16,3 5 0-16,2 2-160 0,2 6-176 0,0 3 48 15,-2 5 0-15,0 8-128 0,-2 2 0 0,2 7-16 0,3 7 0 0,4 9 48 0,-1 1 16 16,2 0 0 0,1 3 0-16,-3 4 208 0,1-3-192 0,1 4 192 15,0 7-192-15,2 1 336 0,-1 4 80 0,4 0 16 16,9 4 0-16,4-1 0 0,3 5 0 0,0-7 0 0,3-6 0 0,-1-3-112 0,0-4 0 0,-2-5-128 16,-3-7 192-16,-1-6 0 0,-4-4 0 0,2-7 0 15,1-8 0-15,0-5-48 0,2-3-16 0,0-5 0 16,-13 0 0-16,17-5-128 0,-3-3 0 0,1 0 0 31,-1-5-176-31,3-4-688 0,-1-2-144 0</inkml:trace>
  <inkml:trace contextRef="#ctx0" brushRef="#br0" timeOffset="7963.08">10547 853 36223 0,'-15'13'3216'0,"15"-13"-2576"15,0 0-512-15,0 0-128 0,0 0 128 0,0 0-128 16,2 13 128-16,-8 7 1280 0,-6-3 256 0,6 8 64 15,6-1 0-15,5 2-1328 0,4 2-256 0,-1 4-144 16,-3 2 160-16,-1 8-864 0,-4-1-160 0,4-5-32 16,4-14-16-16,5-5 912 0,4-6 0 0,-1-6 0 15,2-2 128-15,1-3-128 0,1-5 128 0,-1 2-128 16,-1 0 128-16,-2 3 144 0,-1 0 48 0,1-2 0 16,-4-6 0-16,-3-7-48 0,-1-2 0 0,4-3 0 15,2 5 0-15,3-1 48 0,1 0 0 0,-4-3 0 16,-3-3 0-16,-4-2-320 0,-4 0 0 0,-1 3-128 15,-2 4 128-15,-2 4 0 0,-1 2 0 0,3 11 0 0,-11 3 0 0,-4 5-240 0,-3 9 48 0,7 0 16 16,6 3 0-16,5 1-16 0,5 3-16 0,1 4 0 16,-1-2 0-1,0 0-48-15,-2 2-16 0,2-2 0 0,2-2 0 16,1-3 272-16,0-2-128 0,-2 7 128 0,-1 10 0 0,-2 6 0 0,-1 7-128 0,1 8 128 16,1 3 0-16,4 2 0 0,0 7 0 0,0-7 128 15,-2-8-128-15,-1-4 0 0,-1-5 0 0,-4-4 0 16,-2-4 0-16,-3-4 192 0,-1-4-16 0,-7 0 0 15,-7-1 0-15,-6-2 144 0,-5-2 16 0,12-11 16 0,-1-1 0 16,2-4-16-16,2-3 0 0,-8-5 0 16,0-9 0-16,1-7 672 0,0-5 128 0,0-5 16 31,1-11 16-31,-1-7-2064 0,0-6-400 0,7-1-96 0,6 3-16 0,7-3 1408 0,3 3 288 0,5-3 48 31,3-1 16-31,3 2-3296 0,2-4-672 0</inkml:trace>
  <inkml:trace contextRef="#ctx0" brushRef="#br0" timeOffset="8184.17">11149 454 34671 0,'0'0'3072'0,"0"0"-2448"0,0 0-496 0,0 0 896 0,-9 3 176 0,-4 2 32 31,0 3 16-31,1 0-656 0,1 0-128 0,0 2-16 16,1 6-16-16,0 0-432 0,0 1 0 0,1 4 0 0,-3 1 0 0,1 1 800 0,-1 5 128 0,1-2 32 31,-2 3 0-31,2-1-2608 0,-2 1-512 0</inkml:trace>
  <inkml:trace contextRef="#ctx0" brushRef="#br0" timeOffset="8705.11">11268 512 24127 0,'-10'41'560'0,"5"-4"-176"31,2-8-16-31,1 1-48 0,2-6-16 0,7 3 0 16,7 6 0-16,8 4 96 0,4 2 32 0,-5 2 0 15,-5 1 0-15,-6-1-96 0,-1-1-16 0,0 2 0 0,-1 2 0 0,0-2-48 0,-2 4-16 0,-1-9 0 16,-5-12 0-16,0-8 0 0,0-17-16 0,-2 15 0 16,4 1 0-16,6 2-16 0,2-2 0 0,-4 1 0 15,-6-17 0-15,0 0 144 0,0 0 16 0,0 0 16 32,0 0 0-32,0 0-1472 0,0 0-288 0</inkml:trace>
  <inkml:trace contextRef="#ctx0" brushRef="#br0" timeOffset="9048.49">11208 1106 25791 0,'26'17'2304'0,"-10"-13"-1856"16,-1-8-448-16,2-9 2416 0,0-4 384 0,2 4 80 15,9-3 0-15,4 3-1808 0,2-2-368 0,-3 3-80 16,-5-1-16-16,-5 1-432 0,-4 2-176 0,0 4 128 15,1 1-128-15,-2 3 192 0,2 2-64 0,0 0 0 16,2 0 0-16,-1 0-128 0,1-3 0 0,-2 3 0 16,-2 5 0-16,-2 0 0 0,-1 1 0 0,-13-6 0 15,13 9 128-15,-13-9-128 0,12 8 192 0,-12-8-192 16,0 0 192-16,0 0-192 0,0 0 160 0,0 0-160 16,0 13 160-16,0 0-160 0,0 3 192 0,0 0-192 15,0 2 192-15,0 1-192 0,0 1 0 0,3-2 0 16,0 3 0-16,2 0 0 0,0-2 0 0,1-6 0 15,-6-13 0-15,0 0-176 0,0 0 176 0,0 0-128 16,15 9 128-16,-2-1 0 0,-2 5 0 0,1-10 0 0,-12-3 128 0,16-8-128 0,-1-8 128 0,-2 3-128 31,0 4 128-31,-2 1-1920 0,0 5-384 0</inkml:trace>
  <inkml:trace contextRef="#ctx0" brushRef="#br0" timeOffset="9230.18">11830 775 37199 0,'0'0'3312'0,"0"0"-2656"15,0 0-528-15,0 0 896 0,0 0 192 0,0 0 16 16,0 0 16-16,0 0-752 0,0 0-160 0,11-5-16 16,2 2-16-16,0 0-304 0,2 3-224 0,-1 0 32 15,6 3 16-15,1 0-2832 0,2-1-576 0</inkml:trace>
  <inkml:trace contextRef="#ctx0" brushRef="#br0" timeOffset="9940.02">12182 1121 19343 0,'-5'18'1728'0,"5"-18"-1392"16,0 0-336-16,0 0 3024 0,0 0 544 0,0 0 96 15,0 0 32-15,8-10-1584 0,-1-1-304 0,1 3-64 16,-8 8-16-16,13-9-608 0,-2 1-128 0,1 0-32 0,-1-2 0 0,3-4-560 0,-1 1-112 0,-3-5-32 15,-3-5 0-15,-6 2-32 0,-1-3-16 0,-1-1 0 16,-1 4 0-16,0 5-80 0,-1-2-128 0,-2 2 176 16,-1 5-176-16,-4 3 0 0,-3 3 0 0,-1 1-192 31,-4 8 48-31,-3 4-272 0,-4 3-48 0,7 2-16 0,4 3 0 0,7 2 224 0,4 2 32 0,-4 1 16 16,-2 3 0-16,-4 1 0 0,-3 1 0 0,7-2 0 0,9-3 0 0,10-2 48 15,6-1 16-15,-3-1 0 0,-5 2 0 0,-4-1 384 0,-4-2 80 0,3 4 0 31,5-4 16-31,2-2 48 0,6 1 16 0,-3-2 0 0,0-2 0 16,-3-1-224-16,0-2-48 0,4 0-128 16,4-3 192-16,5-2 0 0,3-3 0 0,-7 0 0 15,4-3 0-15,1-2 0 0,2-3-16 0,0 0 0 16,0-5 0-16,-1-3-48 0,-3 0-128 0,9-17 192 16,-10 2-64-16,-6-4-128 0,-5-6 0 0,-6 18 144 0,1 1-144 15,-1 1 0-15,-1-1 0 0,-2 6-192 16,-2-2 64-16,-2 2 128 0,-4 0 0 0,-1-4 0 15,1 12 0-15,7 8 0 0,0 0-160 0,0 0 160 16,0 0-160-16,0 0 16 0,0 0 0 0,-1 8 0 0,-1 4 0 0,1 1-48 16,-1 0-16-16,0-2 0 15,1 5 0-15,-1 1 208 0,2-1 0 0,0 2 0 16,2 1 0-16,1 2 192 0,0 0-64 0,4 0 0 16,1 1-128-16,3 0 144 0,1-4-144 0,-1 2 0 0,0-3 144 0,-1 0-144 0,0-1 128 0,-2-3-128 15,2-5 128-15,-10-8-128 0,9 0 0 0,3 0 0 16,1 5 0-16,3 1 0 0,2 2 0 0,-5-3 128 15,-2-5-128-15,-11 0 128 0,5-8-128 0,-2-5 128 16,-1-3-128-16,-2-3 0 0,0-4-176 0,3-8 16 16,4 2 0-16,1 8-16 0,3 0 0 0,-3 4 0 15,-1-1 0-15,-1-1 176 0,1-5-128 0,-1 3 128 0,1 1-128 16,-2 2-64-16,-2-1 0 0,5 1 0 16,0 6 0-16,-8 12 32 0,0 0 0 0,0 0 0 15,8 12 0-15,-3 1 160 0,-2 6-160 0,2 4 160 16,2 5-160-16,1 4 160 0,0 2 0 0,-5-13 0 15,-3-1 128-15,-3-2-128 0,-4-4 176 0,4 2-176 16,0-1 192-16,1 1-192 0,2-1 160 0,4-2-160 16,0-3 160-16,6-2-160 0,2 0 0 0,1-8 0 31,3-5 0-31,2-6-2576 0,1-6-560 0</inkml:trace>
  <inkml:trace contextRef="#ctx0" brushRef="#br0" timeOffset="10503.84">13375 1098 32303 0,'26'7'2880'0,"-16"-2"-2304"16,-10-5-576-16,0 0 2240 0,6 11 320 0,-6-11 80 15,0 0 16-15,-6-15-1200 0,-4-6-240 0,5 8-64 16,0 0 0-16,2-1-688 0,2 4-144 0,-3-10-16 16,3-1-16-16,-1-3-160 0,0 0-128 0,1 6 192 15,-4 2-192-15,-1-1 192 0,-3 4-64 0,-4-6 0 0,-3 6-128 0,-2 5 0 0,-1 4 0 16,6 4 0-16,-3 4 0 0,-1 4 0 0,0 5 0 0,-1 3-176 15,1 5 176-15,3 2-272 16,-1 3 48-16,-1 11 16 0,6-1 0 0,4-5 80 0,2 1 128 0,4-12-208 16,4-2 80-16,1 1 128 0,1-3 0 0,5 7-144 15,2-7 144-15,5 0 0 0,0 1 0 0,-6-12 0 16,-3-5 0-16,-1-5 0 0,-1-3 0 0,9-5 0 16,4 1 0-16,6 4 0 0,3 0 0 0,-2 1 0 0,-2 1 0 0,-3 1 0 15,0 2 0-15,-13-2 0 16,-4 0 0-16,-5-3 0 0,-5-3 128 0,0-2-128 0,-1 1 128 0,-1-4-128 0,1 3 0 0,3 0 0 15,3 13 0-15,8 13 0 0,5 3 0 0,-5-3 0 32,-2 4 0-32,-1-4-160 0,-1 3 160 0,-1 3 0 15,0 6-144-15,-1 4 144 0,-1 5 0 0,6 15 0 16,3-4 0-16,3 0 0 0,1-4 0 0,-1 6 0 16,0 10 0-16,0 10 0 0,-2 6-128 0,2-10 128 15,0-10 0-15,2-4 0 0,1-7 0 0,1 4 0 0,-1 3-128 0,2 4 128 16,-2 1 0-16,-5-1 0 15,-6-2 0-15,-8 0 144 0,-4-3 16 0,-1-8 0 0,-2-11 0 16,-2-4 128-16,2-12 32 0,-6-2 0 0,-6-6 0 16,-4-2-16-16,-4-6 0 0,0 0 0 15,4-5 0-15,2-5-304 0,1 0-304 0,2-7 64 16,0-6 16-16,2-6-464 0,-2-6-80 0,8 1-32 16,8 0 0-16,5 1-112 0,6-3-32 0,2 7 0 15,2 4 0-15,1 5-48 0,2 4-16 0,-1-6 0 16,-1-5 0-16,-3-9 32 0,0 0 0 0</inkml:trace>
  <inkml:trace contextRef="#ctx0" brushRef="#br0" timeOffset="10872.58">12349 764 29823 0,'-16'-2'2656'0,"16"2"-2128"15,-15-6-528-15,1 1 1408 0,-1-3 192 0,4 3 16 16,11 5 16-16,0 0-672 0,-7-12-128 0,7 12-16 15,0 0-16-15,5-9-160 0,2-3-16 0,-7 12-16 16,13-8 0-16,-2 5-352 0,0-2-80 0,1-3-16 16,-1-5 0-16,-1-3-160 0,0 0 0 0,3-1 0 15,1 8-176-15,2 0 176 0,2 3 0 0,0 6 0 16,-2 0 0-16,1 3-176 0,-1 5 176 0,0-3-208 16,2 3 80-16,1-1-128 0,1-2-32 0,-7 0 0 0,-2-1 0 0,-1 0 128 0,-10-4 32 15,11 3 0 1,2-1 0-16,2 1-1264 0,1-3-240 0</inkml:trace>
  <inkml:trace contextRef="#ctx0" brushRef="#br0" timeOffset="11047.24">13219 543 33743 0,'2'-28'3008'0,"-2"28"-2416"0,0 0-464 0,0 0 1792 0,0 0 384 0,7 9 64 15,-7-9 0-15,0 0-1296 0,-2 8-272 0,-6 8-48 16,-7-3-16-16,-3 3-432 0,-3 2-96 0,-3 1-16 31,-2 6 0-31,-2 1-720 0,-1 6-160 0</inkml:trace>
  <inkml:trace contextRef="#ctx0" brushRef="#br0" timeOffset="11695.25">14185 847 39391 0,'5'37'3504'0,"-1"-1"-2800"0,-4-2-576 16,-2 3-128-16,-1 0 0 0,3-1-192 16,5 1 192-16,3 1-128 0,3-3 128 0,-1 0 0 0,-2-3 0 0,-2-3 0 0,-2-3 0 0,0-1 0 31,-2-4 0-31,-2-2 0 0,0-6 208 0,0-13-48 15,0 0-16-15,0 0-144 0,10 8 160 0,-10-8-160 16,0 0 160-16,13-3-160 0,-3-3 0 0,-1-3 144 16,-1 1-144-16,-8 8-144 0,9-14-112 0,-1-7 0 15,0-12-16-15,0-12 272 0,0-9 0 0,0 7 0 16,-1 3 0-16,-1 7-192 0,1 3 192 0,-1 1-192 16,1 9 192-16,-1 0 704 0,1 2 240 0,-1 6 48 15,1 3 16-15,-7 13-1760 0,0 0-336 0,0 0-80 16,13 5-16-16,-4 7 816 0,-1 4 176 0,1 5 16 15,-1 3 16-15,0 9 160 0,-2 1 0 0,2-2 160 16,2-3-160-16,3-1 128 0,0-5-128 0,-3 1 0 16,0 0 144-16,-4-2-144 0,1-3 0 0,1-3 0 15,1-6 128-15,3-2-128 0,-1-3 0 0,-11-5 0 0,10 8 0 0,-10-8 176 0,2 16-48 0,-2-16-128 16,0 0 192-16,16-5-320 0,2-3-80 0</inkml:trace>
  <inkml:trace contextRef="#ctx0" brushRef="#br0" timeOffset="12243.83">15044 1114 13823 0,'-1'17'1216'0,"1"-17"-960"0,0 0-256 0,0 0 5600 0,-12-8 1072 0,4-1 224 16,-3 5 32-16,-2-5-4416 0,-2 5-880 0,2-8-176 15,0 2-48-15,2-4-960 0,1-2-192 0,-6-7-32 16,0 3-16-16,-1 4-64 0,0 3-16 0,0 8 0 15,3 5 0-15,1 5-128 0,0 5 128 0,1 1-128 0,6 2 128 0,1-1-128 16,5-12 0-16,-3 16 0 0,0 0-176 0,-1 0-80 0,-2 2-32 0,6 2 0 16,6 1 0-16,2 0 288 0,2 3-128 0,1 1 128 31,1-8 0-31,-1 0 0 0,1-4 0 0,2 1 0 16,2-1 0-16,4-3 0 0,-1 1 0 0,1-6 0 0,-1-2 0 0,-1-6 0 0,0-2 0 15,-2 2 0 1,-1-2 0-16,0 5 0 0,-2-3 128 0,-13 3-128 15,9-7 0-15,-2-4 192 0,-4-2-48 0,-3 2-16 16,0 11 0-16,-6-12 64 0,-3 6 0 0,0-5 0 16,-1-1 0-16,-1-4-336 0,-1-5-64 0,2 8-16 15,2 2 0-15,0 4-112 0,8 7-32 0,0 0 0 16,-13-2 0-16,13 2 176 0,0 0 16 0,0 0 16 16,0 0 0-16,0 0-32 0,0 0-16 0,8-9 0 0,4 1 0 0,1-4 32 0,1 2 16 0,3 2 0 15,0 0 0-15,1 3 2592 0,3-1 512 0,-4 6 96 16,2-2 32-16,2-1-4848 0,0 3-960 0,4-3-192 15,-1 3-32-15,0-2 2416 0,1-1 544 0,-3 6 0 16,-2 2 0-16,-4 6 0 0,-3 2 0 0,3 8 128 16,-4 4-128-16,-6-1 192 0,-1 0-16 0,-2-9 0 15,2-4 0-15,2 2-48 0,1-1 0 0,2 6 0 0,-7-2 0 0,-3 5 848 0,0-2 176 0,-2-6 16 47,1 0 16-47,-3-1-1712 0,1 1-352 0,5-2-64 0,4-1-16 0,4-4 784 0,5-1 176 0,6-1 0 31,-3-4 0-31,-2-4-640 0,-2 1-144 0</inkml:trace>
  <inkml:trace contextRef="#ctx0" brushRef="#br0" timeOffset="12413.42">15705 946 36911 0,'0'0'3280'15,"0"0"-2624"-15,0 0-528 0,0 0 1296 0,0 0 256 0,0 0 48 0,0 0 16 0,0 0-416 0,0 0-96 0,0 0-16 32,0 0 0-32,0 0-2640 0,0 0-544 0</inkml:trace>
  <inkml:trace contextRef="#ctx0" brushRef="#br0" timeOffset="12623.47">15460 595 26719 0,'-33'11'2368'0,"22"-11"-1888"16,11 0-480-16,0 0 4160 0,-3-13 720 0,3 5 160 15,0 8 16-15,3-8-2688 0,-3 8-528 16,-42-45-112-16,42 45-32 0,-7 3-1328 0,1 5-368 0,-7-1 128 0,-3 4-128 16,-4 2 0-16,-4 8 0 0,-15 11 0 15,-21 22 0-15,6-2-848 0,1-5-64 0</inkml:trace>
  <inkml:trace contextRef="#ctx0" brushRef="#br0" timeOffset="16283.48">17527 1217 46335 0,'6'-25'1088'0,"-1"1"-320"31,-2 0-64-31,-1-2-128 0,-2 1-48 0,-11-7 0 16,-11 3 0-16,-8 3-128 0,-9 3-16 0,1 10-16 16,12 13 0-16,-1 8-1152 0,-1 8-240 0</inkml:trace>
  <inkml:trace contextRef="#ctx0" brushRef="#br0" timeOffset="17427.5">16467 837 44111 0,'-18'21'3920'0,"1"0"-3136"32,3 0-624-32,1-1 720 0,0 1 144 0,-5 11 16 15,2 2 16-15,0 2-832 0,-1-2-224 0,4 2 0 16,4-5 0-16,2-4-688 0,2 2-208 0,4-12-64 16,1-1 0-16,1-3 688 0,2-2 128 0,4-1 144 15,1-4-208-15,2-4 208 0,0 1 0 0,3-1-160 16,6 4 160-16,2-1 736 0,3 3 224 0,2 1 32 15,0-5 16-15,0 0-1616 0,-1-4-320 0,2-4-64 16,3-4-16-16,0-5 1008 0,3-3 0 0,11 0 0 16,-10 6 0-16,-7 7 192 0,-2 8-192 0,-6-2 192 0,-1 0-192 0,-3-3-160 0,-2 0-144 0</inkml:trace>
  <inkml:trace contextRef="#ctx0" brushRef="#br0" timeOffset="17844.49">16842 1181 50239 0,'16'32'-208'15,"0"-4"64"1,0-7 16-16,1-8 880 0,-3-5 176 0,12-5 32 15,0-9 16-15,7-4-1600 0,-1-6-320 0,-9 5-64 16,3-2-16-16,1 0 1664 0,3-4 336 0,-3 6 64 16,-2 3 16-16,-4 1-752 0,1 4-160 0,-5 0-16 15,-6 3-128-15,-11 0-576 0,0 0-208 0,0 0-48 16,0-13-16-16,-2-6 848 0,-3-4 0 0,-9-8 0 16,-9 13 128-16,-8 5 64 0,-4 7 16 0,0 1 0 15,1 1 0-15,3 4-2928 0,1 4-592 0</inkml:trace>
  <inkml:trace contextRef="#ctx0" brushRef="#br0" timeOffset="18074.75">17299 614 48447 0,'2'38'3136'0,"-7"-1"-928"31,-5 4-192-31,-6 1-3296 0,-7 3-640 0</inkml:trace>
  <inkml:trace contextRef="#ctx0" brushRef="#br0" timeOffset="19961.68">18238 1053 50239 0,'6'-75'0'15,"-1"20"0"1,-2 11 0-16,1 15-192 0,-1 8 192 0,0 4-192 0,2 9 192 16,-5 8-208-16,0 0 64 0,13-5 16 0,-2 2 0 0,-11 3 128 0,15-3-160 0,5 6 160 31,2 9-160-31,6 4 160 0,3 2 0 0,-4 3 0 16,-1 0 0-16,-1 2 0 0,-3-2 0 0,-2 3 0 15,-2 0 0-15,-4 2 192 0,-1 0-16 0,0 2-16 16,-1 1 0-16,-4 0 864 0,0 1 160 0,-3-3 32 31,-7 2 16-31,-3-3-1680 0,-3-1-320 0,-8-3-80 0,-4-4-16 0,-6-1 864 0,-4-1 0 0,-1 0 256 16,0 0-64-16,2 1 0 0,-2 0 16 0,6-4 0 15,-1 2 0-15,2-5 48 0,1-2 16 0,2 0 0 16,0-3 0-16,0-5-144 0,0 0-128 0,6-2 144 31,15 2-144-31,0 0-1536 0,-1-14-416 0</inkml:trace>
  <inkml:trace contextRef="#ctx0" brushRef="#br0" timeOffset="20537.25">18171 590 49215 0,'16'29'1728'15,"-4"4"-512"1,-7-1-96-16,-4 2-1664 0,-4 7-336 0,3 4-64 16,3 6-16-16,4 9 960 0,1 3 0 0,3-5 240 15,1-4-48-15,1-5-48 0,1-4 0 0,-4-7 0 0,-5-14 0 16,-5-11-144-16,0-13 160 0,-3 13-160 0,3-13 160 0,1 16-160 0,3 0 192 0,-3-1-192 15,-1-2 192-15,0-13 0 0,-3 13 16 0,0 0 0 16,1 0 0-16,2-2-208 0,0 2 144 0</inkml:trace>
  <inkml:trace contextRef="#ctx0" brushRef="#br0" timeOffset="21775.3">19446 1342 45263 0,'40'6'4032'0,"-10"-9"-3232"0,-6-8-640 0,-9-7 96 0,-6-3 0 0</inkml:trace>
  <inkml:trace contextRef="#ctx0" brushRef="#br0" timeOffset="22880.17">19478 1342 44351 0,'15'-112'3936'0,"1"-25"-3152"0,-9 51-624 0,-7 36 208 0,-2 26 32 0,-1 7 16 16,-1 4 0-1,1 2-112-15,3 11-32 0,-8-5 0 16,-5 5 0-16,-5 5-80 0,-4 3-32 0,0 7 0 0,3 3 0 0,1 6-160 0,2 5 0 0,0-4 144 16,-4-1-144-16,-1-6 0 0,-2-4 0 0,-6 7 0 0,3 1 0 0,3-1 0 0,4 3 0 15,11-11 0 1,6 3 0-16,5 4 0 0,5-2-128 0</inkml:trace>
  <inkml:trace contextRef="#ctx0" brushRef="#br0" timeOffset="23159.58">19615 1189 48431 0,'4'-45'4304'0,"-2"19"-3440"31,-4 1-688-31,-2 4-944 0,-1 2-192 0,0 2-48 0,2 5 0 0,-1 2 816 0,3 2 192 0,1 8 0 16,0 0 0-16,0 0 0 0,0 0 0 0,0 0 0 31,0 0 0-31,0 0 816 0,-3 8 144 0,-2 5 48 16,3 0 0-16,2 0-832 0,2 1-176 0,1 1 0 16,2 4 0-16,1 3-880 0,1-1-128 0,-2-2-16 15,-1-1-16-15,0-7 816 0,-4-11 224 0,5 17 0 16,1 4 0-16,2 3 752 0,2 2 224 0,1-2 48 15,2 1 16-15,0-1-832 0,0 2-208 0,-1-7 0 0,-1-2 0 16,-3-4 0-16,-1-2 0 0,-7-11 128 16,13 10-128-16,1-4-768 0,1-4-192 0</inkml:trace>
  <inkml:trace contextRef="#ctx0" brushRef="#br0" timeOffset="54777.1">19535 983 29951 0,'-2'-10'2656'0,"1"-3"-2128"0,1 2 1568 16,-3-2 304-16,-2-3 64 0,5 16 16 0,-2-13-1392 0,0 1-256 16,2 12-64-16,-6-16-16 0,1 6-48 0,5 10 0 15,0 0 0-15,0 0 0 0,-13-8 48 0,13 8 0 16,0 0 0-16,-10-3 0 0,-1 3-176 0,-7 3-48 0,0-1 0 0,0 6 0 15,-1 5-256-15,-1 3-48 0,-1-1-16 0,-1 6 0 16,-3 3-208-16,3 2 144 0,-1 3-144 0,2 4 128 0,0-4-128 0,4-1 0 16,-1-2 0-16,4-2 0 0,1 2 0 0,5-3 0 15,1-1 0-15,4 1 0 16,1-2 0-16,2 0 0 0,4 4 0 0,2-1 0 0,2-6 0 0,2-2 0 16,5 0 0-16,-2-3 0 0,0 4 0 0,3-4 0 15,0-5 0-15,-1-2 0 0,-1-4 0 0,11-2 0 16,-1-2 0-16,0-6 0 0,4-3 0 0,-2-2 0 15,2-4 0-15,-2-2 192 0,1-2 0 0,-1 0 16 16,2 0 0-16,-4-4 0 0,4 1-208 0,-2 0 0 0,3 3 0 0,-8-1 0 16,-6 3 0-16,-2 1 0 0,0-6 128 0,-5 3-128 0,0 4 128 0,-3-2 0 31,-2 1-128-31,2 2 192 0,-2 0-64 0,-6 6-128 0,-7-1 176 0,4-1-176 0,4-1 192 0,-3 5-64 31,-6 0 0-31,1 6-128 0,10 2 192 0,0 0-192 16,-8 0 192-16,-4 2-192 0,12-2 0 0,-11 6 0 15,11-6 0-15,-3 15 0 0,0 1 0 0,1 1 0 16,5 4 0-16,-3 3-192 0,-1 0 192 0,4-3 0 16,5-1 0-16,2-2-144 0,-5 6 144 0,-2-11 0 15,2 3 0-15,4 5 0 0,0-4 0 16,4-1 0-16,-4 0 0 0,4 0 0 0,2 1 0 0,-1-4 0 16,1-2 128-16,3-1-128 0,0-2 176 0,0 0-48 15,0-5 0-15,-2 2 0 0,0-5-128 0,-1 0 0 0,2-2 0 16,3-4 0-16,-1 1-176 0,-1-3-64 0,-1 3-16 15,-4-1 0 1,-13 6-2752-16,9-9-576 0,-9 9-96 0,0 0-32 0</inkml:trace>
  <inkml:trace contextRef="#ctx0" brushRef="#br0" timeOffset="55276.37">20120 908 37263 0,'0'0'1648'0,"1"-16"336"0,-2 3-1584 0,1 13-400 16,-2-13 0-16,2 13 0 0,3-13 1536 0,-3 13 208 16,5-11 48-16,-5 11 16 0,0 0-736 0,0 0-160 15,0 0-16-15,0 0-16 0,0 0-448 0,0 0-96 16,0 0-16-16,2 13 0 0,3-2-320 0,-4 7 144 0,-1 1-144 0,2 2 0 16,-1 7 128-16,4-2-128 15,0 7 0-15,0-4 0 16,-2-2 128-16,2-1-128 0,-2-1 192 0,1 1-192 0,-1-10 128 0,0 0-128 15,-1 0 0-15,-1 1 0 0,4-4 0 0,-2 0 0 0,2-2 0 0,-5-11 0 16,0 0 160-16,0 0-160 0,0 0 128 0,0 0-128 0,0 0 144 0,0 0-144 16,0 0 160-16,0 0-160 0,0 0 256 0,0 0-64 31,4-13 0-31,-4 0 0 0,0-2 0 0,0-1 0 16,1-5 0-16,1-3 0 0,-2 1-192 0,5-21 0 31,11-14 0-31,-1 9 0 0,-4 20 0 0,4 8 0 15,6 9 0-15,-3 7 0 16,-18 5-128-16,16 4 128 0,-2 1-192 16,-1 6 192-16,-3 2-208 0,1 0 64 0,4 0 16 0,-4 6 0 15,-7 2 0-15,4 1 0 0,5 2 0 0,-5 0 0 16,-2-6-64-16,-1 5 0 0,-1 0 0 0,0-4 0 16,1 2 464-16,-2-8 96 15,-3-13 16-15,4 15 0 0,-4-15-512 0,5 13-112 0,-5-13-16 0,0 0 0 16,0 0 112-16,0 0 16 0,0 0 0 0,17 5 0 15,0-5-64-15,-1-2 0 0,2-5 0 0,0 3 0 32,-4-5-3072-32,3 5-608 0,-1-3-128 0,-5-1-32 0</inkml:trace>
  <inkml:trace contextRef="#ctx0" brushRef="#br0" timeOffset="55878.86">20814 1123 32943 0,'0'0'720'0,"0"0"160"0,10-17 16 0,-2 4 32 0,-1 2-736 0,1-2-192 16,2-5 0-16,-4 7 0 0,-1 1 1984 0,1-5 352 15,1 2 80-15,-2-3 16 0,-2 3-880 0,-1 0-160 16,-2-1-48-16,1-1 0 0,3-1-816 0,-4 1-160 0,-5 2-48 0,5 13 0 16,-8-10-320-16,-2 2 0 15,-5 2 0-15,1 4 0 16,-4 4-544-16,2 6-176 0,-4-2-48 0,2 7 0 0,-5 5 1600 0,4 7 304 16,4-4 64-16,4-2 16 0,1 6-1024 0,2-1-192 0,0 2 0 0,0 8 0 15,3-6 0-15,2-2 0 16,1-2 192-16,4-10-64 0,1-1-128 0,2 0 0 0,-2-1 0 0,5 1 0 15,2-5-256-15,0 0-48 16,0-3 0-16,-1 3 0 0,4-3 304 0,-1-5 0 0,-1 0 0 0,-3-2 0 16,0-4 400-16,5-2 144 15,2-5 32-15,-2 3 0 0,-3-5-368 0,-1 2-64 0,4-3-16 0,-5 0 0 16,-4-2-128-16,1-3 0 0,3-2 0 0,-4 0-176 16,-2 1 176-16,-4 1 176 0,1 4-48 0,-1 8 0 15,2 9-128-15,0 0-272 0,0 0 64 0,0 0 16 16,0 0 192-16,0 0 0 0,-6 9 0 0,4 8 160 15,4 4-480-15,1 1-112 16,-1 1-16-16,1 2 0 0,0 4 448 0,2-5 128 0,3 0 0 0,2 1 0 0,-2-4-128 0,0 8 128 16,2 0-128-16,-4 4 128 0,4 3-128 0,0 2 128 15,0 3-128-15,1 5 128 16,-1-1-128-16,-2 4-192 0,0-2 64 16,-2 1 0-16,1-2 256 0,-4-6 48 0,-1-2 16 0,1-1 0 15,-1 0 96-15,-6 1 32 0,-4-9 0 0,-1 4 0 0,-3-1-320 0,1 0 0 16,-2-6 0-16,-3 2 0 0,-4-5 256 0,1-4 0 0,1-6 0 0,5-5 0 31,-3-3-256-31,-10 2 0 0,0-2 0 0,1-5 0 0,2-9 0 0,6 1 0 16,-1-3 0-16,3-2-144 15,4 0-224-15,4-3-32 0,4-2-16 0,3 2 0 0,2 1 112 0,1 2 32 0,3-8 0 0,4 1 0 16,3 3 272-16,2-4-192 0,-1-4 192 0,11-15-160 16,1-3-128-16,-2 0-32 0,-1 0 0 0,-2-2 0 31,-5-4-1376-31,2 4-288 0,0 3-48 0,-7 1-17312 0</inkml:trace>
  <inkml:trace contextRef="#ctx0" brushRef="#br0" timeOffset="56312.45">19266 619 40767 0,'0'0'896'0,"0"0"192"0,0 0 48 0,0 0 0 0,0 0-912 0,0 0-224 15,0 0 0-15,0 0 0 0,0 0 1024 0,0 0 144 0,0 0 48 0,0 0 0 16,0 0-832-16,3 15-144 0,0 0-48 0,4 1 0 16,2 6-192-16,4-4 0 0,2 2 0 0,4 1 0 15,2 3 0-15,4-6 128 16,-4-2-128-16,5-3 0 0,0-5 160 0,3-1-160 15,0-7 160-15,4-7-160 0,-1-1 0 0,6-8 0 16,4-5 0-16,-2-5 0 0,-1-3 352 0,-1-2 176 0,1 0 48 0,0 4 0 31,-5 2-2256-31,-5-1-448 0,-8 5-96 0,-6-2-16 0</inkml:trace>
  <inkml:trace contextRef="#ctx0" brushRef="#br0" timeOffset="57547.56">21404 413 35263 0,'0'3'2000'0,"3"-3"416"0,0 4 80 0,33 13 0 0,-36-17-1680 0,0 0-352 0,2 20-64 0,-2-4-16 16,-2 2-192-16,2-5-64 0,-2 3 0 0,2 5 0 0,4 4-128 0,0 2 0 15,1 3 0-15,2 7-176 16,1 0 176-16,10 41 0 0,-2-3 128 0,-1-5-128 16,-2-7 0-16,-2-6-128 0,0-7 0 0,1-4 0 15,-1-6 128-15,0 1 192 0,1-7-32 0,-4-5-16 0,-2-5-144 0,4-3 0 16,-7-6 0-16,1-2 128 0,-4-13 112 0,0 0 16 0,0 0 0 0,0 0 0 16,0 0-256-16,0 0 0 15,0 0 0-15,-17-3 0 0,3-2-768 16,-7-3-128-16,-4-4-48 15,-4-1 0-15,-2 0-976 0,-1 2-192 0,-4-2-32 0,4 3-16 16,1-1 704-16,6 0 144 0,3 3 32 0,4-1 0 0,2 3 960 0,6-1 192 0,7 3 128 0,3-5-160 16,0 9 544-16,9-11 128 15,3 1 0-15,6-1 16 0,4-2 48 0,4 0 16 16,2-3 0-16,4-4 0 0,2-1 128 0,2-3 32 16,-2-5 0-16,2-1 0 0,-5-2 144 0,3-1 48 0,3 4 0 0,-4 0 0 0,-7 0-432 0,0 4-96 15,0 1-16 1,-12 8 0-16,4-5 304 0,-2 3 48 0,-1-2 16 0,5-4 0 31,-8 3-1088-31,1 0-192 0,-3 0-64 0,-5 0 0 0,-5 4 1232 0,-3 1 240 0,0-3 64 0,-4 3 0 0,-3 1-720 0,-1-1-240 31,-5-4 144-31,0 4-144 0,-1 0 1360 0,4-1 192 0,4 9 48 0,-3 2 0 32,-4 3-2880-17,5 7-560-15,1 9-112 16,5 7-32-16,5 14 1728 0,5 10 256 0,1 6 240 15,2 1-48-15,-1 0-192 0,1-5 160 0,-1-4-160 16,-1 2 160-16,-1 1 1200 0,1 2 240 0,-1-1 64 16,0-14 0-16,-2 1-1056 0,4 1-208 0,-5-2-32 31,9-2-368-31,-1-6-192 0,1-5-16 0,2-4 64 0,0-4 16 0,-3 1 0 16,-4-2 0-16,-3-2 128 0,-3 5 0 0,-1 1 0 15,1-14 0-15,-3 10-384 0,3-10-64 0,0 0 0 16,0 0 0-16,-2-8-640 0,2-8-144 0,2-1-32 0,2-4 0 0,3-3 2592 0,-1-5 512 0,11-9 96 31,-1 6 32-31,2 6-3312 0,3 0-672 0,-5 3-128 0,-6 7-32 0,-4 3 1744 0,-6 13 432 0,8-10 0 16,2 4 0-16,5 1-496 15,1 2-16 1,-6 3 0-16,-10 0 0 0,6 6 512 0,-1 2 0 0,0 2 0 0,0 1 0 0,1 2 416 0,1 0 176 0,1 4 48 16,2 2 0-16,0 2-448 0,1 0-192 0,-3 0 160 15,-5 4-160-15,-6 2 336 0,-2-1-16 0,0-5-16 16,0-4 0-16,2-9-144 0,3-8-32 0,0 0 0 15,0 0 0-15,8-5-128 0,2-6 0 0,9-2 0 16,4 0 0-16,2 1-224 0,2 2-80 0,-7 4-16 31,-1 4 0-31,1-1-3328 0,1 3-656 0</inkml:trace>
  <inkml:trace contextRef="#ctx0" brushRef="#br0" timeOffset="58106.62">22703 1085 49919 0,'32'33'0'16,"-6"-4"0"0,-10-5 0-16,-8-6 0 0,-6-7 0 0,-2 1 144 15,-2 1-144-15,-1 0 0 0,0 0 0 0,0-2 0 16,-1-1 0-16,4-10 240 0,0 0 160 0,0 0 48 15,-3 8 0-15,0 3-448 0,0-3 0 0,3-8 0 16,0 0 0-16,0 0 128 0,13 0-128 0,-13 0 128 16,6-8-128-16,-3-5 0 0,-4-3 0 0,1 16 0 15,0 0 0-15,14 0 192 0,3 3-64 0,-4-9 0 16,-7-7 0-16,2-7-128 0,-4-9 0 0,-4 6 0 16,-4 7 0-16,-1 5 0 0,-3 6 128 0,8 5-128 15,0 0 128-15,0 0-128 0,5 8 160 0</inkml:trace>
  <inkml:trace contextRef="#ctx0" brushRef="#br0" timeOffset="59635.86">22863 1291 55487 0,'0'0'0'0,"7"-8"0"0,3 3 0 0,55 38 0 0,-61-48 208 0,0 2 48 0,-4 2 16 0,-2-2 0 15,-1-3-16-15,-5-14-16 0,-2 6 0 0,-3 1 0 16,-3 4-240-16,-5 3 176 0,-2-1-176 0,-1 4 160 16,-2 2-32-16,-2 1 0 0,-3-1 0 0,5 6 0 15,7 8-560-15,1 7-112 16,3 3-32-16,4-2 0 0,3-2 768 0,8-9 128 0,0 0 48 16,0 0 0-16,0 0-368 0,1 17-192 0,-1-17 32 0,5 15 0 15,-5-15 16-15,12 13 0 0,-12-13 0 0,17 8 0 0,1-5-112 0,2-6-32 0</inkml:trace>
  <inkml:trace contextRef="#ctx1" brushRef="#br0">28950 5040 0,'0'0'0</inkml:trace>
  <inkml:trace contextRef="#ctx1" brushRef="#br0" timeOffset="136.47">28624 6322 0,'0'0'0,"-60"57"15,-17 19-15,11 2 32,9-16-32,38-43 15,19-17-15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1:25:30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23000 1051 51135 0,'16'-11'4544'0,"0"3"-3632"0,7-5-720 0,0 1-192 0,1 3 0 0,0-3 0 32,-1 4 0-32,-2 0 0 0,5 3 0 0,0-3 0 0,-8 0 0 0,-18 8 0 0,0 0 0 0,0 0 0 15,0 0 0-15,0 0 0 0,0 0 0 0,5 16 0 16,-2-3 0-16,-3 3-368 0,-1 1 48 0,1-17 16 31,0 0 0-31,-10 0-1360 0,-5-4-288 0</inkml:trace>
  <inkml:trace contextRef="#ctx0" brushRef="#br0" timeOffset="748.05">22953 949 46767 0,'0'0'1024'0,"0"0"224"0,-15-8 32 0,7 8 32 16,1-4-1056-16,-2 4-256 0,-4-1 0 0,-4-2 0 0,0 3 0 0,-1 0 0 0,-15 4 0 15,6 0 720-15,4 1 96 0,-1 1 16 0,2 2 0 0,1 2-496 0,2 1-80 0,1 2-32 0,3 4 0 31,1 0-96-31,7-5 0 0,2 4-128 0,1 0 192 16,-1 0-192-16,1 10 0 0,8-6 0 0,1-2 0 0,-2 1 0 16,5-1 0-16,0-2 0 0,7 1 0 0,-1 2 0 0,1-1 0 0,3-4 0 0,1 1 0 15,4-4 0-15,1 1 0 0,1-7 144 0,2 3-144 16,3-3 192-16,0-5-64 0,1 0 0 0,-2-5 0 16,-3-3 0-16,4 0-128 0,0 3 192 0,-10-2-64 15,-2-1 0-15,0 0-128 16,3 1 192-16,6-7-64 0,-2 1 16 0,-6 2 0 0,-1-2 0 0,-7 8 0 15,-1-3 32-15,-2 3 0 0,-3-3 0 0,0-4 0 16,-3 4 80-16,-1-5 32 0,-1 0 0 0,-1-1 0 0,-3-1 16 0,-2-1 0 16,-2-1 0-16,-2 1 0 0,-3 0-112 0,-6-8 0 31,2 3-16-31,1 4 0 0,-3 1-176 0,-1 3 192 16,-1 0-192-16,-2 5 192 0,1 1-192 0,2 3 160 0,4 2-160 15,0 2 160-15,1 2-160 0,4 1-176 0,11-3 48 0,0 0 0 31,0 0-960-31,0 0-176 0,0 0-32 0,0 0-16 16,14 10-2016-16,3-2-384 0,2-5-96 0</inkml:trace>
  <inkml:trace contextRef="#ctx0" brushRef="#br0" timeOffset="1316.64">23587 986 11967 0,'0'0'528'0,"0"0"112"0,0 0-512 0,9-8-128 15,-9 8 0-15,0 0 0 0,0 0 5184 0,1-10 1024 0,-1 10 192 0,0 0 32 16,0 0-3120-16,0 0-624 16,-8-8-128-16,8 8-32 0,0 0-1184 0,-13-3-224 15,-2 3-48-15,4 5-16 0,1 1-576 0,10-6-112 0,-8 13-32 0,2 0 0 16,3 0-336-16,-1 2 0 0,1 3 0 0,1-2 128 0,2 0-128 0,2 2 0 31,1-3 0-31,1 3 0 0,0 1 0 0,3-1 0 16,-1 1 0-16,3-2 0 0,0-4 0 0,1 3 0 0,0-3 0 0,1 0 0 0,-3-2 0 0,-8-11 0 15,7 10 0-15,-7-10 0 16,0 0 144-16,0 0 16 0,0 0 0 16,0 0 0-16,13-5 160 0,-5-3 16 15,-2-5 16-15,-1 0 0 0,-2-3-80 0,1-1-16 16,-3 6 0-16,-1-4 0 0,0-1-128 0,2 0-128 0,1-3 192 0,0 2-192 15,-3 1 0-15,4-2 0 0,2 2 0 0,1 5 0 16,-2-2 0-16,-2 3 0 0,3-1 0 0,2 2 0 16,5 1 0-16,-13 8 0 0,12-8 0 0,-12 8 0 0,14-3 0 0,-14 3-144 0,0 0 144 15,0 0 0-15,0 0 0 0,10 3-160 32,0 2 160-32,-4 3 0 0,-1 0-128 0,0 4 128 0,0 1 0 0,0 0 0 15,-2 1 0-15,0-1-128 0,-1 0 128 0,1 0 0 0,0 2 0 0,2-2 0 16,0-3 0-16,3 6 0 0,0-2 0 0,-1-4 0 15,1-2 0-15,2 4 0 16,-1-4 0-16,3-3 0 0,1-1 0 0,5 0 0 16,-4-1-208-16,-1-1 16 0,2 1 0 0,0-2 0 15,-1-5-1472-15,1-1-304 16,1 0-48-16,-1-2-16 0,-2-1-1248 0,0 3-256 0,-2 0-48 0,0-1-12288 0</inkml:trace>
  <inkml:trace contextRef="#ctx0" brushRef="#br0" timeOffset="1876.02">24258 1024 29375 0,'0'0'1296'0,"0"0"272"0,0 0-1248 0,2-9-320 0,-2 9 0 0,0 0 0 16,3-8 2240-16,-3 8 400 15,1-8 80-15,-1 0 16 0,-1 0-1040 0,-1-2-208 16,2 10-32-16,-1-8-16 0,-3 0-752 0,1 0-160 16,3 8-16-16,0 0-16 0,-11-3-128 0,-1-2-32 0,-1 5 0 0,-1 0 0 0,-1 5-128 0,1 1-16 31,-1 2-16-31,4 2 0 0,-1 3-176 0,2 2 0 15,2 1 0-15,0 2 0 0,2 1 0 0,1-1 0 16,2-2-144-16,-1 0 144 0,3 1 0 0,-1 7 0 16,1-6 0-16,2-7 0 0,1 2-128 0,3 0 128 0,1 2 0 0,1-5 0 15,-1-2 0-15,1 0-128 16,-1-3 128-16,5-2 0 0,-1-6 0 0,2 1 0 0,-3-4 0 0,3-3 0 0,1 0 0 0,0-4 0 16,-2-4 0-16,0 1 0 15,1 0 0-15,-1-3 128 0,-3 1-128 0,-1-3 0 16,-2-4 160-16,1 6-160 15,1-2 160-15,-3-4-160 0,-5 7 128 0,1 7-128 0,1 3 0 0,-1 8 144 16,0 0-144-16,0 0 128 0,0 0-128 0,0 0 128 0,-4 13 0 0,0-2-128 16,3 6 192-16,1 4-64 15,1-2-128-15,3 2 0 0,0 0 0 0,6 17 0 0,2-6-144 0,-4-6 144 16,-2 7 0-16,4 4 0 0,1 7 0 0,4 3 0 0,1 1 0 0,-1 6 0 16,-4 3 0-16,-3-2 0 15,2-3 0-15,-2-2 0 0,-3-4 0 0,-2-4 0 16,-1-1 0-16,-2 17 0 15,-3-17-640-15,-2-4-208 0,1-8-48 0,-5 0-16 0,-4-8 1712 0,-2-1 352 16,-4-4 64-16,-4-3 0 0,0-1-752 0,0-8-144 16,-3-4-48-16,-1-3 0 0,-2-2-128 0,-1 0-16 15,1-6-128-15,5-5 192 0,3 0-192 0,3 1 0 16,0-4 0-16,5-6-160 0,3-1-48 0,4 2-16 16,4-1 0-16,2 1 0 0,2 0-16 0,6-1 0 15,0 3 0-15,5-3 0 0,0-2 64 0,7-2 16 16,4 3 0-16,2-2 0 15,1-1-432-15,1 3-96 0,0-5-16 0,-12 13 0 16,3-1-1952-16,1 1-400 0,-4-3-80 0</inkml:trace>
  <inkml:trace contextRef="#ctx0" brushRef="#br0" timeOffset="2356.23">22727 652 29663 0,'-3'-8'1312'0,"3"8"272"0,0 0-1264 16,0 0-320-16,8-5 0 0,-8 5 0 0,0 0 768 0,0 0 80 0,0 0 32 0,14-3 0 0,-14 3-432 16,0 0-96-1,0 0-16-15,18-5 0 0,-5 0-48 0,2-2-16 0,0-1 0 0,-2 3 0 16,1 0 176-16,6-3 16 15,-4 3 16-15,2-1 0 0,-2-2-288 0,0 0-64 16,-3 0-128-16,2 3 192 0,-15 5-16 0,18 0-16 16,-2-3 0-16,-16 3 0 0,14 0 416 0,-14 0 96 0,0 0 16 0,17 6 0 0,-17-6 240 0,14 10 48 31,-14-10 16-31,13 16 0 0,0 0-288 0,-6-4-64 0,1-3-16 0,2 3 0 0,6 1-416 0,10 3-80 16,1-8 0-16,-5-3-128 15,4-5 144-15,1 0-144 0,7-2 0 0,-1-4-20592 16</inkml:trace>
  <inkml:trace contextRef="#ctx0" brushRef="#br0" timeOffset="4308.24">25653 566 16575 0,'0'0'1472'0,"0"0"-1168"16,0-13-304-16,0 13 0 0,-4-5 2880 0,4 5 512 15,-8-8 96-15,0 0 32 0,0-4-912 0,-5 7-176 16,3 2-48-16,-1 3 0 0,-2 3-1072 0,-2 2-224 16,-3 3-32-16,1 1-16 0,-4-3-224 0,3 1-48 15,1 7-16-15,0 4 0 0,-5 3-448 0,1 7-96 16,3 1-16-16,1-2 0 0,2 3-192 0,0 4 0 15,4 3 0-15,5 0 0 0,4 1 0 0,2-9 0 0,5 3 0 0,-2 1 0 16,0-1 0-16,5 7-128 0,5-8 128 0,4-5 0 16,2-1 0-16,1-1 0 0,-1-3 0 0,2-5 0 0,-1-6 0 0,4-7 0 0,-3 0 0 0,3-3 0 15,-2-3 0-15,-1-5 0 32,0-5 0-32,-2-3 0 0,-1-2 272 0,0-5-32 0,0 2-16 0,-2-5 0 15,-3-5 144-15,2-3 16 0,-6 2 16 0,0-2 0 16,-3-4 16-16,-3-2 0 0,-4-1 0 0,-4-1 0 0,-7 0-96 0,1 1 0 31,-2 1-16-31,-2 7 0 0,-2 7-128 0,-1 2-32 0,0 6 0 0,0 3 0 0,0 2-144 0,2 10 0 0,-2 3 144 0,2 3-144 47,1 1-272-47,2 4-128 0,4 2-32 0,2 6 0 16,4 8-3200-16,6 2-640 0</inkml:trace>
  <inkml:trace contextRef="#ctx0" brushRef="#br0" timeOffset="4549.76">25958 1090 17503 0,'0'0'1552'0,"0"0"-1232"15,0 0-320-15,0 0 0 0,-13 7 4256 0,13-7 800 0,0 0 144 0,-10 4 48 16,4 8-3072-16,6-12-592 15,-2 13-128-15,0 0-32 0,2-13-1072 0,0 0-224 16,2 16-128-16,0-3 160 0,-2-13-160 0,0 0 0 16,5 13 0-16,-5-13 0 15,0 0-1344-15,0 0-208 0,0 0-48 0</inkml:trace>
  <inkml:trace contextRef="#ctx0" brushRef="#br0" timeOffset="5051.39">26252 489 38175 0,'0'0'832'0,"0"0"192"0,-2-11 16 0,2 11 48 0,-2-11-880 0,2 11-208 0,-1-10 0 0,1 10 0 0,1-11 1248 0,-1 11 208 16,0 0 32-16,0 0 16 0,7-13-1184 0,-7 13-320 0,0 0 0 0,10-5 0 15,-10 5 0-15,14-3 0 0,1-1 0 0,0 3-160 0,-1 1 160 0,-1 1-208 32,-13-1 80-32,15 4 128 0,1 0-128 0,-16-4 128 15,13 8 0-15,-13-8 0 0,11 9 0 0,-11-9 0 16,4 16 0-16,-4-3 0 0,-2 3 0 0,-5 0 0 16,-4 1 192-16,0 2-64 0,-2-4 0 0,0 4-128 15,-2 2 192-15,2-1-64 0,3-7-128 0,-1 3 160 16,0-3-160-16,1 0 160 0,2-2-160 0,8-11 0 15,-8 10 0-15,8-10 0 0,0 0 0 0,0 0 0 0,6 16 0 0,2-4 0 16,-8-12-128-16,13 11-16 0,0-5 0 0,4 3 0 16,2-6 0-16,1 2 0 15,-1-5 0-15,4 3 0 0,1-3 144 0,-3 0 0 0,-6 3 0 0,4-1-128 16,-1 4 128-16,-6-1 0 0,-1 3 0 0,0 2 0 0,-3-2 0 0,0 3 0 16,-1 6 0-16,-4 1 0 0,-3-2 0 0,-1 5 128 15,-4-2-128-15,-3 2 128 0,-2 1 0 0,-5 10 16 16,1-8 0-16,-3 1 0 0,-4-7 0 0,0-2 0 15,0 3 0-15,2-2 0 0,1-8-16 0,0 3 0 16,2-4 0-16,1-3 0 16,2 0-128-16,13-5 0 0,0 0 0 0,0 0 0 31,-5-9-1616-31,5-5-368 0,5-6-64 0,5-1-15696 0</inkml:trace>
  <inkml:trace contextRef="#ctx0" brushRef="#br0" timeOffset="6662.45">26945 413 11967 0,'0'0'1072'0,"0"0"-864"0,0 0-208 0,0 0 0 15,0 0 3760-15,0 0 704 0,0 0 144 0,0 0 16 16,-8-8-2064-16,8 8-400 0,0 0-96 0,0 0-16 15,0 0-1328-15,0 0-272 0,0 0-48 0,0 0-16 0,0 0-128 0,-3 16-48 16,-1-4 0-16,4 5 0 16,0 0-32-16,2 2-16 0,1 2 0 0,-1 0 0 15,4 1-32-15,-1 2-128 0,-2 5 192 0,1-1-64 16,2 1 0-16,-1 0-128 0,-2 0 192 0,-1 1-64 0,1 2-128 16,0-3 160-16,-1 0-160 0,0-1 160 15,-2-4-160-15,0 1 128 0,0-3-128 0,0 1 128 16,0-5 0-16,0-2-128 0,0 4 192 0,0-4-64 0,-2-3-128 0,2-13 160 0,-3 10-160 0,3-10 160 15,0 0 16-15,0 0 0 16,-3 11 0-16,3-11 0 0,0 0-176 0,0 0 128 16,0 0-128-16,0 0 128 15,0 0-2464-15,-10-5-496 0</inkml:trace>
  <inkml:trace contextRef="#ctx0" brushRef="#br0" timeOffset="7691.85">27257 441 7359 0,'-31'-33'320'0,"31"33"80"0,0 0-400 0,0 0 0 0,0 0 0 0,0 0 0 16,3-8 4736-16,-3 8 848 0,0 0 176 0,0 0 48 0,0 0-3184 0,0 0-624 16,0 0-128-16,0 0-16 0,0 0-1120 0,-11 13-224 15,-2-1-32-15,3-1-16 0,-1-1-208 0,-6 6-32 16,1 0-16-16,3-3 0 0,2 3 0 0,3 1 0 0,-2-1 0 0,2-3 0 16,0 0-208-16,0 1 128 0,-2 1-128 0,5-4 0 15,-1 1 0-15,1-3 128 0,-2 3-128 0,1 1 0 16,1 0 0-16,0-2 0 15,-3 2 0-15,6 0 0 0,2-13 0 0,-6 11 0 16,6-11 0-16,-8 12 0 0,1-2 0 0,7-10 0 16,0 0 128-16,0 0-128 0,0 0 0 0,0 11 0 0,0-11 0 0,5 10 0 15,-5-10-160-15,0 0 160 0,10 16-128 0,1-5 128 16,2-1-160-16,2-2 160 0,1-1-192 0,-5-3 192 16,1 0-144-16,5 1 144 0,1-1 0 15,2 5-144-15,-1-5 144 0,-4 0 0 16,1 4 0-16,0 0 0 0,1 0 0 0,4 5 0 0,-5 3 0 0,-6-3 0 15,-1-1 0-15,-2 4 0 0,-2 0 128 0,-2 0-128 0,0 2 192 16,1-2-48-16,-3 1 0 0,1 4 0 0,-2-2-144 0,0-9 192 16,1 1-192-16,-1-3 192 15,0-8-192-15,0 0 0 16,0 0 0-16,0 0 0 0,0 0-2336 16,13-3-544-16</inkml:trace>
  <inkml:trace contextRef="#ctx0" brushRef="#br0" timeOffset="7961.07">27478 577 31327 0,'0'0'1392'0,"0"0"272"0,0 0-1328 0,0 0-336 0,0 0 0 0,0 0 0 0,0 0 1696 0,0 0 272 16,0 0 48-16,0 0 16 0,0 0-960 0,0 0-192 0,0 0-48 0,8 8 0 15,0 5-592-15,2 8-240 16,-2 0 176-16,-2 2-176 0,-1 1 224 0,0 2-48 15,-2 7-16-15,-1-9 0 0,1 2-160 0,0 15 0 16,-1-4 144-16,1 1-144 0,-1-9 160 0,1-8-32 16,-3 0-128-16,2 2 192 0,-2-5-192 0,1 11 0 15,1-7 0-15,1-7 0 0,-3-15 0 0,3 8 128 16,-3-8-128-16,0 0 0 16,0 0-1408-16,13 0-336 0,0-5-64 0,-1-6-9904 15,-3-4-1968-15</inkml:trace>
  <inkml:trace contextRef="#ctx0" brushRef="#br0" timeOffset="8309.1">27614 780 6447 0,'0'0'272'0,"0"0"80"0,-2-8-352 0,2 8 0 0,0 0 0 0,0 0 0 16,-1-8 5312-16,1 8 976 15,0 0 208-15,0 0 32 0,0 0-3840 0,3-8-768 0,-3 8-144 0,8-5-48 16,0 2-768-16,0 3-144 0,0 0-48 0,9-2 0 16,-4-5-384-16,-4 6-96 0,3-2-16 0,1 1 0 15,1-5-144-15,7-2-128 0,-1-3 144 0,-4 1-144 16,-3 1 144-16,0-1-144 0,0 1 128 0,-2-1-128 0,-1-1 0 0,0 3-224 15,-4-3 32-15,1 3 0 16,-5-3-160-16,1 4-32 0,-3-2 0 0,-3-4 0 16,3-2 160-16,-5 1 32 0,0 0 0 0,0 2 0 0,0 2 192 0,2 6 0 15,3 5 0-15,-5-5 0 0,0 0 256 0,5 5-48 16,0 0-16-16,0 0 0 0,0 0 96 0,0 0 16 16,0 0 0-16,0 0 0 15,-5 13-80-15,2 0-16 0,1 0 0 0,2 4 0 16,0 2-48-16,0 2-16 0,0 0 0 0,0-1 0 0,0 1 96 0,2 13 16 0,-2 2 0 0,2-2 0 15,-2-2-32-15,1 2 0 16,1-1 0-16,-1-1 0 0,1-3-224 0,1 4 0 16,-1-4 0-16,0 0 0 0,-1-4 0 0,2-4 128 15,1-5-128-15,-1-8 0 16,-3-8-1088-16,6 8-320 0,-6-8-64 0,25 5-16096 0</inkml:trace>
  <inkml:trace contextRef="#ctx0" brushRef="#br0" timeOffset="8647.12">28120 668 34671 0,'0'0'768'0,"0"0"144"0,15-3 48 0,-4-2 0 0,-11 5-768 0,17-3-192 0,1-2 0 0,-1 0 0 16,1-2 1520-16,-5 7 256 0,2-1 48 0,8-2 16 15,-6 3-1008-15,1 0-208 0,2 4-48 0,-4 0 0 16,-3-1-320-16,-5 2-80 0,0 0-16 0,4 6 0 0,-12-11-32 0,8 16-128 15,-5 0 192-15,-3 2-64 0,-2 2 64 0,-3-4 16 16,-3 2 0-16,-8 14 0 16,-3 1-48-16,-1-4-16 0,-1 4 0 0,2-8 0 0,-1 3-144 0,4-2 0 15,0-2 0-15,4 1 0 0,4-7 0 0,3-2 0 0,2 0 0 0,3-8 0 16,3 4-192-16,2 1 192 16,-5-13-192-16,8 13 192 0,0-5-176 0,4-3 176 15,1-2-128-15,-4-3 128 0,1 0 0 0,2 0-160 16,-1-3 160-16,8-4 0 0,-1-4 0 0,-1-1 0 15,-4 3 0-15,-5 2 0 0,1-1 0 0,4-2-160 0,-5 2 0 0,1 0 0 32,-5-3-2016-32,1 1-416 0,-5 10-80 0</inkml:trace>
  <inkml:trace contextRef="#ctx0" brushRef="#br0" timeOffset="8840.04">28099 900 11967 0,'0'0'1072'16,"0"0"-864"-16,0 0-208 0,0 0 0 0,17 8 4672 0,-3-4 896 0,-14-4 192 0,18 0 16 16,2 0-2896-16,-4 0-592 0,0-4-112 0,13-1-32 0,-1 2-960 0,3-5-192 15,0 0-32-15,3 3-16 16,3-3-352-16,-14 3-64 0,-2-3-16 0,13-3 0 16,-2 2-512-16,-2 0 0 0,-4 1 0 0,-4 4 0 15</inkml:trace>
  <inkml:trace contextRef="#ctx0" brushRef="#br0" timeOffset="9502.83">28994 884 20271 0,'0'0'1792'0,"0"0"-1424"0,0 0-368 0,0 0 0 16,0 0 2448-16,0 0 432 15,11-7 64-15,1 1 32 0,1 1-1520 0,0 0-304 16,-2-1-64-16,5 1-16 0,4 2-464 0,-6-2-96 16,-1 5 0-16,10-4-16 0,1 0-224 0,-1 4-32 15,0-2-16-15,-2 2 0 0,0 0-32 0,-3 2-16 16,-2 1 0-16,-1 2 0 0,-1-5-176 0,-14 0 0 15,0 0 144-15,12 5-17104 0</inkml:trace>
  <inkml:trace contextRef="#ctx0" brushRef="#br0" timeOffset="10103.57">29768 457 13823 0,'0'0'1216'0,"0"0"-960"0,0 0-256 0,0 0 0 0,0 0 3296 0,0 0 608 16,0 0 128-16,0 0 32 0,0 0-1472 0,0 0-288 0,0 0-64 0,0 0-16 15,13-7-1456-15,-5 3-304 16,1-5-48-16,5 5-16 0,6 0-32 0,1 0-16 0,6 0 0 0,1 4 0 0,1-1-144 0,-9 1-16 31,1 1-16-31,6 3 0 0,-4 0-176 0,-5 3 0 0,-3 1 144 0,-4 2-144 16,-3 1 176-16,-5-1-48 15,-3 1 0-15,-5 7 0 0,-4 5 48 0,-7 0 0 16,-6 1 0-16,-4 0 0 0,-3 5-176 0,6-7 0 16,-3 0 0-16,-9 9 0 0,2 0 0 0,7 0 0 0,-1-7-224 0,6 0 80 15,3-2 144-15,8-9 0 0,0 1 0 16,-1 2-128-16,6-3 128 0,5-13 0 0,0 0 0 0,0 0-128 0,8 13-80 0,-1-8-16 16,1-1 0-16,3-1 0 0,4-3 80 15,7-3 16-15,-2 3 0 0,3 0 0 16,-1 0 128-16,-2 0 0 0,-1 3 0 0,2-2-128 15,2 3 128-15,8 4 0 0,-8-3 0 0,-4 3 0 16,-4 0 0-16,-7-3 144 0,-1 3-16 0,-3 3-128 16,0 2 272-16,-4 7-48 0,-4 1-16 0,-2 0 0 0,-5 0 0 0,1-5 0 15,-5-3 0-15,-1 2 0 16,-2 1-16-16,-8 7 0 0,2-7 0 0,-1-3 0 0,3-2-48 0,9-6-16 16,1 3 0-16,-2 0 0 0,-4-1-128 0,5-2-224 15,13-5 48-15,0 0 16 16,0 0-3328-16,0 0-672 15</inkml:trace>
  <inkml:trace contextRef="#ctx0" brushRef="#br0" timeOffset="10294.86">30333 946 15663 0,'0'0'688'16,"0"0"144"-16,0 0-656 0,0 0-176 15,0 0 0-15,0 0 0 0,0 0 4608 0,0 8 896 0,-3 3 192 0,0 2 16 0,3-13-3504 0,-3 16-704 16,-2 1-144-16,0-1-16 15,0 0-1024-15,3 0-320 0,-4 0 160 0,4-6-160 16,1 3 128-16,-4 3-128 16,2 4 128-16,1-7-128 0,2-13 0 0,2 8 0 0,-2 0 0 0,0-8-18416 15</inkml:trace>
  <inkml:trace contextRef="#ctx0" brushRef="#br0" timeOffset="10675.24">30929 275 46415 0,'0'0'2048'0,"0"0"448"0,0 0-2000 0,0 0-496 16,0 0 0-16,0 0 0 15,0 0 160-15,0 0-160 0,0 0 160 0,-5 5-160 16,-1 6 128-16,-4 7-128 0,-3 7 0 0,0 1 144 15,-1 6-336-15,2-8-64 0,-2 6 0 0,1-1-16 0,-2 3 80 0,-6 19 32 16,0-6 0-16,9-17 0 0,1 1 160 0,1 3-208 16,-1-2 80-16,1-1 128 0,0 0-256 0,-3 8 80 15,0-1 16-15,2-10 0 16,1-2-224-16,7-7-64 0,0-4 0 0,1 3 0 16,2 0-704-16,0-16-160 0,10 8-32 0,3 0 0 15,3-6 128-15,-3 1 0 0,3-3 16 0,4-3 0 0,1 1 752 0,10-3 128 16,-4-3 48-16,-2-3 0 0,-2 3 432 0,-9 0 96 15,1 3 0-15,6-7 16 0,-5 4 64 0,-1 0 16 16,-2 0 0-16,-4 0 0 0,0 0-112 0,-5 1-32 0,1-1 0 0,2 0 0 16,-2 0-1488-16,0-3-288 15,-5 11-64-15,-4-10-16 0</inkml:trace>
  <inkml:trace contextRef="#ctx0" brushRef="#br0" timeOffset="10838.49">30965 692 11967 0,'0'0'1072'0,"-11"-3"-864"0,-2 3-208 0,4 0 0 16,0 0 4576-16,9 0 864 0,-8 3 192 0,8-3 16 0,0 0-2624 0,-10 8-528 15,10-8-96-15,-7 13-32 0,3 0-1072 0,2 0-208 16,0 2-64-16,-1 6 0 0,3 3-480 0,0 1-96 16,0 1-32-16,3-2 0 0,-3 2-32 0,2-6-16 15,1-3 0-15,0 6 0 16,-1-2-192-16,1 9-48 0,0-5 0 0,-1 0 0 0,0-1-128 0,-1-8 0 16,3 1 0-16,-1-1 0 15,-2-3-1920-15,4 3-272 16,2 2-48-16,-7-18-16 0</inkml:trace>
  <inkml:trace contextRef="#ctx0" brushRef="#br0" timeOffset="11161.26">31204 512 37663 0,'0'0'1664'0,"0"0"352"0,0 0-1616 0,0 0-400 16,0 0 0-16,0 0 0 0,0-5 1440 0,0 5 208 16,-2-11 32-16,2 11 16 0,0 0-704 0,0 0-144 15,0 0-16-15,5 8-16 0,-2 3-816 0,2 11 0 0,0 5-144 0,0-1 16 0,-2 3 128 0,2 4 0 32,0 4 0-32,0 4 0 0,-1-4 0 0,0-8 0 15,-3 0 0-15,1 17 0 0,0-2 0 0,-2-5 0 0,0-2 0 0,0-14 0 0,-2-2 0 0,-1 11 0 16,-2-1 128-16,0-6-128 15,2-6 0-15,-1-1 144 0,0-4-144 0,4-14 0 0,0 7-192 0,0-7-128 16,0 0-48-16,0 0 0 31,0 0-2928-31,0 0-592 0,0 0-112 0,14-10-32 0</inkml:trace>
  <inkml:trace contextRef="#ctx0" brushRef="#br0" timeOffset="11462.22">31618 566 12895 0,'0'0'576'0,"0"0"112"0,0 0-560 0,0 0-128 0,0 0 0 0,0 0 0 0,-10-5 5856 0,10 5 1136 0,-11 0 240 0,11 0 32 16,-9 5-5024-16,0 3-1024 0,-1 6-192 0,2 1-32 15,-2 1-800-15,2 1-192 16,1 4 0-16,3-5 0 0,-1 0 0 0,-3 13 0 16,3 1 144-16,-2-3-144 0,1 2 0 0,1-4 0 15,0 1 0-15,3-7 0 0,1-1 0 0,-1-2 0 0,0 4 0 0,-1 4 0 16,0-3 0-16,1 0 0 15,-1-4 0-15,3-6 0 0,3-1 0 0,1 3 0 0,-1-2 0 0,3 5 0 16,1-3 0-16,1 3 0 0,2-4 0 0,-1-7 0 0,1 0 0 0,5 3 0 16,-2 3 0-16,1-6 0 15,-1-2 0-15,2-3 0 16,-2 0 0-16,-3 0 0 0,-1 0 0 0,1 2-144 16,2-4 144-16,1-1 0 15,-13 3-1456-15,9-3-176 0,1-2-32 0,-2 0-15536 0</inkml:trace>
  <inkml:trace contextRef="#ctx0" brushRef="#br0" timeOffset="12064.05">31830 626 39567 0,'0'0'1744'0,"0"0"368"0,0 0-1680 0,0 0-432 0,0 0 0 0,0 0 0 0,0 0 1008 0,0 0 112 15,0 0 32-15,0 0 0 16,0 0-576-16,5 10-96 0,-5-10-32 0,5 13 0 0,0 3-448 0,0 3 0 16,0 2 0-16,0 7 0 0,-1-2 0 0,1 3 0 15,2 0 0-15,-4 4 0 0,-1-4 0 0,-1 4 0 16,-1-4 0-16,0 0 0 0,-1 0 0 0,-1-4 128 16,0-4-128-16,1-2 0 0,-2 2 0 0,-1-5 176 15,1 1-176-15,3-1 160 0,-2-6-160 0,2-10 0 16,0 0 144-16,0 0-144 15,0 0-816-15,0 0-224 0,0 0-48 0,0 0-16 0,5-8-1248 0,5-2-240 0,-2-6-48 0,-3-1-16 32,1 1 1296-32,-1 0 256 0,0-5 48 0,-2 5 16 15,-1 3 320-15,-2 0 64 0,-2-2 16 0,1 5 0 0,1 2 1392 0,0 0 272 0,0 0 64 0,0 3 16 16,0 5 432-16,3-8 64 16,-3 8 32-16,0 0 0 0,8-5-736 0,2-2-160 15,0 6-32-15,-1-2 0 0,1-1-192 0,3 4-32 16,0-4-16-16,2 4 0 0,1-4-320 0,0-1-144 0,2-3 128 0,2 0-128 15,-1 0 176-15,2-5-48 0,0 0-128 0,0-2 192 16,1-2-48-16,-5-3-16 0,1 4 0 0,-3-2 0 0,-2 5-128 0,-5-2 0 31,-3 2-192-31,-2 4 192 0,-1-3-448 0,-2 4 48 0,0 8 0 0,-7-8 0 0,-1 0 16 0,-2 3 0 32,-1 2 0-32,0-2 0 0,1 5 256 0,2 0 128 0,-2 0-128 0,0 3 128 15,2 2 144-15,0 0 112 0,2 3 32 0,1-3 0 0,5-5-64 0,-4 11-16 16,0 2 0-16,-1 4 0 0,0 2 112 0,2 2 32 15,1 0 0-15,0 4 0 0,-1 1 32 0,0-2 0 0,1 4 0 16,1-3 0-16,-1 5-160 0,-1-3-32 16,-1 3 0-16,3-6 0 0,1-3-192 0,3-2 176 15,-3-1-176-15,2 2 160 0,-2-2-160 0,5-2 0 0,-2-5 0 0,5-1-12800 32,0 1-2640-32</inkml:trace>
  <inkml:trace contextRef="#ctx0" brushRef="#br0" timeOffset="12412.58">32338 869 7359 0,'0'0'656'0,"0"0"-528"16,0 0-128-16,0 0 0 0,5-6 6448 0,0 1 1248 0,2 0 256 0,1-1 48 16,0-3-5136-16,5 5-1040 0,0-1-208 0,2 1-32 15,2 3-848-15,0-2-160 0,0-1-48 0,0 4 0 0,-1 0-144 0,-3 4-16 16,-2-4-16-16,-1 4 0 15,-2 0-96-15,-8-4-32 0,5 9 0 0,-2 0 0 16,-3 2-80-16,0 2-16 0,-3 3 0 0,-3 0 0 16,-6 4 0-16,-2-2 0 0,-1 3 0 0,-1 0 0 0,-1 2 0 0,1 1 0 15,2-3 0-15,1 0 0 16,3 0-128-16,0 0 0 16,2-1 0-16,2-4 0 0,2-3 0 0,1 5 0 15,3-3 0-15,0-2 0 0,2-2 0 0,1-1 0 0,3 3 0 0,1-5 0 16,1 0 0-16,2-5 0 15,1 0 0-15,4-3 0 0,3-3 0 0,-2 0 0 0,0-2 0 0,2 2 0 0,0-5 0 0,0 3 192 16,-2-3-192-16,0 3 192 16,2-3-896-16,-5 0-160 0,0-1-32 0,-3 1-16 15,-4 3-3328-15</inkml:trace>
  <inkml:trace contextRef="#ctx0" brushRef="#br0" timeOffset="12580.46">32442 1085 32255 0,'0'0'2864'0,"0"0"-2288"16,0 0-576-16,0 0 0 0,0 0 2256 0,0 0 352 16,10 3 64-16,1-1 16 0,4-2-1088 0,0 3-192 0,1 1-64 0,3-4 0 15,6-4-656-15,2 1-144 0,4-2-32 0,2 2 0 16,-1 1-304-16,2-1-64 16,5-2-16-16,-5 5-21856 0</inkml:trace>
  <inkml:trace contextRef="#ctx0" brushRef="#br0" timeOffset="22292.84">4822 2254 9215 0,'0'0'816'0,"0"0"-656"0,0 0-160 0,2-7 0 15,-4-4 2912-15,2-2 544 0,2 2 128 0,-2 11 0 16,0-8-1984-16,0 8-384 0,2-13-96 0,-2 13-16 16,0 0-608-16,0 0-128 0,0 0-32 0,0 0 0 15,0 0-336-15,0 0 0 0,0 0 0 0,0 0-8112 16,0 0-1568-16</inkml:trace>
  <inkml:trace contextRef="#ctx0" brushRef="#br0" timeOffset="25661.35">4916 2170 21823 0,'0'0'960'0,"0"0"208"15,0 0-928-15,-1-12-240 0,-4-4 0 0,3 6 0 16,4-1 1632-16,-2 11 288 0,-3-16 48 0,-1 6 16 15,4 10-240-15,0 0-32 0,0 0-16 0,-6-11 0 0,-4 6-432 0,10 5-96 16,0 0-16-16,-11 5 0 0,-2-1-384 0,2 8-64 16,-2 1-32-16,-2 6 0 0,-1 2-336 0,-1 0-64 15,3 7-16-15,2-10 0 0,0 3-128 0,0 3-128 0,1 4 192 0,-2 9-192 16,3-8 0-16,5-3 0 16,2-4 0-16,3-6 0 0,5 0 0 0,1-3 0 15,2 3 0-15,7 4-144 0,1-2 16 0,2-2 0 0,2 5 0 0,-4-6 0 16,-3-6 128-16,6 3 0 0,2 4 0 0,9 5 128 15,-9-5-128-15,0 2 0 0,-2 2 0 0,-2-1 0 0,-4-1 128 0,-4 3 0 16,-2 0 0-16,-4-5 0 0,-1 4-128 0,-4 6 0 16,-1 1 0-16,-2-9 0 0,-2 2 128 0,-1 1 0 31,-3 0 0-31,-9 8 0 0,-1-1 0 0,-1-2 16 16,-3-2 0-16,7-8 0 0,1 1-16 0,-1-4 0 0,-2-1 0 0,-6 5 0 15,4-6-128-15,9-6 192 0,0-2-192 0,13-3 192 0,-7 0-192 16,7 0 160-16,-3-13-160 0,6-3 160 0,7-3-160 0,4-7-192 0,6-4 32 15,-2 6 16-15,4-5-32 0,6-4 0 16,1-2 0-16,17-19 0 0,-4 9 176 0,-13 19-128 0,2-2 128 0,16-9-128 16,-6 6 128-16,-6 8 0 0,-4 5 0 0,-3 2 0 15,-2 5 0-15,-2 3-128 32,-6 3 128-32,0 3-192 0,-5-1 192 0,-13 3 128 0,11 3-128 0,-11-3 176 15,8 10-176-15,-4 3 0 0,1 1 0 0,-5 4 0 16,-5 2 0-16,3 4 0 0,-3 2 160 0,0 0-160 15,-1 5 176-15,-2 0-176 0,1 1 160 0,2-11-160 0,0-1 0 0,2 1 128 16,2-2-128-16,1 7 0 0,0-6 0 0,3-4 0 0,3-3 0 0,1-5 0 16,-1-3 0-16,4 0-192 15,0-2 192-15,6 2-160 0,-1-5 160 0,1-2 0 0,-2-4 0 0,-2-2 0 16,2 0 0-16,3-2 176 16,-1-3-176-16,8-10 192 0,-3 2 0 0,-6 8 16 15,0-3 0-15,2-9 0 0,-4 1-32 0,-4 1-16 16,-1 1 0-16,-2 1 0 0,-3-4 96 0,-6 4 32 0,-2-3 0 0,-3 3 0 15,-2 3-48-15,-3 2-16 0,-4-1 0 0,0 1 0 16,-2 5-48-16,-4-2-16 16,-3 5 0-16,0 3 0 15,-1-3-1696-15,-3 0-352 0,0 4-64 0,-1-1-17360 0</inkml:trace>
  <inkml:trace contextRef="#ctx0" brushRef="#br0" timeOffset="25965.09">5205 2413 35759 0,'0'0'1584'0,"0"0"336"0,-8 2-1536 0,8-2-384 0,0 0 0 0,0 0 0 0,0 0 1136 0,0 0 144 16,0 0 48-16,0 0 0 0,0 0-752 0,0 0-160 15,10 0-32-15,5-5 0 0,-1-3-192 0,3 3-32 0,-1-3-16 0,-3 4 0 16,1-4-144-16,1 3 0 0,0-3 144 0,7 0-144 15,-4 0 0-15,-2 7 0 0,-1-1 0 0,-5 4 128 16,-10-2-128-16,10 6 0 16,-1 2 0-16,1 3 0 0,-2 6 0 0,-3-1 0 0,-2 2 0 0,-1-4 0 15,0 1 0-15,-1 1 0 16,2 4 0-16,1 4 0 0,-1-6 0 0,3-2 0 16,2-3-144-16,2-5 144 15,-10-8-2512-15,16 0-432 0,1-8-96 16,1-5-12768-16</inkml:trace>
  <inkml:trace contextRef="#ctx0" brushRef="#br0" timeOffset="26142.73">5918 2108 16575 0,'0'0'1472'0,"0"0"-1168"0,0 0-304 0,0 0 0 16,0 0 4112-16,0 0 768 0,0 0 160 0,3 13 16 0,-3 0-2688 0,0 3-528 15,-1 0-112-15,-2 5-32 16,-2 1-864-16,-2 2-160 0,-1-5-32 0,0 6-16 15,-2 1-320-15,-1-2-64 0,0 2-16 0,-1 2 0 0,-1 4-224 0,0-1 128 32,-1-3-128-32,-1 4 0 0,2-3-1904 0,2 0-464 0</inkml:trace>
  <inkml:trace contextRef="#ctx0" brushRef="#br0" timeOffset="26701.2">6282 2187 9215 0,'0'0'816'16,"0"0"-656"-16,-7-8-160 0,7 8 0 0,-1-9 5568 0,1 9 1072 0,0 0 208 0,0 0 64 31,0 0-4288-31,0 0-864 0,0 0-160 0,0 0-48 0,0 0-960 0,-3 9-192 0,1 8-32 0,0 2-16 0,1 7-352 0,1 3 128 15,0 4-128-15,0 4 0 0,0 0 0 0,1 1 0 32,3 2 0-32,-1 2 0 0,2 6 0 0,-2 2 128 15,0 0-128-15,-1-14 0 0,1 3 0 0,-3 14 128 0,-3-1-128 0,3-9 0 16,0-6 128-16,3-13-128 0,-1-3 128 0,-1 0-128 16,1-4 160-16,1-1-32 0,0-3-128 0,-3-13 192 0,0 0 128 0,0 0 32 15,0 0 0-15,7-8 0 0,-1-5 16 0,2-12 0 0,1-4 0 16,-1-3 0-1,0-6-368-15,0 1 0 0,-2 0 0 0,1-5-128 16,-1-4-32-16,1 2 0 0,1 2 0 0,2 5 0 16,-2 4 160-16,3 1-128 0,1 7 128 0,-1 4-128 15,0 8 128-15,1 5 0 0,-3 3 0 0,-9 5-128 16,15 0 128-16,0 2-128 0,-2 1 128 0,1 2-128 0,3 2 128 0,-3 1 0 16,1 1 0-16,-2 4 0 0,-4 7 0 0,1 4 192 0,0 1-64 0,0 1 0 15,-4 6 32-15,-3 2 16 0,-3 2 0 0,0 1 0 16,-3 5-32-16,-2-1 0 15,-3 0 0-15,-3-4 0 16,-2-3 0-16,-2 2 0 0,2-5 0 0,-3-4 0 16,0-6 0-16,-4 4 0 0,-1-8 0 0,0 0 0 0,-2-6-16 0,2-3 0 15,0-3 0-15,5-2 0 0,1-6-304 0,4-5-64 16,3-2-16-16,5-4 0 16,1-7-2640-16,7-4-544 0,3-6-96 0,5-1-7744 15,2-4-1552-15</inkml:trace>
  <inkml:trace contextRef="#ctx0" brushRef="#br0" timeOffset="26882.93">6720 2616 27871 0,'0'0'1232'0,"15"-3"256"16,-1 1-1184-16,1-1-304 16,-15 3 0-16,16 3 0 0,-16-3 2240 0,18 5 384 0,-3 3 64 0,-4 5 32 15,-1 3-1136-15,-2 1-240 16,-3 7-32-16,-2 2-16 0,-1 1-608 0,-2 3-128 16,0-1-32-16,-2 3 0 0,-1-2-192 0,-4-4-32 0,-1 1-16 0,0-1 0 0,0-2 96 0,2-2 0 15,-3-3 16-15,3-3 0 16,1-3-160-16,5-13-48 0,0 0 0 0,0 0 0 15,0 0-192-15,0 0 0 0,0 0 0 0,0 0 0 16,0 0-1728-16,13-16-400 0,2-8-80 0</inkml:trace>
  <inkml:trace contextRef="#ctx0" brushRef="#br0" timeOffset="27061.23">6933 2364 35935 0,'0'0'3200'0,"0"0"-2560"16,0 0-512-16,0 0-128 0,0 0 1792 0,0 0 320 16,-8 12 80-16,8-12 16 0,0 0-1088 0,0 0-224 15,0 0-32-15,0 0-16 0,0 0-848 0,0 0 0 16,0 0 0-16,0 0-13872 16,0 0-2752-16</inkml:trace>
  <inkml:trace contextRef="#ctx0" brushRef="#br0" timeOffset="27336.44">7340 2113 38591 0,'0'0'1712'0,"0"0"336"0,0 0-1632 0,0 0-416 0,0 0 0 0,2 13 0 16,-2-5 1280-16,-2 11 160 0,2-1 32 0,0-2 16 15,0 6-688-15,0-3-144 0,0 7-16 0,0-2-16 16,2 6-288-16,0 0-48 0,1 4-16 0,0 4 0 15,0-2-272-15,-1 2 160 0,-2 3-160 0,0 5 128 0,0 4-128 0,2 23 0 16,-2-7 0-16,0-7 128 0,-2-7-128 0,0-5 0 16,1-3 0-16,-1-10 128 0,1-5-128 0,1-5 0 15,-2 1 144-15,0-12-144 0,2-13-208 0,0 0-112 16,0 0-32-16,0 0 0 16,0 0-544-16,0 0-96 0,0 0-32 0,-13-13 0 15,-5-3-1856-15,1-9-368 0,-6 4-80 16</inkml:trace>
  <inkml:trace contextRef="#ctx0" brushRef="#br0" timeOffset="27473.34">7126 2868 5519 0,'-3'-12'240'0,"3"4"64"0,-2-2-304 0,6-1 0 16,-4 11 0-16,11-10 0 0,4-1 5616 0,-1 3 1056 0,1 0 224 16,-1 0 32-16,4 3-4144 0,3-3-832 15,2-1-160-15,1 5-48 0,1-5-976 0,-1 1-208 16,2 0-48-16,2 0 0 0,1 0-224 0,-1 0-48 16,-4 0-16-16,-1 0 0 0,-6 3-48 0,5-3-16 0,-6 0 0 0,0-1 0 15,-1 1-1904-15,-2 0-384 0</inkml:trace>
  <inkml:trace contextRef="#ctx0" brushRef="#br0" timeOffset="29428.82">8198 2199 18431 0,'-4'-8'1632'0,"4"8"-1312"0,-4-12-320 0,4 12 0 15,-5-13 3616-15,5 13 656 0,0 0 128 0,0 0 16 16,-12-3-1776-16,12 3-352 0,0 0-80 0,-9 7-16 16,2 2-1424-16,2 6-272 0,0 3-64 0,2 3-16 15,3 6-288-15,3 3-128 0,-1 4 128 0,3 1-128 0,3 3 0 0,0-1 0 31,0 4 0-31,4-2 0 0,1 6 0 0,0 1 0 0,0 7 0 0,-7-17 0 16,5 1 0-16,1 22 0 16,-4-6 0-16,-2-7 0 0,-2-2 0 0,-3-10 128 15,-1 0-128-15,-1-7 0 0,-3-6 208 0,3 1-32 0,-1-6-16 16,-1 0 0-16,3-16 16 0,0 0 0 0,0 0 0 0,0 0 0 16,0 0 64-16,0 0 16 0,-7-5 0 0,1-6 0 15,3-2 32-15,1 1 16 0,2-9 0 0,0-3 0 16,2-5-144-16,3-4-32 15,1-4 0-15,5-18 0 0,-1 3-128 0,-3 10 0 0,2 1 0 0,-2 9 0 16,-2 6 0-16,0 4 0 0,-1 6 0 0,3 3 0 0,-7 13 0 0,8-11 0 16,-8 11 0-16,13-3 0 0,-13 3 0 0,18 3 0 15,-3 0-128-15,1 2 128 0,0 6 0 0,-1-1 0 16,-2 3 0-16,0 2 0 0,-2 1 0 0,-1 2 0 16,-2 6 0-16,0-3 0 0,-2 4 0 0,-2-1 0 0,-4 0 0 0,-2-1 0 15,-1 1 0-15,-5 1 0 16,0-4 128-16,-1 3-128 0,-2-4 176 0,-2-3-48 0,-3-4-128 0,0 4 192 15,-2-6-64-15,2 2 0 0,-2-5-128 0,3-3 192 16,0 2-64-16,7-6-128 0,8-1 176 0,0 0-176 16,-8-5 0-16,-2-3 0 0,1-2-240 0,5-6 80 31,8-7-2592-31,2-2-512 0,2-5-96 0</inkml:trace>
  <inkml:trace contextRef="#ctx0" brushRef="#br0" timeOffset="29617.23">8742 2584 5519 0,'0'0'240'0,"0"0"64"0,0 0-304 0,14 0 0 16,-14 0 0-16,0 0 0 0,13 8 6544 0,-13-8 1264 16,7 13 240-16,1 3 48 0,-3-2-5248 0,-4 4-1056 0,-1 3-192 0,0 4-64 0,0 2-960 0,0 3-208 31,-1 2-48-31,-1 2 0 0,0 3-160 0,2-2-32 0,0 0-128 0,0-2 192 16,2-2-192-16,0-7 144 0,1-3-144 0,0-1 128 15,-3-20-128-15,5 13 192 0,-5-13-192 0,0 0 192 0,0 0-64 0,0 0 0 16,15 0 0-16,-4-5 0 15,2-3-1280-15,0-5-272 0,-2-7-48 0</inkml:trace>
  <inkml:trace contextRef="#ctx0" brushRef="#br0" timeOffset="29801.52">8787 2423 29487 0,'0'0'1296'0,"0"0"288"0,0 0-1264 0,0 0-320 0,0 0 0 0,0 0 0 0,0 0 2800 0,0 0 496 31,0 0 96-31,0 0 32 0,0 0-2256 0,0 0-448 0,0 0-80 0,13 8-32 16,-13-8-416-16,15 8-192 0,-15-8 160 0,14 5-160 16,-14-5 0-16,20 6 0 0,-6-4 0 0,1 5-160 15,-15-7-3104-15,15 8-640 16,-1 1-112-16</inkml:trace>
  <inkml:trace contextRef="#ctx0" brushRef="#br0" timeOffset="30486.26">9170 2822 28559 0,'0'0'2544'0,"0"0"-2032"16,13 5-512-16,-13-5 0 0,0 0 2464 0,0 0 400 31,13-2 80-31,-13 2 0 0,12-6-784 0,-3-2-176 0,-1-2-16 0,1-3-16 16,0-3-1312-16,1 0-256 0,0-1-48 0,-2-4-16 15,-3-1-128-15,0-1-48 0,-1 0 0 0,-2 2 0 16,-5 0-144-16,-2 5 192 0,-1-2-192 0,-4 2 192 15,-3 3-192-15,-3 4 160 16,-6 3-160-16,-2 1 160 0,-5 0-352 0,-2 5-64 0,-1 5 0 0,1 6-16 0,6 2-112 0,7 0 0 16,5 4-16-16,2-1 0 0,1 2 160 0,6 1 48 15,0 2 0-15,4 7 0 16,0-2 48-16,7 1 16 0,2-1 0 0,4 4 0 0,2-6 128 0,1 2-192 16,2-2 192-16,3 1-192 0,4-1 192 0,-1-3 0 15,0-5 0-15,2 1 0 0,4-1 0 0,-1-6-160 0,0-7 160 0,2-6-160 16,0-2-832-16,-2-8-160 0,-3-3-48 0,-2-1 0 15,1-4 112-15,-1-3 0 0,-6-1 16 0,-2-1 0 32,-3-1 368-32,-2-2 64 0,-4-1 0 0,-2 4 16 0,-5-1 496 0,-2 1 128 0,1 2 0 0,-3-1 0 15,-2 6 192-15,-1-2 96 0,2 4 32 0,-1 4 0 16,-1 5 304-16,7 8 64 0,0 0 16 0,0 0 0 0,0 0-16 0,0 0 0 16,0 0 0-16,0 0 0 0,-8 8-160 0,2 5-16 15,1 4-16-15,3 2 0 0,4 2-496 16,1 5 128-16,0-1-128 0,1 2 0 0,-1 2 208 0,2 1 0 15,0-1 0-15,3 3 0 0,-2-3 144 0,2-3 32 16,2 2 0-16,0-4 0 0,-2-2-176 0,2-3-16 16,-2-4-16-16,3-1 0 0,-11-14-176 0,15 10 192 15,-1-4-192-15,-2-4 192 0,-1-4-192 0,5-4 192 16,1-2-192-16,-6-2 192 0,2-5-192 0,2 2 0 16,-6-3 144-16,4-5-144 0,-1 0 0 0,-3 0-160 15,1-7 16-15,-2 4 0 16,-1-5 16-16,-1 4 0 0,-1-1 0 0,0 2 0 0,-2 3 128 0,-1 5-208 15,1 0 80-15,0 7 128 16,-1 1-128-16,-2 8 128 0,0 0 0 0,0 0 0 0,0 0-176 0,0 0 48 16,5 17 0-16,1 4 0 15,3 3 128-15,-5-8 0 0,1 5-144 0,0 2 144 0,0 0 0 0,2 14 0 16,-1-4 0-16,-1-4 0 0,0 0 0 0,1-5 0 16,1 1 0-16,-2-9 0 0,-2-5 0 0,3-3 0 0,4-1 0 0,-2-4 0 15,0-3-128-15,4-5 128 0,2-6-160 0,1-5-12672 31,6-5-2528-31</inkml:trace>
  <inkml:trace contextRef="#ctx0" brushRef="#br0" timeOffset="30806.92">9208 2384 27647 0,'0'0'1216'0,"0"0"256"0,-10-7-1168 0,10 7-304 0,-7-9 0 0,7 9 0 16,-5-12 2048-16,2 3 336 0,3 9 80 0,-3-12 16 15,1 1-1504-15,2 11-288 0,0-13-64 0,0 1-16 0,0 12-400 16,4-13-80-16,-3 0 0 0,-1 13-128 0,7-11 128 0,1-2-128 16,-8 13 0-16,8-10 0 0,0 2 256 0,-8 8-48 15,13-6-16-15,-13 6 0 16,13-5 16-16,-13 5 0 15,15 0 0-15,-1 5 0 0,1-2-16 0,-2 5-16 0,-3 0 0 0,-1 2 0 16,4 1-176-16,-1 2 160 0,2 2-160 0,-1-5 160 0,0 1-160 16,0-1 0-16,0-2 0 0,2 0 0 0,-1-1 0 0,3-6 128 15,-1-2-128-15,0-3 0 16,0-4-960-16,2-3-288 16,0-5-48-16</inkml:trace>
  <inkml:trace contextRef="#ctx0" brushRef="#br0" timeOffset="31385.64">9829 2038 21183 0,'0'0'944'0,"0"0"192"0,0 0-912 0,0 0-224 16,0 0 0-16,0 0 0 0,0 0 3920 0,-11 8 752 15,-4-5 128-15,4-1 48 0,1 6-3264 0,-1-3-656 0,-2-2-128 0,0 1-32 16,-2-3-544-16,1 2-224 15,1-3 176-15,-3-3-176 0,3 2 240 0,13 1-48 0,-10-7-16 0,2-1 0 16,0 3-176-16,1-3 128 0,2 0-128 0,5 8 128 0,0-13 96 0,0 13 16 31,0-13 0-31,2 1 0 0,-2 12-240 0,5-12 144 16,0 0-144-16,-5 12 128 0,3-8-128 0,5 2 0 0,0-3 0 0,7-2 0 16,-1 3 0-16,2 0 0 0,2 0-128 0,-5 3 128 0,2-3 0 0,1 0 0 31,2 4 0-31,6-4 0 0,-2 3 0 0,-5 2 0 0,0 2 0 0,-6 2 0 0,0-1 0 0,-3 0 0 15,2 3 0-15,-2 2 0 0,0 2 0 0,1 1 0 16,-9-8 128-16,8 8-128 0,-2-2 0 0,-1 3 0 16,-5-9 0-16,3 14 0 0,2-1 128 0,-5-13-128 15,0 0 0-15,3 12 128 16,-3-12-128-16,4 9 0 0,-1-1 0 0,3 5 0 0,-6-13 0 0,0 0 0 16,5 8 0-16,-5-8 0 0,0 0 0 0,8 7 0 15,0-2 0-15,2 0 0 0,-10-5 0 0,0 0 0 16,8 5 128-16,-8-5-128 0,0 0 0 0,0 0 0 15,8 0 0-15,-8 0 128 0,0 0 0 0,0 0 0 16,0 0 0-16,0 0 0 0,0 0 0 0,0 0 0 16,0 0 0-16,0 0 0 0,0 0-128 0,0 0 128 15,0 0-128-15,0 0 128 0,0 0-128 0,0 0 0 16,0 0 0-16,0 0 0 0,2 14 0 0,-2-14 0 16,0 0 0-16,0 10 0 0,0 3 0 0,-2-2 0 15,1 6 0-15,-2 4 0 0,-1 0 0 0,3-7 0 16,-4 1-128-16,-2 4 128 0,-1 1 0 0,-2-2 0 0,-1 1 0 0,-8 4 0 15,-1 0 0-15,6-10 0 0,-4 0 0 0,-7 0-13392 32,-4 1-2656-32</inkml:trace>
  <inkml:trace contextRef="#ctx0" brushRef="#br0" timeOffset="32519.62">10953 2650 11967 0,'0'0'1072'0,"2"-13"-864"15,2 3-208-15,-4-4 0 0,-1-2 3152 0,1 3 592 16,-2 0 112-16,-1 1 32 0,-7 2-896 0,4 4-176 16,6 6-48-16,0 0 0 0,-15-5-1104 0,5 3-240 15,10 2-32-15,-14 5-16 0,-4 0-480 0,-2 7-112 0,-2 1-16 0,-3 3 0 0,3 5-464 0,-4 3-112 16,-2 5 0-16,0 6-16 16,4 0-176-16,9-9 0 15,-1 7 0-15,-7 12 0 0,4-1 0 0,4-5 0 16,4-3 0-16,3-2 0 0,1-2 0 0,2-6 0 0,2 2 0 0,3-15 0 15,0 0-160-15,3 3 160 16,-3-16 0-16,5 11-144 0,-5-11 144 0,0 0 0 16,8 2 0-16,4-2 0 0,1-7 128 0,10-9-128 15,-2-7 128-15,3-6-128 0,2-13 0 0,-7 13 0 16,1-8 0-16,9-24 0 0,-1 3-160 0,-5 4-48 0,-4 4-16 0,-3-3 0 0,-3 2 16 0,-3 3 0 0,-2 2 0 0,-6 17 0 16,-1-4 208-1,1-12-176-15,-2 4 176 0,0 4-160 16,-5 8 160-16,3 13 0 0,-2-1 0 0,2 1 0 0,-1 6 0 0,-2-3 0 0,2 2 0 0,3 11 128 15,0 0-128-15,0 0 176 16,0 0-176-16,0 0 192 0,0 0 96 0,0 0 32 16,-5 13 0-16,5-2 0 0,0 2-320 0,3 4 160 0,0 0-160 0,2 6 128 15,0 3 0-15,1 11 0 0,4 1 0 0,0-2 0 16,-4-2 32-16,3 6 0 0,2 6 0 0,-1 4 0 16,-2 7-160-16,-2-4 0 0,2-2 144 0,-3-3-144 0,0-1 0 0,0-6 144 31,0 0-144-31,-2-20 0 0,-1 0 128 0,1 6-128 15,0-9 0-15,-3-18 0 0,7 12 0 0,-7-12 0 16,0 0 0-16,11 0-144 16,0-4-2096-16,4-12-432 0,0-5-80 0</inkml:trace>
  <inkml:trace contextRef="#ctx0" brushRef="#br0" timeOffset="32758.21">11162 2619 22111 0,'0'0'1968'0,"0"0"-1584"16,0 0-384-16,0 0 0 0,0 0 3968 0,0 0 704 0,0 0 128 0,0 0 48 0,0 0-2608 0,13 2-528 16,-13-2-112-16,10 11 0 15,-2-1-1184-15,0 9-224 0,-1 3-64 0,1 5 0 0,-2-1-128 0,3 7 0 16,-1-1 0-16,0-6 0 0,-2-2 0 0,4 17 0 0,-2-7 0 0,-1-10 0 31,1-3 0-31,5 4 0 0,-5-4 128 0,0-6-128 16,0-9 0-16,2 1 0 0,-10-7 144 0,14 1-144 15,1-6-1296-15,-4-3-336 0,2-5-64 0,0-3-17056 0</inkml:trace>
  <inkml:trace contextRef="#ctx0" brushRef="#br0" timeOffset="32919.22">11323 2423 36975 0,'0'0'1632'0,"0"0"352"0,0 0-1600 0,0 0-384 15,0 0 0-15,0 0 0 0,0 0 448 0,0 0 16 0,7 11 0 0,-7-11 0 16,0 0-240-16,9 12-48 16,-9-12-16-16,15 9 0 15,0-1-704-15,-1 1-144 0,1-1-16 0,1 3-16016 0</inkml:trace>
  <inkml:trace contextRef="#ctx0" brushRef="#br0" timeOffset="33611.25">11623 2962 33743 0,'0'0'1488'0,"0"0"320"0,0 0-1440 0,15 1-368 0,-15-1 0 0,0 0 0 15,11-4 1728-15,1-5 256 0,4-2 64 0,-1-2 16 16,-1 0-832-16,-1-3-160 0,-1 3-48 0,-1-7 0 0,-1-1-640 0,1 0-128 0,-3-3-16 0,-1-1-16 31,-2 1-80-31,-2 3-16 0,-3-3 0 0,-3 3 0 0,-4 3 0 0,-1 1 0 0,-3 4 0 0,-2 2 0 16,-2 6-128-16,0 2 192 0,-1 0-192 0,0 3 192 31,0 3-320-31,1 5-64 0,2 0-16 0,0 5 0 0,0 0-32 0,3 3 0 16,4 6 0-16,1 0 0 0,0 1 48 0,3 1 16 15,6 4 0-15,1-2 0 0,-2-2 16 0,3 4 0 16,2-2 0-16,4-2 0 0,1-3 160 0,0-1 0 16,-3-4 0-16,4-1 0 0,2-1 160 0,5-4-32 0,2-2-128 0,2 0 192 0,1-5-192 15,0-1 176-15,-1-7-176 0,1 0 160 31,-1-8-160-31,2-1 0 0,1-4 144 0,-4-2-144 0,-3 4 0 0,1-5 0 16,-5-3 0-16,0-2 0 0,-3-2 0 0,1 2-256 0,-4-1 64 0,-4-3 0 16,-2 1 0-16,-4 5 0 15,-1-1 0-15,-3 4 0 0,0 3 192 0,1 2-160 16,2 16 160-16,0 0-160 0,0 0 160 0,0 0 0 16,0 0 0-16,0 0 0 0,0 0 0 0,0 0 0 15,0 0 128-15,0 0-128 0,-6 13 128 0,2 0-128 16,4 3 128-16,2 4-128 0,0-2 0 0,1 1 0 0,2 2 0 0,1 4 0 0,1-4 0 0,1 0 0 31,2 3 128-31,1-3-128 0,-1 0 128 0,3-1-128 0,-4-1 128 0,3-4-128 16,-1-4 0-16,1-2 144 15,-12-9-144-15,13 4 0 0,-13-4 192 0,13-1-192 0,-13 1 192 0,14-8-192 16,-4-7 192-16,3 2-192 0,-3-3 192 0,-2 0-192 16,-3-6 0-16,1-2 0 0,1 1 0 0,-4-4 0 15,0-2 0-15,0 1-144 0,1-1 144 0,-4 0-128 0,0 4 128 0,3 4 0 0,0 5 0 0,0 0 0 16,-3 16 0-16,0 0 0 15,0 0 0-15,0 0 0 0,0 0 0 0,10 3 0 16,0 2 0-16,1 6-128 0,-1 2 0 0,6 15 0 16,0 1 0-16,-6-8 0 0,1 0 128 0,1 3 0 15,-1 6 0-15,1-3 0 0,-1 2 0 0,7 10 0 16,-4-6 0-16,-4-12 0 0,2-5 0 0,-1 0 0 0,0-3 160 0,-1-1-160 16,0-4 0-16,4 0 0 15,-1-3 0-15,-5-5 0 16,2-2-1600-16,-2-4-272 0,-1-2-48 0,-2 0-15808 0</inkml:trace>
  <inkml:trace contextRef="#ctx0" brushRef="#br0" timeOffset="33898.14">11589 2597 26719 0,'0'0'2368'0,"0"0"-1888"16,4-13-480-16,-1-4 0 0,-3-4 2480 0,3 5 400 0,5-2 64 0,2-1 32 16,1 1-1472-16,1-2-288 0,-3 2-64 0,3-1-16 15,4 3-880-15,0-1-256 0,0 0 128 0,1 0-128 16,1 4 0-16,-2 2 0 0,-2 6 0 0,1 2 0 0,0 0 0 0,-1 3 0 16,1 8 0-16,-2 0 0 15,0 7 0-15,1-1-208 0,1 2 80 0,1-1 128 16,-1 0-128-16,1-1 128 0,4-1 0 0,-1 0 0 0,1-5 0 0,2-3 0 0,6-2 0 0,0-6 0 31,1 2-1600-31,0-8-208 0,-1-7-48 0</inkml:trace>
  <inkml:trace contextRef="#ctx0" brushRef="#br0" timeOffset="34166.99">12442 2212 11967 0,'0'0'1072'0,"-7"8"-864"15,-3-5-208-15,-4 2 0 0,1 0 4928 0,3-2 928 16,-1 2 192-16,-5-2 32 0,3 2-3632 0,-2 0-720 0,-1 1-160 0,-1-1-32 16,0 0-816-16,-1-2-160 0,0 1-48 0,0-4 0 0,2 0-288 0,0-4-64 31,1 0-16-31,-3-3 0 0,0-1-144 0,2-5-144 16,1 0 144-16,2 2-208 15,-3-6-288-15,5 0-48 0,4 0-16 0,4 1 0 0,1-5 208 0,6 0 32 16,1 1 16-16,3 4 0 0,5 0 112 0,0 1 0 0,1 1 16 0,4 1 0 0,3 3 176 0,2-5-128 0,1 2 128 0,7 5-128 15,3-1 272-15,-9 2 64 32,1 2 16-32,16 2 0 0,-2 3-96 0,-12 3 0 15,0 2-128-15,-1 0-17024 0</inkml:trace>
  <inkml:trace contextRef="#ctx0" brushRef="#br0" timeOffset="35181.87">14302 2233 12895 0,'0'0'1152'0,"0"0"-928"16,0 0-224-16,0 0 0 0,0 0 1216 0,0 0 208 16,0 0 48-16,0 0 0 0,0 0-432 0,0 0-80 15,0 0 0-15,0 0-16 0,0 0-96 0,0 0-16 16,0 0 0-16,0-13 0 0,0 13 352 0,0 0 64 15,0 0 16-15,0 0 0 0,0 0 176 0,2-11 32 16,-2 11 16-16,0 0 0 0,0 0-400 0,0 0-64 0,0 0-32 0,0 0 0 16,-3-10-304-16,3 10-64 15,0 0-16-15,0 0 0 0,-7-3-208 0,7 3-32 0,0 0-16 0,0 0 0 16,0 0-208-16,0 0-144 16,0 0 192-16,-5-2-192 0,-1 2 176 0,6 0-176 0,0 0 160 0,-8 2-160 15,1-2 256-15,-1 0-32 16,0 6-16-16,0-4 0 0,-2 3 32 0,2-2 0 15,-2 0 0-15,1 2 0 0,-3 3-80 0,1 0-16 16,-2 3 0-16,0 2 0 0,-3 4-144 0,6 1 160 0,3 6-160 0,-1 0 160 0,0-3-160 0,2 4 0 31,-1-1-192-31,7 0 192 0,0-1-176 0,3 1 176 0,2 4-128 0,3-2 128 16,0 3-144-16,4 1 144 0,1-3-160 0,5 6 160 16,3-3 0-16,3-2-144 0,0 1 144 0,2-1 0 15,2-5 0-15,-2 1-128 0,-2-3 128 0,1-2 0 16,-4 1 0-16,-2-2 0 0,-1 3 0 0,-3-5 0 15,-2 0 0-15,-5 1 0 0,-2-4 0 0,-4 3 128 0,-4-3-128 0,-2 1 128 16,-5-4-128-16,-2 3 128 0,-4-1 0 0,1-1 0 16,-2-1 0-16,-4-2 0 0,-4 0 0 0,-1-3 16 15,-4 3 0-15,6-5 0 16,1-3-16-16,1 0-128 0,3-5 192 0,3-1-64 16,15 6 0-16,-8-13 0 0,2-3 0 0,4-10 0 15,5-7-128-15,5-4 128 0,4-5-128 0,4-10 128 0,2-2-128 0,4-4 0 0,4 1 0 0,-1-2 0 0,-7 6 0 0,-2 2 0 16,-1 8-128-16,-6 5 128 15,-1 7 0-15,-3 4 0 16,-3 2 160-16,-4 4-160 0,-1 5 192 0,0 3-64 16,-2 5 0-16,-3 3-128 0,-7 2 0 0,-1 8-272 15,-4 1 16-15,3 4-13376 16,0 3-2688-16</inkml:trace>
  <inkml:trace contextRef="#ctx0" brushRef="#br0" timeOffset="35747.01">14926 2212 16575 0,'0'0'1472'0,"0"0"-1168"0,-12-8-304 0,3 6 0 0,9 2 3024 0,-12-3 560 16,12 3 96-16,-13 0 32 16,13 0-1088-16,0 0-224 0,0 0-32 0,-8 5-16 0,8-5-1104 0,0 0-224 15,-8 11-32-15,8-11-16 0,-3 13-496 0,3 3-96 16,3 2-32-16,4 2 0 0,2 1-112 0,1 0-32 16,0 3 0-16,1 4 0 15,2-2-64-15,2-2-16 0,-2 5 0 0,0 0 0 0,1 4-128 0,1 1 192 16,-5 2-192-16,-1 6 192 0,0-1-192 0,-3-1 0 0,1-1 0 0,-4-11 0 0,-3-2 0 0,1-2 128 31,1 4-128-31,1 6 128 0,-3-5-128 0,-1-13 192 0,2-3-192 16,-1 2 192-16,0-6-64 0,0 3 0 15,0-12 0-15,0 0 0 0,0 0-128 0,0 0 192 16,0 0-192-16,0 0 192 0,0 0-192 0,5-12 0 16,2-4 0-16,-2 0 128 0,1-5-128 0,4-3 0 15,-2-6-192-15,3 1 192 0,1-8-160 0,4-12 160 16,-2 4 0-16,-4 15-144 0,0 6 144 0,0 1 0 15,-2 4 0-15,0 3 0 0,0 3 0 0,3-4 0 16,-1 6 0-16,-10 11-128 0,0 0 128 0,0 0-160 16,10 3 160-16,3 1-160 0,-3 0 160 0,4 9-192 0,-2 4 192 0,-6-4-192 15,1 1 192-15,-1 4 0 16,-1 3 0-16,-2 4 0 0,2 4 0 0,-2 11 0 0,-3-4 0 0,-1-13 0 16,-1 1 0-16,-1 0 128 15,-4-2-128-15,1 2 128 0,-4-3-128 0,-6 7 192 0,-4-4-64 0,6-9 0 16,-2-4-128-16,-4 2 192 0,-3-2-64 0,1-6 0 31,-1 3-2240-31,-8-3-448 0</inkml:trace>
  <inkml:trace contextRef="#ctx0" brushRef="#br0" timeOffset="36607.32">15619 2584 18431 0,'0'0'1632'0,"0"0"-1312"0,0 0-320 0,0 0 0 15,-10-9 3088-15,10 9 560 0,-11 0 96 0,11 0 32 16,0 0-1376-16,-11 4-272 16,11-4-48-16,-9 8-16 0,3 5-1296 0,3 3-256 0,-1 0-48 0,4 2-16 15,0 6-448-15,5 1 0 0,-1 4 0 0,0 0 0 16,3 4 0-16,-1-4 0 0,1 0-128 0,1-1 128 0,-3 1 0 0,3-3 0 16,-1-3 0-16,-1-6 0 15,1 3 176-15,-3-7-176 0,-4-13 192 0,8 13-192 0,-8-13 192 0,0 0-192 16,0 0 192-16,0 0-192 15,0 0-1616-15,9-13-432 0</inkml:trace>
  <inkml:trace contextRef="#ctx0" brushRef="#br0" timeOffset="36794.78">15661 2359 36623 0,'0'0'1616'0,"0"0"352"16,0 0-1584-16,0 0-384 0,0 0 0 0,0 0 0 0,0 0 1088 0,0 0 128 31,0 0 16-31,0 0 16 0,0 0-880 0,0 0-176 16,0 0-48-16,8 9 0 0,0 0-144 0,-3-1-192 0,-5-8 32 0,7 12-18208 15</inkml:trace>
  <inkml:trace contextRef="#ctx0" brushRef="#br0" timeOffset="37024.68">16031 2179 39855 0,'0'0'1760'0,"0"0"368"0,0 0-1696 0,0 0-432 0,0 0 0 0,0 0 0 16,0 17 624-16,-1-1 32 0,1 0 16 0,0 5 0 0,0 3-448 0,0 2-96 16,1 5 0-16,3 0-128 15,-1 2 0-15,2-1 0 0,-4 1 0 0,3 1 0 0,1 6 0 0,-1 1 0 0,0-2 0 0,0 6 0 16,0 1 0-16,2-1 0 15,-3-4 0-15,1-6 0 0,1-4 144 0,-1-3-144 16,1-7 0-16,0 0 144 16,-2-8-1504-16,1 2-304 0,-4-15-64 0</inkml:trace>
  <inkml:trace contextRef="#ctx0" brushRef="#br0" timeOffset="37179.68">15729 2712 32255 0,'0'0'2864'0,"7"-10"-2288"15,3-1-576-15,3 1 0 0,1-1 1280 0,6-1 128 0,2-1 48 0,6 3 0 16,3-1-624-16,3 0-112 0,3-2-16 0,1 0-16 0,-3 0-432 0,6 1-64 16,-2 1-32-16,-2 5 0 0,-3-6-160 0,2 4 0 15,1-3 144-15,-9 6-12176 16,-2-3-2432-16</inkml:trace>
  <inkml:trace contextRef="#ctx0" brushRef="#br0" timeOffset="37484.85">16915 2080 25791 0,'0'0'2304'0,"0"0"-1856"16,-5-5-448-16,2 1 0 0,3 4 4384 0,-4-7 784 0,-1 2 144 15,5 5 48-15,0 0-3456 0,0 0-688 16,0 0-144-16,0 0-32 0,-8 3-784 0,0 7-256 0,-2 6 128 0,-6 17-128 15,-2 7 0-15,7-10 0 0,0 4-176 0,-2 3 176 32,-2 7-128-32,0-2 128 0,-1 2 0 0,-7 23 0 0,1-4 0 0,7-18 0 15,-1 9 0-15,-9 24 0 0,4-5 0 0,0-7 0 0,0-7 0 0,0-6 0 16,2-2 0-16,-1-3 0 0,1-5 0 0,-1 0 0 16,4-5 0-16,1-1 0 0,1-3 0 0,2-5 0 31,1-4-1024-31,1-6-240 0,2-1-48 0,0-7-19024 0</inkml:trace>
  <inkml:trace contextRef="#ctx0" brushRef="#br0" timeOffset="38398.11">17400 2642 29487 0,'0'0'2624'0,"-3"-5"-2112"0,0 0-512 0,-1 2 0 0,1-2 1584 0,-2-3 208 16,0 3 32-16,2-1 16 0,3 6-1248 0,-6-8-240 0,6 8-48 15,-9-7-16-15,9 7-288 0,-4-3 128 0,4 3-128 0,0 0 0 16,0 0 144-16,0 0-144 16,0 0 0-16,0 0 144 0,0 0 48 0,0 0 16 0,0 0 0 0,-5 8 0 0,0 0 176 0,2 2 48 15,1-2 0-15,2 8 0 0,0 4-176 0,2-7-48 16,1 0 0-16,2 3 0 0,0 0-16 0,-1 3-16 31,1-1 0-31,0 3 0 0,0 1-48 0,0 0 0 0,0-1 0 0,1-3 0 0,1 2-128 0,3 1 128 16,-2-5-128-16,-3-8 128 0,-5-8 16 0,0 0 0 15,0 0 0-15,0 0 0 16,0 0 96-16,0 0 16 0,0 0 0 0,0 0 0 0,0 0-32 0,0 0 0 16,0 0 0-16,-2-8 0 31,-1-5-528-31,-2-8-96 0,0-2-32 0,2 2 0 0,-1 0 80 0,4 2 16 0,0-3 0 0,2 1 0 16,1-3 160-16,2 3 48 0,0-3 0 0,5-6 0 15,1 4 128-15,-3 12-192 0,2 1 192 0,-2 0-192 16,5 1 192-16,-2 4-160 0,1-1 160 0,1 2-160 15,-2 2 160-15,2 5 0 0,0 0-144 0,0 3 144 16,0-1 0-16,-1 6 0 0,-1-1 0 0,5 6 0 16,-1 0 256-16,-6-2 0 0,1 2 16 0,-2 3 0 15,0 5 0-15,2 15 0 0,-3-5 0 0,-4-10 0 16,-1 2-48-16,-1-2-16 0,-1 0 0 0,0-2 0 0,0-1-16 16,2-2 0-16,-1-3 0 0,1-4 0 0,-2-9-192 15,0 0 0-15,0 0 0 0,0 0 0 0,0 0 128 0,0 0 0 16,0 0-128-16,13 0 192 0,0-9-32 0,-5 5-16 0,-1-8 0 0,1 2 0 0,2-6-144 0,-2 0 0 15,3-3-160-15,0-3 160 16,2-2 0-16,-1 1-144 16,4-4 144-16,-1 2 0 0,1 4 0 0,0 0 0 15,0 2 0-15,4-7-128 0,-4 10 128 0,-8 11 0 16,-8 5 0-16,0 0-128 0,0 0 128 0,8 5-160 16,-1 3 160-16,1 10-160 0,-3 1 16 0,-4-3 0 15,3 2 0-15,-4 5 0 0,0 0 144 0,0 9-128 0,0-3 128 0,0-9-128 0,0 1 128 0,1 0 0 16,2 0 0-16,1-2 0 15,1-2 0-15,3 1 0 16,0-4 0-16,2-9 0 0,1-2-272 0,4-1-32 0,2-7 0 0,4-3-18464 0</inkml:trace>
  <inkml:trace contextRef="#ctx0" brushRef="#br0" timeOffset="38842.97">18470 2632 39679 0,'0'0'1760'0,"0"0"352"0,0 0-1680 0,-6-8-432 0,-3 3 0 0,3-1 0 16,-1-2 832-16,1 3 96 15,-2-3 16-15,1 3 0 0,7 5-384 0,-13-8-80 0,-3 4-16 16,5 4 0-16,-2 0-144 0,1 7-16 0,-2-2-16 0,-1 5 0 16,2 1-288-16,-6 10 0 15,2 0 0-15,8-5 0 0,-1 4 0 0,2 1 0 0,1 3-176 0,1 1 176 16,-1 1-160-16,1 9 160 15,1-4-128-15,3-15 128 0,1 1 0 0,1-1-128 16,1 0 128-16,3-3 0 0,-1-5 0 0,3 5 0 0,-6-13 0 0,0 0 0 16,13 3 0-16,-13-3-128 15,10-3 128-15,1-2 0 0,2-3 0 0,5-5 0 16,-3-3 0-16,-5 3 0 0,-1-3 0 0,3-1 0 0,-1 1 160 0,0-5-160 16,-2 2 176-16,0-12-176 0,-2 0 192 0,-2 16-192 15,-2-1 128-15,0 2-128 0,-1 1 0 0,-2 3 0 16,1 3 0-16,-1 7 0 0,0 0 0 0,0 0 0 15,0 0 0-15,0 0 0 16,2 12-160-16,0 1 160 0,-1 6-192 0,-1 2 192 0,-1 0-160 0,-1 0 160 0,2 4 0 0,0-1 0 31,0 0 0-31,2-2 0 0,1 2 240 0,-1-3-64 0,1-1-16 0,2-3 0 16,1 0-160-16,2-4 160 0,0 0-160 0,5-2 160 0,0-3-160 0,7-3 128 16,-1-7-128-16,-4-1 128 15,3-5-1040-15,1 0-224 0,2-5-32 0,1-3-11888 16,-1-1-2368-16</inkml:trace>
  <inkml:trace contextRef="#ctx0" brushRef="#br0" timeOffset="39225.03">18756 2650 19343 0,'1'-5'1728'0,"-1"5"-1392"0,0 0-336 0,0 0 0 15,0 0 3568-15,0 0 640 16,0 0 128-16,0 0 16 0,0 0-1952 0,0 0-400 16,0 0-80-16,0 0 0 0,0 0-944 0,0 12-176 15,0 1-32-15,0 0-16 0,2 3-304 0,0 0-48 16,-2 3-16-16,0-1 0 0,3 3-64 0,0 1-32 0,0-3 0 0,2 2 0 0,0 0-112 0,0 7-32 31,6-10 0-31,-4-2 0 0,-1-3-144 0,-6-13 160 0,10 6-160 0,0-1 160 16,1-5 0-16,2 0 0 15,0-3 0-15,5-2 0 0,-2-3-32 0,-6 0-128 0,1-5 192 0,1 0-64 16,-1-3-128-16,5-12 0 16,-3 5 0-16,-5 4 0 0,-1 1-240 0,-1-5 32 0,1-1 0 0,-1 1 0 15,3 1 32-15,-1-8 16 0,-3 9 0 0,-1 13 0 16,-4 8 160-16,0 0 0 0,0 0-144 0,0 0 144 15,0 0-176-15,0 0 48 0,0 0 0 0,0 11 0 16,-1 2 0-16,-2 9 0 16,3-1 0-16,-2 1 0 0,-1 1 128 0,1 1 0 0,0-2 0 0,4 2 0 15,1-3 0-15,1-2 0 0,2 1 0 0,0-5 128 16,4 1-128-16,0-5 144 0,-2 1-144 0,3-6 160 16,2 1-160-16,4-7 0 0,1 0 144 0,3-7-144 31,-2 1-1168-31,4-6-304 0,0 1-64 0,-1-5-17792 0</inkml:trace>
  <inkml:trace contextRef="#ctx0" brushRef="#br0" timeOffset="39518.65">18347 2459 41583 0,'0'0'1840'0,"0"0"384"0,11-7-1776 0,0 1-448 0,-3-6 0 0,4 1 0 16,1-2 560-16,1 1 16 0,3-1 16 0,-1 0 0 15,0 0-32-15,0 1-16 0,-3 0 0 0,0 1 0 16,-1 3-384-16,-3 0-160 0,0-1 128 0,-1 5-128 16,-8 4 0-16,0 0 0 15,0 0 128-15,9 3-128 0,-9-3 0 0,12 5-144 0,-2 6 144 0,-1-1-208 16,-1 1 48-16,1 2 16 0,-1 3 0 0,1-3 0 0,3 2 144 0,1-2 0 15,1 0-144-15,4-5 144 16,2-3-1584-16,4-2-240 0,5-3-48 16</inkml:trace>
  <inkml:trace contextRef="#ctx0" brushRef="#br0" timeOffset="39778.51">19080 2254 34271 0,'0'0'1520'0,"0"0"304"0,0 0-1456 0,0 0-368 0,0 0 0 0,0 0 0 0,-8 3 1520 0,0-3 224 16,0 0 48-16,-2 0 16 0,-1-3-784 0,1 3-176 16,1-5-16-16,-3 0-16 15,1 2-368-15,-2-5-80 0,0 3-16 0,0-6 0 0,-2 1-224 0,-3-10-128 0,4-1 160 0,4 10-160 16,2 1 0-16,1-3 0 16,1-1 0-16,4-3 0 0,1 3 0 0,4-1 0 0,3 5-192 0,2 2 192 15,4-3-272-15,4 3 48 0,4 0 16 0,4 0 0 16,2-1 208-16,3 5-144 0,2 2 144 0,3-1-128 15,3-1 128-15,2 3 0 0,2-2 0 0,0 3 0 16,2 0 0-16,0 0 0 0,0 0 0 0,3-4-12992 31,-1 0-2624-31</inkml:trace>
  <inkml:trace contextRef="#ctx0" brushRef="#br0" timeOffset="43224.61">5186 3809 13823 0,'0'0'1216'0,"0"0"-960"0,0 0-256 0,0 0 0 0,0 0 1856 0,0 0 320 0,0 0 64 0,0 0 0 15,0 0 256-15,0 0 64 0,0 0 0 0,0 0 0 16,0 0-960-16,-8-5-176 0,5-6-32 0,-4 3-16 16,-3 3-416-16,-1 2-96 0,-5-2-16 0,0 0 0 15,-2 2-144-15,-3 6-48 0,-2-1 0 0,-3 4 0 16,-3-1-144-16,-1 6-48 0,0 2 0 0,-3 8 0 15,-1 0-272-15,5 9-48 0,1 2-16 0,2 1 0 16,2 1-128-16,4 1 0 0,3 3 0 0,10-4 0 16,2-5 0-16,4 2-144 0,2-5 144 0,7-2-160 0,5-6-16 0,4 5 0 15,-3-5 0-15,-1-5 0 0,3-2 176 0,12 8-208 16,-2-4 80-16,2-4 128 0,-1 2 0 0,-3 0 0 16,-2-4 0-16,-8-1 0 0,1-2 0 0,-1 2 0 15,-2 0 224-15,1 5-64 0,-3 0-160 0,-6-1 0 0,-4-12 0 0,-1 16-176 16,-4-1 176-16,-2-4 144 15,-4 2-16-15,-5 8-128 0,0 3 256 0,-6-3-64 0,-8-4-16 0,12-6 0 16,-3 2-176-16,-10 7 160 0,2-7-160 0,3 3 160 16,-2-8-160-16,10-3 0 0,4-2 144 0,14-3-144 0,0 0 0 0,0 0 0 15,-4-11-192-15,9-2 64 32,2-4-576-32,6-4-96 0,4-6-32 0,0 9 0 15,1-3 320-15,4-2 48 0,9-3 16 0,13-6 0 0,-5 2 96 0,0 6 32 0,-2 0 0 0,-11 11 0 16,2-4 160-16,12-4 160 0,-4 3-208 0,-2 4 80 15,-3 1 128-15,-2 5 128 16,-3 0-128-16,-1 6 176 0,-6 2 160 0,-8 2 48 16,1 1 0-16,2 2 0 0,-2 3-176 0,-4 5-16 0,-2 1-16 0,-2-4 0 15,1 6 80-15,-2 4 32 0,-3-2 0 0,-2-2 0 16,-1 5-64-16,0-5-16 0,-2 1 0 0,2-4 0 16,-1 3-208-16,3-5 176 0,-1-1-176 0,4 1 160 0,-2-11-160 0,8 13 0 15,2 0 0-15,-2-6 0 16,1-2 0-16,3-2-144 0,1-3 144 0,8 0 0 15,0-3 0-15,0-1 0 0,2-4 0 0,0 0 0 0,-1-5 0 0,1 5 0 16,-4 0 0-16,-1 0 0 0,-1 0 144 0,-4-2-144 16,-5-1 128-16,0 1-128 0,-8 10 192 0,0 0-32 15,1-15-16-15,-2 6 0 0,-6-3 240 0,-2 2 32 0,0 2 16 0,-4 0 0 16,-3-3-160-16,-3 3-16 0,-4 3-16 0,4-3 0 0,1 3-240 0,0-2 0 16,-2 6 0-16,9-3 0 15,1 1-1840 1,0 2-352-16</inkml:trace>
  <inkml:trace contextRef="#ctx0" brushRef="#br0" timeOffset="43510.23">5305 4077 24879 0,'0'0'2208'0,"-9"-5"-1760"0,9 5-448 0,0 0 0 0,-4-11 3200 0,4 11 544 16,-2-13 112-16,5 0 32 0,2 1-1968 0,3 1-400 16,4-7-80-16,-1 5-16 0,0 2-976 0,2 1-208 15,2-1-48-15,1 3 0 0,2-1-192 0,0 5 144 0,0 0-144 0,0 4 128 16,-2 0-128-16,0 4 0 16,-1 0 0-16,1 5 0 0,-16-9-128 0,18 13 128 15,0 3 0-15,-2 0 0 16,2 0 0-16,-5 1 0 0,0-4 0 0,0 0 0 15,3-5-128-15,2-4-16 0,1-4 0 0,1 0 0 32,4-4-3056-32,-3-4-624 0</inkml:trace>
  <inkml:trace contextRef="#ctx0" brushRef="#br0" timeOffset="43660.25">6121 3772 33167 0,'0'0'2944'0,"0"0"-2352"0,0 0-464 0,0 0-128 15,0 0 2000-15,-8 8 384 0,-2 0 80 0,2 0 16 16,2 0-1024-16,-1 5-208 0,-1 7-32 0,-2 1-16 16,-1 0-944-16,-2 8-256 0,0 0 0 0,-2 4 128 15,-1 3-512-15,3-10-128 0,-1-1 0 0</inkml:trace>
  <inkml:trace contextRef="#ctx0" brushRef="#br0" timeOffset="44711.35">6740 4205 18431 0,'0'0'816'0,"0"0"160"0,0 0-784 0,0 0-192 0,0 0 0 0,0-5 0 32,-2-3 3968-32,-1-3 768 0,0 1 128 0,3 10 48 0,-7-11-2544 0,7 11-496 0,-6-3-96 0,-1-2-32 15,7 5-896-15,-13 0-176 0,0 5-32 0,-1 1-16 16,-3 2-352-16,6 2-64 15,-4 1-16-15,-7 14 0 0,-1-1-192 0,2 2 0 16,0 6 0-16,0-2 0 0,-1 2 0 0,8-11 0 16,1 0 0-16,1 0 0 0,3 4 0 0,-3 10 0 15,4 0 0-15,8-10-160 0,0-5 160 0,5-12-128 0,-5-8 128 16,8 8-128-16,2-5-16 0,8-1 0 0,0-7 0 0,1-6 0 16,2-5 16-16,-1-2 0 15,-1-7 0-15,4-4 0 16,0-3-304-16,11-19-48 0,-5-1-16 0,-3-3 0 0,-5 2-736 0,-3 2-160 0,-5-1-16 0,-2 5-16 31,-4-1-496-31,-1-1-80 0,-4 2-32 0,-4 1 0 16,-1-2 480-16,-3 2 80 0,-4 1 32 0,-2 1 0 15,-1 5 752-15,1 3 160 0,-3 7 16 0,0 5 16 0,2 7 784 0,2 3 160 0,0 3 16 0,2 2 16 16,3 5 1568-16,6 4 320 0,0 0 64 0,0 0 16 16,-10 4-528-16,10-4-96 0,-5 13-32 0,4 4 0 15,1-1-1072-15,1 5-208 16,3 7-64-16,0-2 0 0,3 3-240 0,-1 0-48 0,1 3-16 0,1 1 0 15,0-1 64-15,0 2 16 0,2 7 0 0,0 1 0 0,-2 7-48 0,-2-15-16 16,1 7 0-16,-1 2 0 0,1 0-160 0,1 20 160 16,-2-9-160-16,3-6 160 0,-5-6-160 0,0-17 160 15,-1-1-160-15,2 0 160 16,-2-4-160-16,2 3 192 0,1-1-192 0,-1-4 192 0,-1-5-192 0,-4-13 0 16,0 0 0-16,0 0 0 15,0 0-3280 1,11-5-640-16</inkml:trace>
  <inkml:trace contextRef="#ctx0" brushRef="#br0" timeOffset="44874.04">6525 4010 23951 0,'0'0'2128'0,"0"0"-1696"16,0 0-432-16,0 0 0 0,0 0 3072 0,15-3 544 15,0-2 96-15,1 5 32 0,2-3-2544 0,1-2-512 0,1 2-112 0,4 1 0 16,2-4-416-16,2 4-160 15,1-4 128-15,0 4-128 0,0-1 0 0,2 6 0 16,3 2 0-16,-3 0-17632 0</inkml:trace>
  <inkml:trace contextRef="#ctx0" brushRef="#br0" timeOffset="45369.92">7289 4358 35871 0,'0'0'1600'0,"0"0"320"0,0 0-1536 0,0 0-384 0,8-5 0 0,-8 5 0 16,4-11 1440-16,0-2 224 0,-4 1 32 0,0-1 16 0,0 13-640 0,-2-10-128 0,-1-1-32 0,0 0 0 31,-2-2-464-31,-2 3-112 0,-2 2-16 0,-3 0 0 0,-1 0-128 0,-1 0-48 16,-3 1 0-16,-1 2 0 16,-3 5 0-16,0 0 0 0,-1 5 0 0,-3 3 0 0,2 0-144 0,9 4 0 15,1 1 0-15,1 0 0 0,1 3-176 0,-4 8 48 16,7 4 0-16,5-2 0 0,2 1-16 0,2-12 0 15,2 1 0-15,4 4 0 0,1-2 0 0,7 9 0 16,-2-1 0-16,-4-11 0 0,3-6 144 0,1 4 0 0,0-6 0 0,1-5-128 16,1 1 128-16,8-6 0 15,-2-2 0-15,-2-3 0 0,-3-5 0 0,4-4 176 0,-2 4-176 0,-2-6 192 16,-1 1-64-16,-1-3-128 16,2-2 192-16,-4 2-64 0,-4-3-128 0,-2 1 0 0,-1-5 144 0,-3 4-144 15,-2 0 128-15,0 3-128 0,-2 0 128 0,1 1-128 16,-3 7 0-16,4 13 0 0,-1-13 0 0,1 13 128 0,0 0-128 0,0 0 0 15,0 0 0-15,0 0 0 0,-8 13 0 0,3 0-160 32,2 7 160-32,1 1-208 0,2 3 48 0,0 2 16 15,2 2 0-15,1-2 0 0,0-2 144 0,0 0 0 0,1 1 0 0,0-1-128 16,3-6 128-16,1 1 0 16,0-1 0-16,4-2-128 0,-3 1 128 0,4-6 0 0,0-3 0 0,2-3 0 15,1-2 0-15,2-6 0 0,-2-2 0 0,4-6 128 31,1-2-1008-31,2 0-192 0,-4-3-32 0,1-6-16 0,-3-2-2960 16,-2 0-592-16</inkml:trace>
  <inkml:trace contextRef="#ctx0" brushRef="#br0" timeOffset="45743.68">7603 4142 34031 0,'0'0'752'0,"0"0"144"16,0 0 48-16,0 0 16 0,0 0-768 0,-4 15-192 0,-1-1 0 0,1-1 0 0,3 3 1344 0,-1 1 256 0,2 0 32 0,0 5 16 15,3-3-560-15,-1 2-96 0,-2 3-32 0,3-2 0 16,2-1-80-16,-2 3-32 0,2 0 0 0,-1-4 0 15,-1-4-208-15,2 2-64 16,1 1 0-16,-1-6 0 0,0 0-288 0,1 4-64 16,1-4-16-16,-2-5 0 0,-2-3-208 0,-3-5 144 15,10 3-144-15,0 0 128 0,-1-3-128 0,8-3-144 16,-3-2 144-16,1-6-208 16,-2-7-304-16,-5 3-48 0,0 2-16 0,-2 0 0 15,1-6 64-15,1-7 16 0,-1 1 0 0,-4-1 0 0,-2-4 288 0,1 0 48 0,-2 4 16 0,2 7 0 16,-1 1 144-16,1-1 0 0,0 2 0 0,2-1 0 0,1 5 0 0,-5 13 0 31,0 0 0-31,0 0 0 0,0 0 0 0,0 0 0 16,12 9 0-16,-4 4 0 0,-3 4 160 0,0 5-32 0,-1 5-128 0,1-9 192 15,-1 6-192-15,0 12 144 16,0-2-144-16,-1-1 128 0,0-1 0 0,0 1-128 0,-1-3 192 0,0-5-64 0,1-1 0 0,5 10-128 16,-2-3 192-16,-1-16-64 0,-1-1-128 0,9 2 160 15,-2-1-160-15,-1-12 160 0,1 1-160 0,4-8 0 16,-1-1 0-16,9-11 0 31,-2-3-1024-31,2-2-304 0,-5 0-48 0,-7 4-11616 0,-1-1-2304 0</inkml:trace>
  <inkml:trace contextRef="#ctx0" brushRef="#br0" timeOffset="46050.18">7282 4051 23039 0,'-13'-8'1024'0,"13"8"192"0,0 0-960 0,0 0-256 0,0 0 0 0,0 0 0 16,-3-11 3936-16,1-1 736 0,2 12 160 0,3-13 32 15,2 0-2928-15,2 5-576 0,-1-3-112 0,2 3-32 0,2-5-752 0,0 0-144 16,0 1-48-16,3-1 0 16,1 0-80-16,1 0 0 0,-1-1-16 0,-1 4 0 0,0-1-176 0,-1 6 0 15,-12 5 144-15,13-4-144 16,-13 4 0-16,0 0 0 15,0 0 0-15,14 12 0 0,-2 1 0 0,-4 3 0 0,-3 4 0 0,1-3 0 16,-1 0-128-16,2 4 128 0,1-2-128 0,0-3 128 0,2-6-240 0,1 2 48 16,2-4 0-16,3-7 0 31,2-1-2736-31,0-5-528 0,-4-3-128 0</inkml:trace>
  <inkml:trace contextRef="#ctx0" brushRef="#br0" timeOffset="46211.36">7608 3760 38175 0,'0'0'1696'0,"0"0"352"0,0 0-1648 0,0 0-400 0,10 4 0 0,3 4 0 0,0-3 1136 0,3 1 144 15,2-1 16-15,-2-2 16 16,6-1-416-16,2 1-96 0,2 2-16 0,0-2 0 0,0 2-400 0,10-2-64 16,-9-1-32-16,-7 1 0 15,1 5-832-15,1-3-160 0,-2 7-48 0</inkml:trace>
  <inkml:trace contextRef="#ctx0" brushRef="#br0" timeOffset="46827.71">8423 4221 6447 0,'-9'-3'272'0,"4"2"80"0,-2-3-352 0,1-1 0 0,6 5 0 0,-5-6 0 0,5 6 6096 0,0 0 1152 15,0 0 240-15,0 0 32 0,0 0-6016 16,0 0-1200-16,2 11-304 0,1 6 2256 0,3-1 400 16,4 0 80-16,0-3 16 0,1 6-2032 0,4 3-400 0,1-1-64 0,7 13-32 15,1 2-96-15,-3-2-128 0,4-5 176 0,-4 3-176 16,0 4 128-16,-3-5-128 0,-4 1 0 0,4-4 0 16,0-5 0-16,-2-7 128 15,-1-2-128-15,-1-5 0 0,-1-8 240 0,0-1-64 0,-1-8-16 0,4-2 0 0,-3-4 128 0,0-4 32 16,-2-2 0-16,1-4 0 0,-3-5-48 0,0 0 0 15,-1-1 0-15,-3 1 0 0,-4 2-144 0,-1-4-128 32,-1-2 144-32,-3 1-144 0,-1 3 0 0,1 1 0 0,-1 7 0 15,-2 3 0-15,6 2-192 0,-3 4 64 16,3 4 128-16,1 8-208 16,0 0-1008-16,0 0-208 0,0 0-48 0,0 0-11632 15,18 0-2320-15</inkml:trace>
  <inkml:trace contextRef="#ctx0" brushRef="#br0" timeOffset="47309.2">9269 4507 23951 0,'0'0'2128'0,"0"0"-1696"16,0 0-432-16,0-8 0 0,0 8 2672 0,0-13 448 15,0 3 80-15,-1-1 32 16,-1 0-1776-16,-1 1-368 0,0-6-64 0,-2 4 0 0,0-1-592 0,0 5-112 15,-2-2-32-15,1-1 0 0,-2-5-96 0,0 4 0 16,-4-1-16-16,1 5 0 0,0 3-32 0,-2 2 0 16,-2 3 0-16,0 3 0 0,-2 6 48 0,-1-1 16 15,-2 3 0-15,1-1 0 0,1 6-208 0,2 4 0 16,-1 1 0-16,6-4-160 0,1 3 160 0,5 1-192 16,2 5 192-16,2-2-192 0,-1 1 64 0,2-4 0 15,3-5 0-15,4 4 0 0,1-3 0 0,0 0 0 16,2-1 0-16,-1-3 0 0,3-2 128 0,1-3 0 0,0-4 0 0,0-4 0 15,-13 0 176-15,16-7 16 0,0-1 0 0,0 0 0 16,1-5 64-16,-1-3 0 16,2-1 16-16,-4 0 0 0,1-3-96 0,-4 2-32 0,2 2 0 0,-1-4 0 15,-1-4-16-15,-1 3-128 0,-2-3 192 0,-2 7-64 16,-2 3 0-16,-4-1-128 0,0 2 192 0,0 13-64 16,0 0-128-16,0 0 192 0,0 0-192 0,0 0 192 15,0 0 0-15,-12 4 0 0,4 0 0 0,2 9 0 0,2-1-192 0,3 6 0 0,2-2 144 0,3 3-144 31,1 6 0-31,1-4 0 0,4 5 0 0,-1-7-128 16,3 2 128-16,-1 0 0 0,5 1 0 0,-1-6 0 16,3-8 0-16,0 0 0 0,3-5 0 0,2 2-128 15,1-10-48-15,2 0 0 0,-2-6 0 0,2-5 0 16,-1 0-2368 0,-1-1-464-16,-3 1-112 0</inkml:trace>
  <inkml:trace contextRef="#ctx0" brushRef="#br0" timeOffset="47639.52">9620 4484 19343 0,'0'0'1728'0,"0"0"-1392"0,0 0-336 0,0 0 0 16,0 0 3568-16,0 0 640 16,0-11 128-16,0 11 16 0,-2-11-1904 0,2 11-384 15,-5-5-80-15,5 5 0 0,0 0-864 0,0 0-160 0,0 0-48 0,0 0 0 16,0 0-448-16,-11 3-80 0,0 2-32 0,3 3 0 16,-1 5-224-16,1 3-128 15,0 5 160-15,2 4-160 0,-1-4 0 0,4 8 0 16,3 2 0-16,5 0 0 0,-2 1 0 0,4 1 0 15,2-7 0-15,4 1 0 0,4-6-128 0,-8-4 128 0,6-6 0 0,1-3 0 0,4-1-192 0,11-1 64 16,-2-4 128-16,-2-7-208 16,1-3-112-16,-10 0 0 15,1-1-16-15,-1-4 0 0,0 0 336 0,5-8 0 0,-4-1 0 0,-3 1 0 16,-1-1 128-16,-8 9 160 0,-3-6 32 0,0 3 0 16,-3-5 160-16,-4-9 32 0,-2 4 16 0,-3-1 0 0,-7 2-272 0,2 9-64 15,-3 0-16-15,-5 3 0 31,-3-3-944-31,-17-5-192 0,-3 0-48 0,4 8 0 16,1 1-1632-16,3 9-336 0,2 1-64 0</inkml:trace>
  <inkml:trace contextRef="#ctx0" brushRef="#br0" timeOffset="47843.74">9320 4051 23039 0,'0'0'1024'0,"0"0"192"0,-12-6-960 0,12 6-256 16,0 0 0-16,0 0 0 0,0 0 4736 0,0 0 896 15,13-9 176-15,0 5 32 0,2-5-4496 0,4 6-896 16,7 3-176-16,3 3-32 0,2-3-240 0,2 4 0 16,1-3 0-16,2 3-160 0,-1-1 160 0,-10-2 0 15,-1-1 0-15,2 0-13312 0,0 4-2576 0</inkml:trace>
  <inkml:trace contextRef="#ctx0" brushRef="#br0" timeOffset="48571.75">10812 4324 24927 0,'0'0'1104'0,"-12"-4"240"0,1 1-1088 0,0 3-256 15,-2-1 0-15,-2 2 0 0,-3 2 1184 0,0 6 176 16,0-5 48-16,1 5 0 0,-3-1-160 0,-1 5-32 0,-2 3 0 0,0 0 0 15,-1-3-224-15,1 3-48 16,2 4-16-16,3 1 0 0,1 0-512 0,2 0-96 0,4 3-32 0,2 1 0 16,5-1-288-16,2 2 0 15,5-1 128-15,2-1-128 0,0-5 0 0,3-1 0 16,2-2 0-16,3 1 0 0,3-4 0 0,2-5 0 0,0-3 0 0,1-7 0 16,4-4 192-16,0-7-32 15,1-5 0-15,4-3 0 0,-2-7 48 0,1-4 16 16,-1-1 0-16,0-6 0 0,2-5-224 0,-5 5 0 0,-6-5-144 0,0 6 144 15,-3-6-384-15,-2 3 0 16,-6-4 16-16,-3-6 0 0,-3 1 128 0,-1-2 32 16,-3 2 0-16,0-4 0 0,-3 1 208 0,-1 2 0 0,-3 6 0 0,-1 1 0 0,-1 7 0 0,-1 3 0 31,-1 9 0-31,0 9 0 0,2 6 0 0,0 4 0 0,0 1 0 0,2 10 0 0,3 1 192 0,8-6-32 16,-10 10 0-16,4 6 0 0,1 0 160 0,2 4 16 15,-1-5 16-15,4 7 0 16,2 1-48-16,1 5-16 0,0 1 0 0,4 8 0 0,-1-4-64 0,1 9-16 0,-1 7 0 0,1 1 0 0,1 3-80 15,2 1 0-15,0-2-128 0,-1-2 192 16,-1-1-192-16,1-2 144 0,-1-6-144 0,0 1 128 0,2-5-128 16,-4-4 0-1,2-4 144-15,2-5-144 0,0-3 160 0,-1-1-32 16,3-4-128-16,1-6 192 0,1-4-192 0,-1-4-208 16,-13-2 32-16,18-13-12432 15,2 0-2480-15</inkml:trace>
  <inkml:trace contextRef="#ctx0" brushRef="#br0" timeOffset="49004.38">11073 4264 37263 0,'0'0'1648'0,"0"0"336"0,0 0-1584 0,0 0-400 16,0 0 0-16,0 0 0 0,0 0 960 0,0 0 96 15,0 0 32-15,13 16 0 16,-3-2-512-16,0 1-112 0,-1 1-16 0,-4-4 0 0,5 4-256 0,-2 0-64 31,2 2-128-31,3 10 192 0,-2-7-192 0,0 3 144 0,1-3-144 0,-1 0 128 16,-1-4-128-16,0-1 128 0,-1-3-128 0,1-5 128 15,-2 3-128-15,2-3 192 0,-4 0-192 0,-6-8 192 16,0 0-16-16,12 0 0 0,-12 0 0 0,11-6 0 16,-1-2-176-16,-2-2 192 0,0-5-192 0,2 2 192 15,-4 4-320-15,-1-3-64 0,-1-4-16 0,-1 0 0 16,-3 0 208-16,0-5-176 0,1-1 176 0,-1-2-160 15,-1 3 160-15,-2 5 0 0,-2 4 0 0,1-1 0 16,3 4 0-16,1 9 0 0,0 0 0 0,0 0 0 0,0 0 0 0,0 0 0 0,0 0 0 0,0 0 0 16,1 13 0-16,3 5 0 15,1-2-176-15,1 3 176 0,1 2-144 0,1 0 144 0,0-1-128 0,2-2 128 16,-1 6 0-16,1 1 0 0,-2 0 0 0,0 0 0 16,4-4 0-16,1-2 0 0,1-2 0 0,2-1 0 0,1-3 0 0,-1-5 128 31,-3-3-128-31,2-5 0 0,1-5 0 0,2-6-192 0,1-2 32 0,2-4-12704 15,0 1-2560-15</inkml:trace>
  <inkml:trace contextRef="#ctx0" brushRef="#br0" timeOffset="49274.88">11425 4105 33119 0,'0'0'1472'0,"0"0"288"0,0 0-1408 0,8-12-352 0,-1 1 0 0,-1 1 0 0,-1-1 1712 0,3 1 272 15,2-1 48-15,0 3 16 16,-10 8-960-16,13-9-176 16,-13 9-32-16,13-3-16 0,-13 3-448 0,0 0-96 0,13 8 0 0,-3 4-16 0,-4 4-176 0,-3 2-128 0,-3 4 144 0,0 1-144 15,-1 0 192-15,-2 0-64 0,-2-1-128 0,-2 1 192 16,-1-3-32-16,-2 1-16 15,-3-5 0-15,2-5 0 16,11-11-144-16,0 0 192 0,-10 5-192 0,10-5 192 16,0 0-2560-16,0 0-512 0</inkml:trace>
  <inkml:trace contextRef="#ctx0" brushRef="#br0" timeOffset="49601.62">11921 3898 25791 0,'0'0'1152'0,"0"0"224"0,14-3-1104 0,-14 3-272 0,13 3 0 0,-13-3 0 16,0 0 2528-16,0 0 448 0,0 0 96 0,0 0 0 15,0 0-1408-15,-5 10-272 0,-4 3-64 0,0-6-16 0,0-3-576 0,-4 1-112 16,-4-1-32-16,0 0 0 0,-5-4-208 0,-7 4-32 16,2-1-16-16,9-6 0 0,-3-1-208 0,-5 0-128 15,3-5 128-15,2 1-128 16,0 0 0-16,5-1-320 15,-1-8 64-15,6 3 16 16,4 1-208-16,3-4-32 0,-1 1-16 0,3-2 0 0,5-1 96 0,2 3 16 0,7-2 0 16,1-2 0-16,1 4 208 0,-2 8 176 0,-3 1-208 0,12-4 80 0,2 6 128 0,1-1 0 15,1 4 160-15,-6 2-160 0,6 0 256 0,1 2-32 0,1 1-16 0,15 5 0 16,-3 0-16-16,-1 2-16 16,-3-2 0-16,-12 0 0 15,2-1 0-15,1-2 0 0,1 3 0 0,14 0 0 0,-10 0-176 0,-2 2 0 0,-3-2 0 0</inkml:trace>
  <inkml:trace contextRef="#ctx0" brushRef="#br0" timeOffset="50105.71">12663 3652 20271 0,'0'0'1792'0,"0"0"-1424"0,0 0-368 0,0 0 0 15,0 0 2880-15,0 0 512 0,-5 11 112 0,-2 4 16 16,1 1-2048-16,1 0-416 0,-2 5-80 0,2 2-16 0,1 0-512 0,-1 7-128 15,1 1 0-15,1 7-16 0,0 6-96 0,1 3-16 16,2 1 0-16,4 6 0 0,0-1 96 0,3 1 16 0,-1 3 0 0,1-7 0 16,4 0-112-16,-1-1-32 0,1-3 0 0,-3-4 0 0,-3-2-32 0,2 1 0 31,-4-4 0-31,0-3 0 0,2-4 32 0,-2-6 0 16,-1-3 0-16,0-5 0 0,-2 1-16 0,0-6 0 15,0-11 0-15,0 0-12352 16,0 0-2464-16</inkml:trace>
  <inkml:trace contextRef="#ctx0" brushRef="#br0" timeOffset="50317.81">12802 4312 32943 0,'0'0'1456'0,"0"0"304"0,0 0-1408 0,0 0-352 16,0 0 0-16,0 0 0 15,0 0 1248-15,7 17 176 0,-3-4 48 0,1 0 0 16,0-2-288-16,0 5-48 0,-2-3-16 0,-1 3 0 0,4 1-576 0,-1 2-112 15,0-1-32-15,0 3 0 0,-2-5-144 0,1 9-16 32,-1-1-16-32,2-3 0 0,-2 0-96 0,2 0-128 0,3-1 176 0,-2-4-176 15,-1-3 128-15,2 0-128 0,1-5 0 0,0 0 0 16,-8-8 0-16,13 0-144 0,-2-5-16 0,4-3-13072 16,1-3-2608-16</inkml:trace>
  <inkml:trace contextRef="#ctx0" brushRef="#br0" timeOffset="50489.18">12903 4221 5519 0,'0'0'496'0,"0"0"-496"0,0 0 0 0,0 0 6912 0,0 0 1296 16,0 0 256-16,0 0 48 0,0 0-6112 0,0 0-1232 15,0 0-240-15,0 0-48 0,6 12-880 0,-6-12 0 16,0 0 0-16,15 10 0 15,-2-2-1920-15,0 0-288 0,-13-8-64 0</inkml:trace>
  <inkml:trace contextRef="#ctx0" brushRef="#br0" timeOffset="51192.15">13133 4553 15663 0,'0'0'1392'0,"0"0"-1120"0,12 6-272 0,-4-1 0 15,-8-5 3264-15,14 3 608 0,-1-3 112 0,-1-3 32 16,-1 3-1248-16,-3-3-240 0,2-2-48 0,1 0-16 15,1-6-1056-15,2-2-192 0,-1 0-64 0,-5 5 0 16,-1-4-528-16,1-1-112 0,0 2-32 0,0-2 0 16,-6 0-272-16,3-8-48 0,-2 1-16 0,-3 4 0 0,-3 3-16 0,-2 2 0 15,-2-2 0-15,-1 0 0 16,0 5-128-16,-8-1 160 0,0 1-160 0,-1 8 160 0,-2 5-336 0,8 3-64 16,-4 0-16-16,0 5 0 0,1-1 0 0,-2 9 0 15,3 0 0-15,3 2 0 16,2-5 80-16,4-2 16 0,4 5 0 0,2 0 0 15,1 2 160-15,5 11-208 0,1-5 80 0,0 0 128 16,3-4-144-16,-3-6 144 0,3-3 0 0,1 2 0 0,1-2 0 0,1 1 0 16,4-4 0-16,3-5 0 0,-5 0 160 0,3-3-16 0,-1-5 0 0,4-5 0 15,-2-3 112-15,12-8 0 16,-2-6 16-16,-4 5 0 0,-1-3-112 0,-10 7-32 16,-1-1 0-16,1-4 0 0,2-3-128 0,2-12 0 0,-6 4 0 0,-7 9 0 15,-2-1 0-15,-2 0-176 16,-2 0 48-16,1 2 0 0,-4-3 128 0,1-2-128 15,-2 8 128-15,1 6-128 0,-6-1 128 0,3 3 0 16,2 0 0-16,3 8 0 0,0 0 0 0,0 0 0 0,0 0 0 0,0 0 0 16,-10 6 0-16,10-6 0 0,-7 10-176 0,6 1 176 15,1-1-176-15,0 9 176 16,1-1-192-16,4 2 192 0,-1 1 0 0,-1-8 0 16,-2 6 0-16,3-1 0 0,1 5 0 0,3 8 0 15,1 0 128-15,0-5-128 0,-3 0 128 0,2-7-128 0,2 2 0 0,1-1 144 16,1-4-144-16,4 2 0 0,0-2 0 0,0-5 0 0,1-6 128 15,-6-5 0 1,4-3 0-16,1-2 0 0,2-3-128 0,6-5 160 16,-5-3-160-16,-2-1 160 0,-3 1-160 0,-6 3 0 15,1-3 0-15,-3-3 0 0,-1 1-144 0,0-2 144 0,-2-1-192 0,0-11 192 16,-1 2-176-16,-4 4 176 0,1 2-160 0,1 13 160 16,1-2 0-16,1 5 0 15,-2-1-128-15,0 9 128 0,0 0 0 0,0 0-176 16,0 0 176-16,0 0-160 0,0 0 16 0,0 0 0 15,6 20 0-15,-4 1 0 0,1 0 144 0,-3-1-208 0,-3 1 80 0,3 3 128 0,-2 2 0 0,2 2 0 16,0-2 0-16,0 11 0 0,2 0 0 0,1-12 128 0,1-6-128 0,0-1 128 31,1-3-128-31,2-2 0 0,3-4 0 0,4 3 0 16,-1-12 0-16,3-4-224 0,4-9 48 0,-6 5 16 16,3 0-2976-16,1-5-608 0</inkml:trace>
  <inkml:trace contextRef="#ctx0" brushRef="#br0" timeOffset="51492">13106 4218 24879 0,'0'0'2208'0,"0"0"-1760"16,5-5-448-16,4-4 0 0,4-3 2176 0,2 1 336 15,0-2 80-15,-4 2 16 0,4 1-1040 0,1-3-208 16,3-2-32-16,7-6-16 0,-1 0-672 0,1 0-128 0,-7 1-16 0,-3 7-16 0,1 2-288 0,-1-2-48 16,0 3-16-16,7-4 0 15,-7 6-128-15,-3 6 0 0,-3-1 144 0,-4 6-144 16,2 2 0-16,-1 3 144 0,-1 0-144 0,2 8 0 0,-1 2 128 0,-1 2-128 31,1-3 0-31,-1 0 0 0,1-1 0 0,1 0 0 0,2 0 0 0,-1 4 0 16,3-2-192-16,6 6-128 0,0 0-48 0,-7-7-17776 15</inkml:trace>
  <inkml:trace contextRef="#ctx0" brushRef="#br0" timeOffset="51644.18">13630 5134 39391 0,'0'0'1744'0,"0"0"368"0,0 0-1696 0,0 0-416 0,0 0 0 0,0 0 0 0,0 0 1424 0,0 0 208 0,0 0 32 0,0 0 16 15,0 0-880-15,0 0-176 16,0 0-48-16,0 0 0 16,0 0-960-16,0 0-208 0,0 0-48 0,15-8 0 0</inkml:trace>
  <inkml:trace contextRef="#ctx0" brushRef="#br0" timeOffset="52290.71">15017 4631 32127 0,'0'0'1424'0,"0"0"304"15,0 0-1392-15,0 0-336 0,0 0 0 0,0 0 0 0,0 0 1216 0,0 0 160 0,0 0 32 0,8-13 16 16,3-7-240-16,4-1-48 16,1-3-16-16,5-6 0 0,3 1-704 0,2 0-144 15,4-4-16-15,-3-4-16 0,-1 0-48 0,-1 3-16 16,-4-2 0-16,-3 2 0 0,-4-7 32 0,-1 4 16 15,-5 5 0-15,-1-3 0 0,-4 3-16 0,-1 0 0 16,-2 7 0-16,-2 2 0 0,-1 1-16 0,-2 5-16 0,2 3 0 0,-2 2 0 0,5 12 0 0,0 0 0 16,0 0 0-16,0 0 0 0,0 0 96 0,0 0 32 31,0 0 0-31,0 0 0 0,-3 22-304 0,1 7 0 16,2 8 0-16,2 9 0 0,-1-1 0 0,1 7 0 15,3 2 0-15,-4-1 0 0,1-3 0 0,1 1 0 0,0-3 0 0,1 1 0 16,-1 2 0-16,0 2 0 0,0 1 0 0,2-20 0 15,0 3 0-15,2 2 0 0,-1-2 0 0,5 9 0 0,1-15 0 0,1-4 0 0,-2-9 0 0,-3-10 0 47,2-1-672-47,5-6-144 0,-4-6-16 0,0-3-12480 0,7-5-2496 0</inkml:trace>
  <inkml:trace contextRef="#ctx0" brushRef="#br0" timeOffset="52684.93">15988 4111 34095 0,'0'0'3024'0,"0"0"-2416"15,0 0-480-15,0 0-128 0,0 0 1760 0,0 0 336 16,0 0 64-16,0 0 16 0,0 0-832 0,0 0-144 16,-13 3-48-16,0-3 0 0,-2-3-576 0,2 6-128 15,0 2-32-15,-2 3 0 0,-1 0-96 0,0 4-32 16,0 1 0-16,-2 3 0 0,-3 0-288 0,1 9 160 0,2-1-160 0,2 2 128 0,0 1-128 0,5 4 0 15,2 2 0-15,3-4 0 16,-4 0 0-16,7 4-176 0,3 4 176 0,0 4-128 16,3-1 128-16,2-1-128 0,2 2 128 0,1-4-128 15,1-4 128-15,1-12-128 0,2 0 128 0,7 8-128 16,-1-10 128-16,1-2-160 0,-1-4 160 0,-2-5-160 16,4-8-112-16,-4-3-32 0,-3-2 0 0,0 0 0 15,-2-7 304-15,-1 3-160 0,0-6 160 0,-4-3-128 16,1-1 128-16,-4 3 0 0,-3-2 0 0,-3-2 0 0,-4-1 0 0,3 5 128 15,-6 0-128-15,-2-2 176 0,-2 2-32 0,-2-1 0 0,-4 8 0 0,1 0 0 32,-4 3 32-32,2 1 0 0,0 5 0 0,3 0 0 15,2 5-176-15,3 1 0 0,1 1 144 0,12-7-144 16,-6 8-1536-16,6-8-368 0,0 16-80 0</inkml:trace>
  <inkml:trace contextRef="#ctx0" brushRef="#br0" timeOffset="53215.28">16452 3954 43071 0,'0'0'1920'0,"0"0"384"0,-8-5-1856 0,8 5-448 16,0 0 0-16,0 0 0 0,0 0 1040 0,0 0 112 15,0 0 32-15,0 0 0 0,0 0-640 0,-3 13-128 16,1 0-32-16,2 6 0 0,2 2-384 0,-2 7 0 0,4-2-144 0,3 16 144 16,-1-1 0-16,-1-12 0 0,2 0 0 0,-1 7 0 15,1-2 0-15,1 15 0 0,0-4 0 0,-3-3 0 0,0-4 0 0,-4-11 0 16,-1 2 0-16,2 4 0 16,-2-4 0-16,-2 13 0 0,-1-4 0 0,1-6 0 15,2-8 0-15,2-12 144 0,-2-2-144 0,0-10 192 0,0 0-192 0,0 0 0 16,0 0 0-16,0 0 0 15,0 0-448-15,0 0-160 0,0 0-32 0,5-13-16 32,0-4-32-32,1-9 0 0,-1-1 0 0,0-2 0 0,0-1 288 0,-3 9 48 0,4-2 16 0,-1-2 0 15,1 0 336-15,3-12-144 0,0 4 144 0,-2 17 0 16,1 2 0-16,0 2 0 0,-1 1 0 0,1 3 0 0,0 3 0 16,5 2 0-16,0 3 160 0,0 0-32 0,1 6 16 0,-4-1 16 15,0 3 0-15,1 0 0 0,1 4 64 0,4 2 16 16,-2 2 0-16,-5-1 0 15,0-2 144-15,-2 5 48 0,-4 1 0 0,-1 6 0 16,-2-4-112-16,-2 16 0 0,-1 0-16 0,-2-12 0 0,-3 1-48 0,-2-2-16 16,-3 0 0-16,-2 1 0 0,-2-4-32 0,-9 8 0 15,1-5 0-15,1-4 0 0,0-5-64 0,7-4-16 16,-1-3 0-16,1-3 0 0,0-5-416 0,-4 0-96 16,3-2 0-16,7-4-16 15,3-4-1776-15,6-1-336 0,4-6-80 0,4 1-16048 0</inkml:trace>
  <inkml:trace contextRef="#ctx0" brushRef="#br0" timeOffset="53416.78">16937 4371 35007 0,'0'0'1552'15,"0"0"320"-15,10 3-1488 0,-10-3-384 0,0 0 0 0,10 0 0 16,0 3 1872-16,3-1 304 0,-13-2 64 0,9 11 16 16,-2-1-1344-16,-2-2-272 0,-2 3-48 0,0 2-16 0,-1 4-256 0,-1-1-64 15,1 8-16-15,0 1 0 16,-6-4-48-16,3 5-16 0,1 3 0 0,0-5 0 0,0 1-176 0,0 7 192 15,3-3-192-15,0-8 192 16,1-4-192-16,-4-17 0 0,4 8 144 0,-4-8-144 0,0 0 0 0,10 3-208 16,-10-3 16-16,12-8 16 31,0-3-2384-31,1-6-464 0,0-1-112 0</inkml:trace>
  <inkml:trace contextRef="#ctx0" brushRef="#br0" timeOffset="53578.59">16997 4109 22111 0,'0'0'1968'0,"0"0"-1584"0,0 0-384 0,0 0 0 0,0 0 2320 0,-4 13 384 16,-3 0 80-16,7-13 16 0,-6 17-944 0,2-9-176 31,1 5-32-31,3-5-16 0,0-8-1184 0,-2 16-224 0,2-16-48 0,0 0-16 16,0 0-160-16,7 7 0 0,1-6 0 0,2 2-11504 31,3-6-2208-31</inkml:trace>
  <inkml:trace contextRef="#ctx0" brushRef="#br0" timeOffset="53832.21">17514 3884 41583 0,'0'0'1840'0,"0"0"384"0,0 0-1776 0,0 0-448 0,0 0 0 0,0 0 0 15,0 0 1312-15,0 0 176 0,0 0 48 0,-4 11 0 0,1 1-976 0,0 1-192 16,1-1-48-16,1 5 0 0,1 7-320 0,1 2 0 31,1 3 0-31,0 4 0 0,1 2 0 0,0 3 0 0,2 1 0 0,1 18 0 16,-2-7 0-16,-1-5 0 0,-1-4 0 0,-2-4 0 0,-2-1 0 0,0-2 128 15,2 3-128-15,-1 1 0 16,-3-6 0-16,1 1 128 0,0-4-128 0,0 0 0 16,1-3-1664-16,0-2-384 0,-1-4-96 0,-2-7-17248 15</inkml:trace>
  <inkml:trace contextRef="#ctx0" brushRef="#br0" timeOffset="53971.5">17295 4626 23039 0,'0'0'2048'16,"0"-13"-1648"-16,3-2-400 0,0 9 0 0,0-3 3680 15,2 1 656-15,0 0 128 0,5-3 16 0,4 3-2304 0,1 0-448 0,0-1-112 0,-2 5-16 0,4-4-800 0,5-1-160 16,0 1-48-16,3 0 0 0,1-2-288 0,1-1-64 16,-1 0-16-1,-1 1 0-15,-3-3-224 0,1-2 0 16,0 2 0-16</inkml:trace>
  <inkml:trace contextRef="#ctx0" brushRef="#br0" timeOffset="54529.68">18520 3838 11967 0,'-8'-16'528'0,"8"16"112"0,-1-10-512 0,-3-3-128 16,4 13 0-16,-3-8 0 0,-2 0 4832 0,0 2 928 16,5 6 192-16,0 0 48 0,0 0-2944 0,-11-2-592 0,11 2-112 0,-8 2-32 0,0 1-1168 0,-2 2-256 15,0 3-32-15,-3 11-16 16,2 7-496-16,0 4-96 16,-1 2-32-16,-1 9 0 0,-1 7-224 0,-1 3 144 0,-1 5-144 0,0 3 128 15,1-1-128-15,-1 4 0 0,-1 0 0 0,0-4 0 0,0 4 0 0,-2 3 0 16,-2 1 0-16,0 1 0 0,-2 3 0 0,-1-5 128 31,1-10-128-31,8-18 0 0,-3 4 0 0,-1-4 0 0,-1 0-192 0,-10 12 192 31,2-15-2240-31,5-5-336 0,7-7-64 0</inkml:trace>
  <inkml:trace contextRef="#ctx0" brushRef="#br0" timeOffset="55281.25">18714 4689 23951 0,'0'0'2128'0,"0"0"-1696"16,0 0-432-16,0 0 0 0,8-10 2752 0,-2-3 448 31,-3-3 112-31,9-3 16 0,1 1-1472 0,3-7-272 0,3-7-64 0,4 3-16 16,3-4-928-16,0 1-192 0,-3-2-48 0,1-4 0 15,1 3 80-15,-1-3 16 0,-3-1 0 0,2 4 0 16,-4 2-160-16,-3 7-16 0,-4-1-16 0,-4 5 0 0,-5 5-96 0,-1 2-16 15,-2 15 0-15,0 0 0 0,-7-10 96 0,7 10 16 16,-8 0 0-16,-2 3 0 0,-2 2 16 0,5 5 0 0,1 5 0 0,1 3 0 16,-2 3-256-16,4 6 0 0,1 2-192 0,4 6 192 15,1 0-240-15,-1 3 64 0,-2-4 16 0,3-2 0 16,2 4 160-16,-2-2 0 0,-3 7 0 0,0-4 0 16,0-3 0-16,-1 3 0 15,-1 4 0-15,0-7 0 0,-3-3 0 0,2-5 0 0,2 1 0 0,-3-6 0 16,-1-4 0-16,2-4 0 15,3-13 0-15,-8 11 128 0,3-1-128 0,5-10 0 16,-11 8 0-16,11-8 0 0,-15 5-288 0,4-2-80 16,-4-3-16-16,2 0 0 15,0-3-368-15,0-2-80 0,-3 2 0 0,3-5-16 16,2 1 272-16,-1 1 48 0,1-3 16 0,11 9 0 0,0 0 352 0,0 0 160 0,-10-4-128 0,10 4 128 0,0 0 0 0,0 0 176 16,0 0-16-16,0 0 0 0,0 0 96 0,12-9 32 31,1 5 0-31,3-3 0 0,3 2-288 0,4 0 160 15,1-3-160-15,6 0 128 0,0 0 144 0,3-3 32 16,-2 3 0-16,-2-2 0 0,0 2-16 0,-9 4 0 0,-1 3 0 0,2-2 0 16,0 3-160-16,0-4-128 0,-1 4 192 0,-1 0-192 15,-1 4-1872-15,0-4-496 0</inkml:trace>
  <inkml:trace contextRef="#ctx0" brushRef="#br0" timeOffset="56415.31">19834 4431 37727 0,'1'-15'1664'0,"-1"15"352"0,5-13-1616 16,-1 8-400-16,-1-3 0 0,-2 0 0 0,-1-3 1312 0,0-2 176 0,0 1 48 0,-3-1 0 0,-2 5-640 15,0 3-128 1,1 1-32-16,-3-3 0 0,-1 2-400 0,-5 2-80 0,-2 1 0 0,1 4-16 0,-3 1-64 15,6 5-16 1,0 0 0-16,-4 4 0 0,-1 1-160 0,-7 8-144 0,5 3 144 0,5 2-208 16,0 5 48-16,5-8 16 15,0 1 0-15,2 1 0 0,2 0 144 0,3 14-192 0,1-4 192 0,5-6-192 16,3-2 192-16,-2-10-192 0,2-3 192 0,2-2-192 0,3-1 192 0,10-1 0 31,-2-7 0-31,-2-6 0 0,1-2 0 0,-4-3 0 16,5-4 0-16,2-4 0 0,1-5 128 0,15-8 0 0,-3-4 0 0,-4 4 0 15,-1-5-128-15,-11 13 192 16,1-7-64-16,-2 2 0 0,1-3-128 0,6-18 176 0,-5 2-176 0,-5-1 192 16,-1-4-192-16,-5 12 192 0,-1-2-192 0,1-6 192 15,-2-1-192-15,2-22 192 0,-7 8-192 0,-3 27 192 16,-2 2-192-16,-1 3 160 0,-2 3-160 0,-3 1 160 16,-1 4-160-16,-6-3 0 0,2 4 144 0,2 7-144 15,1 5 0-15,2 8 144 0,8 0-144 0,0 0 0 16,-8 5 0-16,-4 3 0 0,4 7-160 0,2 0 160 15,-1 4-288-15,7-3 64 0,-2 5 16 0,2 4 0 16,2 4 80-16,-2 5 128 0,5 2-208 0,-2 6 80 0,-3 3 128 0,5 4 0 16,-2 0 0-16,2-2 0 0,2-2 0 0,-1 20 0 15,-1-8 0-15,0-10 0 0,0-6 0 0,0-15 0 0,1 5 0 0,-1-2 128 16,-2-3-128-16,4 14 0 0,-1-6 0 0,2-6 0 16,-3-10 128-16,-1-7-128 15,0 1 128-15,1-6-128 0,-5-6-144 0,0 0-112 16,10 3 0-16,-10-3-16 15,11 0-560-15,-11 0-96 0,7-8-32 0,-1-2 0 16,1-4 80-16,1-7 16 0,0 0 0 0,-1-7 0 16,-1-1 352-16,-1 8 80 0,0-4 16 0,1-4 0 0,2 0 272 0,5-8 144 15,0 3-160-15,-4 11 160 0,-1 5-144 0,3 2 144 0,-3 3-128 0,0 5 128 16,-3 1-160-16,-5 7 160 0,0 0-192 0,0 0 192 16,8 15 0-16,-5-2 0 0,1 3 0 0,-3 5 144 15,-1 3 16-15,-3 14 0 0,-2-1 0 0,2 0 0 0,1 1 112 0,1-14 32 31,-3 5 0-31,3 4 0 0,-1-4 16 0,2 13 16 0,0-9 0 0,3-6 0 16,2-6-208-16,2-8-128 16,1-5 160-16,0-3-160 0,2-5 0 0,6 0 0 0,-1-8 0 0,3 0 0 15,-2-5 0-15,-5 0-240 16,2 2 32-16,-2-5 0 0,-1-2-112 0,3-10 0 0,-6 5-16 0,-4 7 0 0,0-3 336 0,0 1-176 16,-1-5 176-16,0 0-128 15,-1 1 128-15,3-8 0 0,-3 6 0 0,2 1 0 0,2 1 0 0,-1 13 0 0,0 0 0 0,1 1-128 31,0-1 128-31,-5 9 0 0,0 0 0 0,0 0 128 16,0 0-128-16,0 0 192 0,0 0-64 0,8 9 0 0,2-5 256 0,-2 11 48 16,-1-2 16-16,-4 0 0 0,-1 3-16 0,-1 2 0 15,-1 2 0-15,0 1 0 0,0 0-64 0,0 8-16 16,0-5 0-16,2 4 0 0,1-7-96 0,-1-8-32 16,1 0 0-16,0-2 0 0,2-2-96 0,3 4 0 15,-8-13-128-15,8 3 192 0,0 0-32 0,2-6-16 16,1 0 0-16,2-2 0 0,2-3-144 0,3-1 192 15,0-2-192-15,-2-2 192 0,0-3-192 0,-1 3 0 0,-2-3-160 16,1-1 160-16,1-4-304 0,6-8 48 16,-6 1 0-16,-5 15 0 0,-1-3-64 0,-1 3-16 15,1 0 0-15,-5 2 0 0,0 3 192 0,-4 8 144 16,0 0-192-16,0 0 192 0,0 0-256 0,0 0 48 16,0 0 16-16,-7 11 0 0,1 2 192 0,-4 12-176 0,0-1 176 0,4-8-160 15,-1 0 160-15,2 2 0 0,0 3 160 0,2-1-160 16,2 1 336-16,1 3-16 0,0 1-16 0,3-4 0 15,0 0 128-15,4-2 16 0,-1-1 16 0,2-2 0 0,2-3-160 0,1-5-48 16,2 1 0-16,5-9 0 0,2-2-256 16,-1-5 0-1,1-2 0-15,1-6-13504 0,0 2-2768 16</inkml:trace>
  <inkml:trace contextRef="#ctx0" brushRef="#br0" timeOffset="56902.41">21694 3796 26831 0,'0'0'1184'0,"0"0"256"16,0 0-1152-16,-11-3-288 0,11 3 0 0,0 0 0 16,-8 0 1168-16,8 0 176 0,0 0 48 0,-8 8 0 15,8-8-208-15,-7 13-32 0,1-2-16 0,4 2 0 0,2 4-384 0,0 2-80 32,2 2-16-32,3 16 0 0,1 9-32 0,1-1-16 0,-2 6 0 0,-1-16 0 15,0 3-352-15,1 4-64 16,-1 3 0-16,0 1-16 0,-4-1-176 0,1 17 160 0,-1-5-160 0,2-20 160 15,-4-3-32-15,1 2 0 0,-1 1 0 0,-1-3 0 16,0 4-128-16,-1-6 160 0,-1-3-160 0,2-1 160 16,2-7-1184-1,-1 0-224-15,0-8-48 0,-3 7-16128 0</inkml:trace>
  <inkml:trace contextRef="#ctx0" brushRef="#br0" timeOffset="57182.99">22027 4371 17503 0,'0'0'1552'0,"0"0"-1232"0,0 0-320 0,0 0 0 0,0 0 3776 0,0 0 688 16,-6 0 144-16,-6 0 16 0,1 3-2400 0,1 5-496 0,-3-3-80 0,4 2-32 15,-4-1-976-15,-2 5-208 0,-1 1-48 0,-2 1 0 16,0 3-208-16,0 0-48 16,0 2-128-16,4-2 192 0,-1 1-192 0,4-1 0 0,3 0 0 0,1-3 0 15,2 0 0-15,2 6 0 0,3-6 0 0,3-1 0 16,2-2 0-16,3-2 0 0,4 0 0 0,7 0 0 15,2 0 256-15,2 0-32 0,1-5-16 0,-6-3 0 0,2-3-64 16,-1 3-16-16,5-3 0 0,9 1 0 16,-6-4-128-16,1 4-176 0,-5-1 48 0,-10 0 0 15,0-2-576-15,0 2-128 0,0 1 0 0,-2 2-16 32,-1-3-2608-32,3-2-512 0</inkml:trace>
  <inkml:trace contextRef="#ctx0" brushRef="#br0" timeOffset="57644.99">22323 4462 16575 0,'0'0'1472'0,"0"0"-1168"0,-8 0-304 0,-1 3 0 0,3 5 3776 0,-1-3 688 15,1-2 144-15,0 5 16 16,1 0-2128-16,0 2-448 0,2 2-64 0,-1 0-32 0,3 1-944 0,-1 2-192 0,2-2-48 0,2 11 0 16,1-2-384-16,0 2-96 0,2-3-16 0,-2-5 0 31,2 2-64-31,2 2-16 0,1-4 0 0,5 5 0 0,-2-5-32 0,-3-8-16 0,0 0 0 15,2-4 0-15,-10-4 96 0,13 0 16 16,2-2 0-16,3-5 0 0,1-4-64 0,-4 0-16 16,-4-2 0-16,-3 5 0 0,0-5-176 0,0-4 0 15,0 1 0-15,4-8 0 0,-4 0 0 0,0 2 0 0,-1 5 0 0,-4 4 0 0,0-2 0 0,-1 5 0 32,-1-1 0-32,1 3 0 0,-2 8 0 0,0 0-144 15,0 0 144-15,0 0 0 0,0 0-272 0,0 13 48 0,0 3 16 0,2 3 0 0,-1 3 32 0,2 15 16 31,2-1 0-31,-1-14 0 0,-1 8 160 0,0-3 0 0,2 6 0 0,1 14-128 0,-1-2 128 0,-1 1 0 16,-1-1 0-16,-3-14 0 16,-2 0 0-16,1 1 176 0,-4 4-48 0,-2 3 0 0,-3 1 0 0,-7 25 0 0,-3-6 0 15,1-6 0-15,-3-2-128 0,9-22 0 16,-4 0 144-16,-9 7-144 0,1-10 0 0,4-10 0 16,2-3-160-16,1-5 160 0,0-8-160 15,2-8 160-15,1-5-128 0,5 0 128 0,-1-8-368 0,0-20 16 0,4 1 0 0,6 11 0 47,1-6-96-47,1 0-32 0,4-3 0 0,6-20 0 16,1 1-2368-16,1 4-480 0</inkml:trace>
  <inkml:trace contextRef="#ctx0" brushRef="#br0" timeOffset="57860.03">22272 3965 3679 0,'0'0'160'0,"0"0"32"0,0 0-192 0,15 2 0 0,3-2 0 0,5 0 0 16,4 0 7744-16,22 0 1488 16,3 0 304-16,-13 3 64 0,6 2-7424 0,4-2-1472 0,3 2-320 0,-3-2-48 15,3 2-144-15,-5-2-48 16,-2 2 0-16,-6 2 0 15,-3-3-1136-15,-7 1-224 0</inkml:trace>
  <inkml:trace contextRef="#ctx0" brushRef="#br0" timeOffset="58643.75">4869 5241 34559 0,'0'0'1536'0,"0"0"304"0,0 0-1472 0,0 0-368 16,0 0 0-16,0 0 0 0,-9 3 1120 0,9-3 160 16,-4 16 16-16,1 2 16 0,0 7-464 0,3 4-80 0,3 7-32 0,2 1 0 15,0 2-560-15,-2-10-176 0,0 7 0 0,2 4 0 16,0-1 160-16,3 21-160 0,-6-9 128 0,0-1-128 16,1 4 0-16,-3-17 128 0,-2 3-128 0,-1 6 0 15,0-4 144-15,-2 20-144 0,2-9 160 0,-4-9-160 16,2-6 208-16,2-17-48 15,0 0-16-15,-1-5 0 0,0 3-144 0,-1 3 0 16,0-9 0-16,5-13 0 16,0 0-2448-16,0 0-528 0,0 0-96 0</inkml:trace>
  <inkml:trace contextRef="#ctx0" brushRef="#br0" timeOffset="58870.54">4298 5377 15663 0,'0'0'1392'0,"-13"5"-1120"16,13-5-272-16,0 0 0 16,0 0 4448-16,0 0 832 0,0 0 160 0,0 0 48 15,0 0-3456-15,0 0-688 0,15-2-144 0,6-1-32 16,6 0-704-16,9-2-144 0,6 0-16 0,2 2-16 16,1-2-160-16,4 2-128 0,1-5 144 0,6 3-144 15,-1 2 176-15,2 3-176 0,0 0 192 0,-4 0-192 0,-6 0 160 0,-3 0-160 16,-3 0 128-16,-2-2-128 31,0-1-1744-31,-4 0-432 0,-4 1-96 0</inkml:trace>
  <inkml:trace contextRef="#ctx0" brushRef="#br0" timeOffset="59148.68">5235 5785 38639 0,'0'0'1712'0,"0"0"352"0,0 0-1648 0,0 0-416 0,0 0 0 0,0 0 0 0,0 0 640 0,0 0 32 16,0 0 16-16,1 16 0 0,3-1-112 0,-1 1 0 15,0 3-16-15,0-1 0 0,-1 2-368 0,1 1-192 16,2 3 192-16,0 2-192 0,0-2 304 0,0 4-48 31,-2-4-16-31,2-1 0 0,0 1-48 0,0 1-16 16,-2-1 0-16,0-11 0 0,2 0-176 0,0 2 160 0,-2-2-160 0,-1 5 160 15,1-7-160-15,-3-11 192 0,0 0-192 16,0 0 192 0,0 0-1008-16,0 0-192 0,0 0-32 0,6-11-11840 15,1-4-2368-15</inkml:trace>
  <inkml:trace contextRef="#ctx0" brushRef="#br0" timeOffset="59328.14">5319 5749 24879 0,'0'0'1088'0,"0"0"256"0,0 0-1088 0,0 0-256 0,0 0 0 0,0 0 0 0,0 0 3488 0,0 0 640 15,0 0 128-15,0 0 32 0,0 0-2848 0,0 0-560 0,0 0-112 0,0 0-32 16,16-2-736-16,1-1-128 16,-1 3-48-16,0 0-12448 15,0 0-2496-15</inkml:trace>
  <inkml:trace contextRef="#ctx0" brushRef="#br0" timeOffset="60109.36">5542 5835 4607 0,'0'0'400'0,"0"0"-400"16,0 0 0-16,0 0 0 0,0 0 7008 0,0 0 1312 16,9 16 272-16,-4-3 48 0,-5-13-5600 0,3 16-1120 0,2-3-240 0,0-1-32 15,0 4-1072-15,-2 2-192 0,-1-2-64 0,1 4 0 16,0-3-32-16,1 5-16 0,1-3 0 15,-4-3 0-15,1 1-32 0,1-1-16 0,-1-3 0 0,4 5 0 16,-3-4-64-16,-3-14-16 0,0 0 0 0,0 0 0 16,0 0-16-16,0 0-128 0,0 0 192 0,0 0-64 15,0 0 16-15,0 0 0 0,7-11 0 0,-1-1 0 16,-1-5-144-16,0-3-272 0,0-1 64 0,-2 0 16 16,0-3-96-16,-1-1-16 0,3 4 0 15,-2-3 0-15,-3-2 176 0,5-2 128 0,-2 2-192 0,2 7 192 0,-2 3 0 0,1 6-128 16,-4 10 128-16,0 0 0 15,0 0 0-15,0 0 0 0,13-5-128 0,-13 5 128 0,16 5-176 0,-1 5 32 16,-2 1 0-16,1 5 0 0,-1 0 144 0,2 2 0 16,-1-2 0-16,-2 9 0 0,2 2 0 0,-2 3 0 0,-3 0 160 15,-2-10-160-15,-1 4 224 0,3 1-48 16,-3 4-16-16,7 8 0 0,-2-8-160 0,-1-4 160 16,0-7-160-16,-2-7 160 0,0-3-160 0,7-3 0 0,-15-5 144 0,16 0-144 15,-1-8 0-15,1-2 144 16,2-4-144-16,-5-1 0 0,3-5 0 0,7-12 0 15,-1-1 0-15,-2-1 0 0,-4 0 0 0,-1-1 0 0,-2 2 0 0,-4-6 0 0,-2-5 128 16,-1 2-128 0,-2-3 0-16,-1-1 0 0,-3-2 128 0,-2 0-128 15,1-3 144-15,-3 0-144 0,0 6 160 0,-3 7-160 16,-3 3 160-16,4 9-160 0,-2 6 128 0,0 7-128 16,-1 5 0-16,0 8 144 0,-4 0 48 0,1 5 16 15,3 1 0-15,0 7 0 0,1 12-208 0,3 4 144 16,2 5-144-16,2 3 128 0,1 2-128 0,1 0 0 15,6-1-192-15,-1 2 192 0,1-2-128 0,1 2 128 16,3 2 0-16,2 4 0 0,-1-2 0 0,-1 3 0 16,0 6 0-16,1-4 0 0,-3-3 0 0,3-1 0 0,-1-4 0 0,-1-15 0 0,-2-2 0 0,0 0 0 15,-5 1 0-15,7 1 0 16,1-10 160-16,-6-8-160 0,-5-8 192 0,0 0-192 16,0 0 0-16,0 0 0 0,0 0 0 0,12-11 0 0,-4-4 0 0,0-8-304 15,-2 0 48-15,-2 4 0 16,-3-5 64-16,3-10 32 0,4-4 0 0,-2-2 0 0,1-1 160 0,1 2 0 15,3 3 0-15,2 7-128 0,-2 5 128 0,4 8-160 0,-2 3 160 0,2 8-160 16,-15 5 0-16,19 5 0 0,-1 3 0 0,-2 3 0 16,7 4 160-16,-4 4-208 0,-1 2 80 0,-1 7 128 31,-3 3 0-31,-1 1 0 0,0 1 0 0,-3 1 0 0,-2 3-128 0,-3-1 128 16,0 6 0-16,-5-6 0 0,3-5 0 0,-3 1 160 15,-3-4-16-15,3-4 0 0,-7-6-144 0,2-2 128 16,-1-8-128-16,6-8 128 15,-7 5-1632-15,-4-5-336 0,11 0-64 0</inkml:trace>
  <inkml:trace contextRef="#ctx0" brushRef="#br0" timeOffset="60326.16">5744 5233 28559 0,'0'0'1264'0,"0"0"272"0,-8-8-1232 0,8 8-304 0,0 0 0 0,0 0 0 0,-4-17 4336 0,4 17 800 16,0 0 176-16,0 0 16 0,0 0-3504 0,0 0-704 15,0 0-144-15,-13 12-16 0,1 4-832 0,1 5-128 16,-1 12 0-16,4-9 0 31,-1 7-1424-31,-6 17-176 0,2 3-16 0</inkml:trace>
  <inkml:trace contextRef="#ctx0" brushRef="#br0" timeOffset="61071.95">7578 6252 24879 0,'0'0'2208'0,"0"0"-1760"0,0 0-448 0,0 0 0 0,4-13 2720 0,3-3 464 15,1-2 80-15,2-5 32 0,-1-1-2080 0,6-7-432 16,3-4-80-16,6-8 0 0,1-1-352 0,-1-3-64 0,0-3-16 0,-3 5 0 15,1 1 144-15,-6 3 32 16,-3 2 0-16,-2-5 0 0,-3-1 144 0,-3 3 48 16,-5 0 0-16,0 3 0 0,-1 1-192 0,-3 7-16 0,-2 7-16 15,1 5 0 1,-2 2-32-16,3 4 0 0,-3 5 0 0,7 8 0 0,0 0-64 0,-10 3 0 16,10-3-16-16,-9 13 0 0,2 4-304 0,2 7 0 15,2 2 0-15,5 7 0 0,1 9-192 0,5 3 16 16,2 4 0-16,3 0 0 0,1 6 176 0,1 2-128 15,0 4 128-15,-1 9-128 0,2 1 128 0,1 4 0 16,0 1 0-16,-4-25 0 0,2 2 0 0,3 22 0 16,-5-8 0-16,0-2 0 0,-5-4 0 0,-6-19 0 15,4 12 0-15,-3-4 0 0,-1 4 0 0,-2 16 144 0,0-9-144 0,-3-7 0 16,-2-13 192-16,2-17-64 16,-5-1 0-16,-1-4-128 0,0 1 256 0,-6-3-48 0,-1 0-16 0,0-9 0 15,-2-3 0-15,5-2-16 16,-4-6 0-16,0-6 0 0,-3 1-48 0,-7-14 0 0,2-9 0 0,4-7 0 15,0-7-128-15,8-5 0 0,5-4-192 0,6 14 192 16,4-11-240-16,4-27 80 0,2 9 16 0,5 7 0 0,5 8 144 0,-3 17-208 31,3 0 80-31,5 2 128 0,3 0-384 0,12-16 64 0,-2 11 0 0,2 3 0 32,-1 7-1008-32,0 4-192 0,1 4-32 0,-1 4-11488 0,0 5-2288 15</inkml:trace>
  <inkml:trace contextRef="#ctx0" brushRef="#br0" timeOffset="61335.8">8656 6113 29487 0,'0'0'1296'0,"-10"0"288"0,10 0-1264 0,-15 0-320 0,4-5 0 0,-4 0 0 0,-1-3 3344 0,0 5 624 15,0-2 112-15,-1 0 16 0,-1-3-2368 0,1 1-464 32,-3 2-112-32,2 0 0 0,0-3-816 0,-1 8-144 0,-2 0-48 0,0 5 0 15,3 0-144-15,3 3 160 16,5 0-160-16,2 4 160 0,0 1-160 0,3 3 0 0,2 0 0 0,1 8 0 15,4 1 0-15,5 1 0 0,-1-2-160 0,9 5 160 16,3 4 0-16,3-7-144 16,8-2 144-16,2 0 0 0,0-2 0 0,6-1 0 15,0-5 0-15,-1-5-128 0,0 1 128 0,-1-6 0 0,1-3 0 0,-2-3 0 0,4 0 128 0,-4-3 16 16,-3-3 0-16,-4-1 0 0,-4-1-144 0,0-2 0 16,-1-1 0-16,-2 0-21888 0</inkml:trace>
  <inkml:trace contextRef="#ctx0" brushRef="#br0" timeOffset="62360.98">9776 5968 24879 0,'0'0'2208'0,"0"0"-1760"0,-10 0-448 0,10 0 0 15,0 0 2496-15,0 0 400 0,0 0 96 0,0 0 16 16,0 0-992-16,0 0-192 0,0 0-32 0,0 0-16 0,0 0-1200 0,10 3-224 16,3 5-48-16,10 1-16 15,-1-1-288-15,6-3 0 0,-2-1 0 0,1 0 0 16,3 4 0-16,-4-3 160 0,-4-2-160 0,4 2 192 0,0-2-192 0,-1 0 128 16,-3-1-128-16,0 1 128 0,-5 2-128 0,8-2 128 0,-4 2 0 31,-7-2-704-31,-1-1-160 0,-13-2-32 0,0 0-11776 15,12 3-2352-15</inkml:trace>
  <inkml:trace contextRef="#ctx0" brushRef="#br0" timeOffset="62545.06">9842 6236 31327 0,'0'0'2784'0,"0"0"-2224"0,0 0-560 0,0 0 0 16,0 0 2544-16,12 6 400 0,-3-1 64 0,9 0 32 15,2 0-2000-15,4-2-400 16,2 1-64-16,7-3-32 0,-1-1-96 0,5 0-32 16,6-5 0-16,5 2 0 0,-1-2-64 0,4 0-16 15,-3-3 0-15,3 3 0 16,1-3-1120-16,3 5-240 0</inkml:trace>
  <inkml:trace contextRef="#ctx0" brushRef="#br0" timeOffset="-49891.55">1114 7366 32015 0,'-39'5'1408'0,"7"3"320"0,9-3-1392 0,8 1-336 16,1-1 0-16,6 0 0 47,8-5 1200-47,29-8 160 15,49-8 48-15,-8-2 0 0,-17 5-320 0,-4-2-48 16,-2 2-16-16,-2 3 0 0,6-1-704 0,-4 3-160 16,-2 0-32-16,2 5 0 0,4-2 112 0,-14 5 16 0,5-5 0 0,17 2 0 15,-4 3-512-15,-2-2-112 16,1-1-16-16,0-2 0 0,-2-2 672 0,3 2 128 0,3 5 32 0,2-3 0 0,0-5-448 15,2-2 0-15,3 5 0 0,0-1 0 0,-2 1 128 0,4 2-128 16,-1-2 128-16,3 2-128 16,5-2 128-16,1 2-128 0,3 3 128 0,3 0-128 15,-1 0 0-15,-27 3 0 0,4-3 0 0,36 5 0 0,-1-2 0 0,-29 0 0 32,7-3 0-32,41 5 0 0,-7 0 0 0,-7 3 0 15,-5-1 0-15,3-1 128 0,2 1-128 0,5-3 0 0,4 0-160 0,-2-3 160 16,-7-1 0-16,-24 0 208 0,12-1-16 0,49-3 0 0,-2-4 64 0,-12 5 0 15,-9-2 0-15,1 0 0 0,3 2-112 0,0-2-16 32,0 0 0-32,-6 2 0 0,-7 0-128 0,-29 3 128 15,14-5-128-15,49 5 128 0,-6 0-128 0,-10 0 0 0,-11 0 0 0,1 0-176 16,2 0 48-16,3 3 0 0,4-1 0 0,-2 1 0 16,-10-3 128-16,10-3 176 0,5 1-48 0,3-1 0 15,-2 0-128-15,0 1 0 0,-6-1 0 0,-32 3-176 0,11-3 176 0,58-2 176 16,-10 3-48-16,-11 1 0 0,-8 1-128 0,-37 1 128 15,11 1-128-15,54-2 128 0,-22 5-128 0,-6-2 0 0,-3-3 0 0,5 5-176 16,6-2 176-16,-45 2 0 16,4-2 0-16,9 0 128 0,4 2-128 0,62 3 0 0,-9-3 0 0,-53 0 0 15,1-2 0-15,11 2 0 16,5-2 0-16,1 2-128 0,0 2 256 0,4 1 48 16,1-3 16-16,53 5 0 0,-16-7-192 0,-56 2 0 0,3-2 0 0,49 2-176 15,-10 1 176-15,-7-6-128 0,-6 0 128 0,-39 0-128 0,5-3 128 0,5 3 0 16,9-3 128-16,3-2-128 15,-5 2 0-15,3 3 0 16,8-2 0-16,64-1 0 0,-19 3 224 0,-65 0-32 16,4 0 0-16,17 0 0 0,2-3-192 15,0 3-256-15,-5-5 48 0,5 5 16 0,6-2 192 0,5-1 0 16,1 0 0-16,-12 3 0 0,-1 0-144 0,21-2 16 16,-1-5 0-16,-14 6 0 0,-2-2 560 0,18 3 112 15,2-4 32-15,-17 4 0 0,-1 0-576 0,3-1 0 16,3-3 0-16,17 1 0 0,-3 3 0 0,0 3 0 15,-6-3 0-15,-11 4 0 0,3-3-256 0,4 3 64 16,-1 0 0-16,1 5 0 0,7-6 192 0,-2 5-144 0,-7-3 144 0,6 3-128 0,7-3 128 0,-4 3 0 16,-1 0 0-16,18 3 128 0,0 2-128 0,-3-5 0 15,-5 1 0-15,-14-1 0 0,8 3 0 0,17-1 0 16,-7-2 0-16,-1 0 0 0,0 0 0 0,-1 0 0 16,-3-3 0-16,-1 3 0 0,-1-3 0 0,4 3 0 15,1-5 0-15,-8 1 128 0,-2 1-128 0,6-2 0 16,2-2 0-16,-18 3 0 0,-2-4 0 0,7 3 0 15,4-1 128-15,-2-2-128 0,-4 3 128 0,16-3-128 0,5 0 160 0,-19 0-160 16,2 0 0-16,4 0 128 16,0 0-128-16,16 0 0 0,-51 0 0 0,4 0 128 0,6 0-128 0,2 0 0 15,6 3 160-15,-3-3-160 16,-1 0 160-16,2-3-160 0,3 6 144 0,-1-1-144 16,-6 1 128-16,33-1-128 0,-10-2 160 0,14 3-160 15,-14 0 192-15,-19-1-192 0,-9-2 0 0,14 0 0 0,-40 0 0 0,8 0 0 16,4 0 144-16,1 0-144 0,1 0 0 0,1-2 144 15,5-1-144-15,-3 3 0 16,-1-3 144-16,0 1-144 0,3-1 0 16,-1-2 128-16,1 2-128 0,-5-2 0 0,-1 5 160 0,-4-4-32 15,-2 4-128-15,38-1 192 0,-12-2-192 0,-18 3 144 16,-3-4-144-16,-11 4 128 0,-9 0-128 0,4 0 128 16,-26 0-128-16,6 0 128 0,4-1-128 0,1-3 0 15,0 4 144-15,-1-3-144 0,-2 2 0 0,3-3 144 16,2-1-144-16,1 2 0 0,0 0 160 0,1-2-160 15,-2 0 128-15,-4 2-128 0,2-2 272 0,1 2-16 16,-1 1-16-16,2-1 0 0,1 0-240 0,-3 1-128 0,-4-4 128 0,0 6-208 16,1 0 208-16,2 0 0 0,-1 0 192 0,4 0-192 15,-2 0 208-15,1 0-64 0,-1 0-16 16,-5 0 0-16,18 0-128 0,-8 0 160 0,-24 0-160 0,3 0 160 0,-2 0-160 0,1-2 0 16,-4-1 0-16,0 3 0 15,0 0 0-15,-3 0 128 0,-7-3-128 0,-5 3 0 16,-4 0-448-1,-5 0-192-15,-5 0-16 0</inkml:trace>
  <inkml:trace contextRef="#ctx0" brushRef="#br0" timeOffset="-27796.02">1189 8030 39279 0,'0'0'3488'0,"8"13"-2784"0,2 0-576 0,-1 3-128 0,-2 3 0 0,-1 4 0 15,1 5 144-15,-1 1-144 0,1 5 208 0,-1 5-16 0,-1 0-16 0,-2 2 0 16,2-1 32-16,-3-11 16 0,0 4 0 0,-1 4 0 15,1 5-64-15,-1 1-16 16,1 2 0-16,0-1 0 0,-1-2 0 0,3 2 0 16,-6-2 0-16,0 0 0 0,1-4-16 0,2-3 0 15,4-1 0-15,-2-4 0 0,1-6 16 0,-1-3 0 16,-1 3 0-16,-1-4 0 0,1-4-16 0,-2-3-128 16,1 0 192-16,-1-1-64 0,0-4-128 0,0-8 192 0,0 0-192 0,0 0 192 15,0 0 32-15,-3-7 16 0,-3-6 0 0,1-3 0 16,0-7-240-16,0-4 144 0,-3-6-144 0,0-4 128 15,-2-9-352-15,0 1-80 0,-1-4-16 0,0-22 0 32,1 6-272-32,3 6-64 0,-1 6-16 0,-1 3 0 0,-1 4 336 0,5 5 64 0,3 4 16 0,1 3 0 0,-3 3 256 0,4 2 272 15,0 0-48-15,0 8-16 0,0 1 160 0,4-9 16 16,-1 0 16-16,3 4 0 0,1 1 32 0,3 1 0 16,3 1 0-16,0 0 0 15,-4 6-32-15,3 2 0 0,1-1 0 0,-4 7 0 16,3-2-144-16,-1 4-16 0,2-2-16 0,-5 8 0 15,5 3-224-15,8 10 0 0,-1 1 0 0,3 4 0 16,-1 3 0-16,3 4 0 0,1 4 0 0,0 0 0 16,-2 4 0-16,2 2 0 0,0-4 0 0,0 2 0 15,0 4 128-15,-2-5-128 0,-1 3 0 0,-2-3 0 0,-3 0 144 0,1 6-144 16,-4-2 128-16,-4 2-128 0,-2 3 176 0,-3 5-48 16,-3-4-128-16,-6 3 192 0,-7-4-32 0,2-12-16 15,-5 3 0-15,-6 14 0 16,-2-4-784-16,4-14-144 15,-5-4-48-15,-4-3 0 0,-4 0 1680 0,-13 7 336 0,2-10 64 0,9-2 16 0,1-5-880 0,1-6-160 16,1-2-32-16,2-3-16 0,-3-6-176 0,4-2 0 16,4-2 144-16,1-6-144 15,1-4-416-15,9-6-160 0,7 2-16 0,8-5-16 16,4-4-1952-16,8-1-384 0,2-1-64 0,6 2-9312 16,4 4-1856-16</inkml:trace>
  <inkml:trace contextRef="#ctx0" brushRef="#br0" timeOffset="-27299.66">2100 8526 26719 0,'0'0'2368'0,"0"0"-1888"0,0 0-480 0,0 0 0 0,0 0 2240 0,0 0 368 16,0 0 64-16,0 0 16 15,-9-9-960-15,3 2-176 0,4-1-32 0,2 8-16 16,-3-13-784-16,1 8-144 0,2 5-48 0,0 0 0 15,-4-11-288-15,4 11-64 0,-8-5-16 0,8 5 0 16,0 0-32-16,-13-5-128 0,-2 2 192 0,5 3-64 16,-1 8 16-16,-9 5 0 0,-1 2 0 0,0 2 0 15,2 8-144-15,-1 1 128 0,-1 6-128 0,6-7 128 0,1 1 704 16,-4 14 128-16,5-2 16 0,8-14 16 16,2 0-1632-1,1 5-320-15,2 1-64 0,2 7 0 0,1-5 800 0,4-7 224 0,2-4 0 0,1-2 0 0,1-6 0 0,2-3 0 0,0-3 0 0,-1-7 0 0,-1-7 0 0,4 2 128 16,-1-3 0-16,3-5 0 0,-1-11 144 0,0-1 48 15,0-4 0-15,-1 0 0 0,0 0-80 0,-2 0-16 16,-2 1 0-16,-3-1 0 0,-2 0-224 0,1-1 176 16,-2 6-176-16,-2 0 160 0,0-1-32 0,-3 4-128 15,-3 8 192-15,3 5-64 0,0 8-128 0,0 0 0 16,0 0 144-16,0 0-144 16,0 0-752-16,0 0-208 0,0 0-64 0,0 0 0 0,0 0 1568 0,-3 13 304 15,-2 3 64-15,3 5 16 0,1-1-800 0,4 4-128 31,2 1 0-31,-2-8 0 0,-3 5-144 0,7 10 144 16,1 0 0-16,0 1 0 0,-2-2 0 0,-1 1 0 16,2-4 0-16,1-4 0 0,0-6 0 0,0 2 0 15,0-6 0-15,4 1 0 0,1-10 0 0,-13-5 0 0,0 0 0 0,14 8 0 32,-1-8-704-32,-3 0-256 0,0-5-32 0,6-7-16 15,-3 1-80-15,1-7 0 0,1-1-16 0</inkml:trace>
  <inkml:trace contextRef="#ctx0" brushRef="#br0" timeOffset="-27021.7">2567 8085 24879 0,'0'0'2208'0,"-10"0"-1760"0,2-2-448 0,2-1 0 0,6 3 3824 0,0 0 672 15,-5 0 144-15,0 0 32 0,-1 0-2624 0,6 0-528 16,0 0-112-16,0 0 0 0,-5 16-1040 0,0 2-208 15,5 7-32-15,0 2-128 0,1 2 0 0,3 5 0 16,1 4 0-16,1-11 0 0,-1 3 0 0,3 7 0 16,0 0-144-16,4 25 144 0,-6 0 0 0,1-4 0 15,-1-4 0-15,-1-14 0 0,-2 1 0 0,0 17 0 0,1-7 128 0,-3-22-128 16,1 3 128-16,1-3-128 0,-1-1 128 0,1 6-128 0,-3-10 128 0,-2-2-128 16,1-9 160-16,1-13-160 15,0 0-1280-15,0 0-336 0,0 0-80 0,0 0-11360 16,-10-7-2288-16</inkml:trace>
  <inkml:trace contextRef="#ctx0" brushRef="#br0" timeOffset="-26490.4">2265 8770 18431 0,'0'0'1632'15,"0"0"-1312"-15,0 0-320 0,7-8 0 0,-7 8 4400 0,11-10 800 16,0-1 176-16,2-2 16 16,2 1-2928-16,3-1-592 0,3-4-112 0,3 0-32 0,4 3-592 15,1-1-128 1,4-1-32-16,-1 1 0 0,-3 1-480 0,2-1-112 15,2 5 0-15,-2-1-16 0,-1 3-368 0,0 0 144 0,-6-2-144 0,2 2 0 16,-3 0 0-16,-2 1 0 0,-2 7 0 0,-3-1 0 0,-1-3 0 0,-2 4-272 16,-13 0 16-16,18 5 16 31,-2 3-384-31,-16-8-80 0,0 0 0 0,7 12-16 0,-1 1 80 0,-6-13 32 0,-3 16 0 0,0 0 0 0,-1 0 416 0,1-3 192 16,3-13-160-16,-5 12 160 0,0-2 0 0,-3 4 0 15,0 1 0-15,0-4 0 0,-2 2 0 0,2 3 0 16,2-3 128-16,-1-1-128 0,-1-4 224 0,-3 8-16 15,3 2 0-15,1 1 0 0,1 2 112 0,-1 1 32 16,1 2 0-16,1 3 0 0,3-1-32 0,-1-1-16 16,0 4 0-16,3-5 0 0,1-3-32 0,3 1 0 15,0-1 0-15,1-2 0 0,0-6-128 0,2 0-16 16,1-1-128-16,-8-12 192 0,0 0-192 0,14 3 0 16,3-3 128-16,-3-3-128 0,1-2 160 0,1-3-16 15,4-5 0-15,-3-4 0 0,-4-4-16 0,-1-2 0 16,1-1 0-16,-2 3 0 0,0-3-128 0,-2-2 128 15,-5 1-128-15,0 1 128 0,-4 0-128 0,-2 1 128 16,2 0-128-16,0 10 128 0,-2 0 0 0,-1 0-128 0,0-1 192 0,3 14-64 0,-3-10-128 0,3 10 0 16,0 0 0-16,0 0 128 15,0 0-128-15,0 0 0 0,0 0 0 0,0 0 0 16,0 0 0-16,5 13-176 0,-1 6 176 0,3-1-128 16,1 3 128-16,2 4 0 15,-2-1 0-15,0 0 0 0,-1 2 0 0,1-1 0 16,0 2 0-16,0-2 128 0,2-3-128 0,-4-7 144 0,2 0-144 0,5 1 160 0,0 0-160 0,-5-8 0 0,0-1 0 0,9-1-14784 31,-3-3-3056-31</inkml:trace>
  <inkml:trace contextRef="#ctx0" brushRef="#br0" timeOffset="-25773.99">4087 8023 22111 0,'0'0'1968'0,"-7"-8"-1584"0,-1 2-384 0,0-1 0 0,0 2 3312 0,-2 2 576 0,1-2 112 0,9 5 32 0,0 0-1792 0,-13 5-336 15,-2-2-80-15,2 5-16 0,0 2-944 16,2 6-192-16,2 9-32 0,3 4-16 0,-1 7-624 0,3-7 0 16,-1 5 0-16,1 7 0 0,1 1 0 0,0 23 0 15,0-7 0-15,4 4-128 16,4-1 128-16,0 1 0 0,-2 3 0 0,4-5 0 15,3-3 0-15,-2-7 0 0,-3-4 0 0,3-2 0 0,0-5 0 0,0-4 0 16,-2-6 0-16,3 1 0 0,-1-6 0 0,-3-8 192 0,-1 1 0 0,1 4-16 16,-1 0 16-16,-1-5 16 15,3 3 0-15,-4-2 0 0,-5-4-32 0,3-13-16 0,-4 9 0 0,4-9 0 16,0 0-16-16,-3 17 0 16,3-17 0-16,0 0 0 0,-5 8-144 0,5-8 192 0,0 0-192 0,0 0 192 15,0 0-192-15,0 0 160 0,0 0-160 0,0 0 160 0,0 0-160 0,0 0 160 31,5-5-160-31,3-6 160 0,0 2-160 0,2 1 128 0,1-5-128 0,1 5 128 16,1 0-128-16,1 0 0 0,3 3 0 0,-4-3 0 16,1 0 0-16,4 5 0 0,2 3 0 0,-1 0 0 0,-4 0 0 0,-2 0 0 31,1 3 0-31,3 2 0 0,-1-2 160 0,7 5-160 0,-1 0 192 0,-4 0-192 0,-5 0 0 16,0-3 0-16,2 3 0 0,-6-3-144 31,1-1-752-31,3 0-128 0,-13-4-48 0,16 4-12736 0,1 1-2544 0</inkml:trace>
  <inkml:trace contextRef="#ctx0" brushRef="#br0" timeOffset="-25165.57">4769 8845 28271 0,'0'0'624'0,"0"0"128"0,0 0 16 0,0 0 32 0,-2-10-640 0,-1-1-160 0,3 11 0 0,0 0 0 15,-8-9 1696-15,1 1 304 0,-1 0 64 0,8 8 16 16,0 0-464-16,-14-8-80 16,14 8-32-16,-13-6 0 0,-2-1-496 0,0 5-112 0,-1-1 0 0,3 3-16 15,13 0-384-15,-15 5-80 16,-1-2-16-16,3 2 0 0,2 0-256 0,11-5-144 0,0 0 160 0,-7 11-160 0,7-11 0 0,-6 13 0 16,6-13-128-16,0 17 128 0,0-17-160 0,3 13 160 31,0 1-128-31,-3-14 128 0,5 10 0 0,-5-10-160 0,0 0 160 0,5 16 0 0,2-3 0 0,-7-13 0 15,6 12 0-15,-6-12 0 0,0 0 0 0,5 13 0 32,-5-13 0-32,2 14 0 0,-4-1 0 0,0-3 0 15,2-10 144-15,-3 15-144 0,0-2 176 0,0-1-48 0,-4 5-128 0,2 1 192 16,2 1-192-16,3 1 144 0,0-6-144 0,0 6 128 16,0-1-128-16,0-1 0 0,2 3 0 0,1-5 0 15,2 1 0-15,1-1 0 0,1-3 0 0,-1-2 0 16,2-1 0-16,-8-10 0 0,12 8 0 0,-12-8 0 15,11 3 0-15,-11-3 0 0,11-3 128 0,-1-2-128 16,0-3 208-16,1-3-32 0,1-2-16 0,-3-4 0 16,0 0-16-16,0-8 0 0,1 1 0 0,-2 0 0 15,-3 2-16-15,-2 1-128 0,-3-3 192 0,0 0-64 0,-1 2 0 0,-1 1-128 16,0 2 192-16,1-2-64 0,-2 5-128 0,-2-1 160 16,-2 1-160-16,2 3 160 0,4 3-160 0,1 10 0 15,-8-11 144-15,8 11-144 0,0 0 0 0,0 0 0 0,0 0 0 0,0 0 128 16,0 0-128-16,0 0 0 0,0 0 128 0,6 19-128 15,-1-1 0-15,0 2 0 0,1 1 0 0,1 0-128 16,-1 7 128-16,1-2 0 16,-1 3 0-16,2-2 0 0,0-1 0 0,2-1 0 15,0-1 0-15,3-3 0 0,2 0 0 0,-2-4 0 16,-4-4 0-16,1-2 0 0,5-6 0 0,-1-5-192 0,-14 0 192 0,20-8-192 31,-2-5-2032-31,-1-4-400 0,1-4-96 0</inkml:trace>
  <inkml:trace contextRef="#ctx0" brushRef="#br0" timeOffset="-24903.37">5126 8109 18431 0,'0'0'1632'31,"0"0"-1312"-31,0 0-320 0,0 0 0 0,0 0 4992 0,-11 0 912 16,11 0 192-16,0 0 48 0,0 0-3584 0,0 0-704 0,-5 13-128 0,1 2-48 15,4 3-1232-15,2 3-256 16,1 6-64-16,1 3 0 0,0 7-128 0,3 4 0 0,-1-2 0 0,3 4 0 16,-1 8 0-16,0 7 0 0,-5 4-144 0,4 0 144 0,-3-2 0 0,0-2 0 15,-3-3 0-15,4-1 0 16,3-6 128-16,-3-15-128 0,-2-4 0 0,2 13 144 16,0-11-144-16,-2-5 0 0,-3-5 144 0,4 0-144 15,-4-4-1952-15,3-1-464 16,-3-16-80-16</inkml:trace>
  <inkml:trace contextRef="#ctx0" brushRef="#br0" timeOffset="-24728.33">4973 8837 38239 0,'0'0'832'0,"0"0"192"0,0 0 16 0,13-10 48 0,2-2-880 0,0 4-208 15,-2 0 0-15,-2 3 0 0,3-3 1136 0,11-2 176 16,-1-4 32-16,2 4 16 0,0-1-848 0,-1 1-160 0,-1 2-32 0,0 1-16 15,2 3-304-15,-3 4 0 16,-4 3 128-16,4 2-128 16,3 0-1664-16,-2 3-400 0,-1 5-80 0</inkml:trace>
  <inkml:trace contextRef="#ctx0" brushRef="#br0" timeOffset="-24413.52">5527 9022 13823 0,'0'0'1216'0,"0"0"-960"16,10-5-256-16,-2 0 0 0,-8 5 5216 0,10-15 992 15,1 2 208-15,0 0 48 0,1-3-2064 0,-6 0-416 0,-3-2-80 0,1-2 0 47,2 3-4288-47,-1-6-832 0,-3 2-192 0,1 3-16 0,-3 2 1424 0,-2-1 224 0,1-2 80 0,-1 3 16 32,-1 3-976-32,-5 0-192 0,1 0-48 0,-4 1 0 0,-4 4 1632 0,1 0 320 15,-3 3 64-15,1 5 16 0,-3 0-992 0,4 8-144 0,-3 2 0 0,4 2-192 0,-1 4-64 0,7-3-16 16,0 0 0-16,-5 11 0 0,8 0 48 0,2 1 16 15,1 1 0-15,4 1 0 0,2 3 80 0,0-14 128 16,2 2-208-16,2 9 80 0,0 2 128 0,4-4 0 16,-1-4 0-16,5-2 128 0,-1-2-128 0,3-3 0 15,1-2 0-15,2-4 128 0,1-3-128 0,0-2 144 16,-1-6-144-16,4-2 160 0,1 2-160 0,1-7 0 16,1-5 0-16,1-3-13568 15,4-6-2800-15</inkml:trace>
  <inkml:trace contextRef="#ctx0" brushRef="#br0" timeOffset="-24017.84">5891 8716 37087 0,'0'0'1648'0,"0"0"336"0,0 0-1600 0,0 0-384 16,0 0 0-16,0 0 0 0,0 0 1680 0,0 0 256 31,0 0 48-31,0 15 16 0,-2-2-800 0,2 0-176 0,5 3-16 0,0 2-16 16,-2 2-544-16,2-1-96 0,-2-1-32 0,4 6 0 15,2 5-192-15,-1-1-128 16,-3-2 160-16,0-2-160 0,-2-3 128 0,2-1-128 0,2-4 0 0,-7-16 144 16,0 0-144-16,3 13 160 0,-3-13-160 0,0 0 160 15,0 0-160-15,0 0 0 0,0 0 0 0,0 0-176 0,0 0 176 0,0 0 176 16,8-8-48-16,-1-5 0 16,-1-3-128-16,1 0 0 0,-1-1 0 0,-1-2-176 15,-2-2-16-15,2 0 0 0,0 0 0 0,0-1 0 0,0 0 192 0,3 7-128 16,2 1 128-16,-1 1-128 0,1 4-112 0,-10 9-16 15,0 0 0-15,0 0 0 0,0 0 256 0,15 5 256 0,-2 2-48 0,-5 3-16 32,0 6-192-32,-2 0 0 0,3 5 0 0,-3 3 0 15,-4 1-944-15,-1 4-80 0,1 0 0 0,0 0-16 0,1-1 1040 0,0-7 192 0,-1-1 64 0,-1-6 0 16,-1-14-256-16,12 8 144 16,-12-8-144-16,13 7 128 0,-13-7 352 0,16 0 64 0,-2-7 16 0,6-1 0 31,3-10-4176-31,-4 10-832 0</inkml:trace>
  <inkml:trace contextRef="#ctx0" brushRef="#br0" timeOffset="-23219.07">6717 8893 43999 0,'0'0'960'0,"0"0"208"0,-11 0 48 0,-1 0 16 0,1-3-976 16,0-2-256-16,-1-3 0 0,1 0 0 0,-1 0 912 0,8 0 144 0,4 8 32 0,-4-8 0 15,-2-5-720-15,-7-4-144 16,-2 1-32-16,4 3 0 0,3 5-64 0,-2 3-128 0,-3 2 176 0,13 3-176 0,0 0 0 0,-10 8 0 16,1 5 0-16,0 7 0 0,1 1 0 0,2 3 128 15,1 5-128-15,2 0 0 0,-1 1 0 0,3 2 0 16,1-3 0-16,1-4 0 0,1-1 0 0,3 0 0 31,0 2-128-31,3-1 128 0,2-1 0 0,4-8 0 0,3-3 0 0,2-5 0 16,4-3 0-16,1-10 0 0,4 1-160 0,4-13 160 15,2-4-528-15,-3-6-48 16,-5 1 0-16,0-2 0 0,-2-1-352 0,-9 8-80 0,-4 1-16 0,9-14 0 16,-2 5 256-16,-7 1 64 0,-3 2 0 0,-3 10 0 0,-2 0 512 0,-3-5 192 0,-1 1-144 15,-4 7 144-15,-2 0 0 0,2 5 0 16,5 8 0-16,0 0 0 0,-8-8 624 0,8 8 144 16,0 0 48-16,0 0 0 0,0 0-384 0,-1 13-80 0,-1-5-16 15,0 12 0-15,-1-2-16 0,3 1 0 16,7 2 0-16,-1 5 0 0,-1 2 160 0,-2-2 32 15,1-2 0-15,0 4 0 0,6-4-192 0,-2 2-48 16,-1 3 0-16,-1 0 0 0,1 1-112 0,-2-11-32 0,1 1 0 0,4 9 0 16,1-5-128-16,1-6 0 0,-3-5 144 0,4-5-144 0,0-5 0 0,0-6 0 15,-1-2 0-15,2-6 0 0,1-2 176 0,0 0 16 32,-4-8 0-32,2 0 0 0,0-2-48 0,0-1 0 15,-3-6 0-15,-4 4 0 0,-3 2-144 0,-1 6 0 16,1-1 0-16,0-10 128 0,-1 1-128 0,1 4-144 15,1 2 144-15,-1 6-208 0,0 3 208 0,-3 13 128 16,0 0 0-16,0 0-128 0,0 0 0 0,0 0-176 0,11 3 0 0,2 6 0 16,-3 7 176-16,-3-3 0 0,-1 0 0 0,6 14 0 15,-1-1-176-15,0 4 176 0,-4-6-208 0,-2-3 80 0,1 8 128 0,4 20 176 16,0 1-48-16,3 2 0 16,0-1-128-16,-5-14 128 0,0 5-128 0,6 23 128 15,1 2-128-15,-2-7 0 0,-2-5 0 0,-4-2 0 0,-5-4 128 0,-2-3-128 16,-4-4 128-16,-1 3-128 0,4 1 192 0,-9-6-32 15,-6 2-16-15,-2-4 0 16,5-1 16-16,-5-1 0 0,-1-7 0 0,-1-5 0 0,-1-6-32 0,0-1-128 16,1-3 192-16,-1-7-64 0,-1-7 48 0,-1-2 0 0,5-6 0 15,2-3 0-15,1-6 0 0,5-4 0 16,6-8 0-16,7-4 0 0,5-4-176 0,8-8 0 16,7-1 0-16,6-4 0 0,8 1-256 0,4 2 80 15,4 3 16-15,-1 4 0 0,-1 1-32 0,-3-2 0 16,-3 4 0-16,1 1 0 0,-4 5-48 0,-3 2-16 0,-2 1 0 0,-3 4 0 15,-2 0-1680-15,-1 3-352 16,-3 4-64-16,2-4-16 0</inkml:trace>
  <inkml:trace contextRef="#ctx0" brushRef="#br0" timeOffset="-22353.77">1442 9439 27183 0,'0'0'592'0,"0"0"128"0,-16 0 32 0,1 0 16 0,-1 0-624 0,0 0-144 0,3 0 0 0,13 0 0 0,-16-2 1696 0,3-1 304 31,0 0 64-31,13 3 16 0,0 0-704 0,0 0-144 16,-18-5-16-16,6 0-16 0,12 5-224 0,0 0-32 0,0 0-16 0,0 0 0 0,0 0-288 0,0 0-64 31,8-11-16-31,5 2 0 0,0 8-368 0,2 1-64 15,3 1 0-15,6 3-128 0,2-4 0 0,5 5 0 0,2-2 0 0,4 2 0 16,3 0 848-16,6 1 112 0,4 2 32 0,4 0 0 16,3-3-1648-16,1 3-336 15,1 4-64-15,1-6-16 0,-2 2 848 0,7 0 224 0,0 0 0 0,0 1 0 0,0-3 0 0,-18-1 0 16,6 0 0-16,29 8 0 0,-8-5 0 0,-1 0 0 16,0-1 0-16,1-6 0 0,-5 2 0 0,1 2 0 15,0 3 0-15,1 1-128 0,2-6 128 0,1 2 0 16,-1-1 0-16,0 0 128 0,-2 1-128 0,4-2 128 0,1 0-128 15,4 2 128-15,1 3-128 0,-2 0 0 16,-1 0 0-16,0-3 0 0,-5 3 0 0,2-3 0 16,1-2 0-16,4 2 0 0,1 3 0 0,-24-3 192 15,6-1-64-15,2 0 0 0,0 0-128 0,29-1 192 16,-9-1-64-16,-3 1 0 0,1-3 16 0,-2 5 16 0,1-2 0 0,-6 0 0 0,-1-1-160 0,-27 1-176 16,6-1 48-16,30-2 0 0,-4 3 128 0,-28 0 0 31,3-3 0-31,31 0 0 0,-5-3 128 0,-4 3 48 0,-4-3 16 0,-4 1 0 15,-4-1-64-15,-21 3 0 0,3 0 0 0,2 0 0 0,0 0-304 16,25 0-64 0,-4 3-16-16,-6-1 0 0,-4 4 256 0,-5-1 0 15,-3-2 0-15,-2-1 160 0,-1 1-160 0,-1 2-176 16,-4-2 48-16,2 2 0 0,1-5 128 0,2 3 256 0,1-3-64 0,-14 0-16 16,3 0-176-16,4 0 160 0,3 4-160 15,16-3 160-15,-12 6 16 0,-11-6 0 0,1-2 0 0,3 1 0 16,-3 1-32-16,22 4 0 0,-5-2 0 0,-7 2 0 0,-9 7-416 0,-14-4-96 15,4 5-16-15,0 0 0 0</inkml:trace>
  <inkml:trace contextRef="#ctx0" brushRef="#br0" timeOffset="211274.76">8170 8754 20271 0,'0'0'1792'0,"0"0"-1424"0,0 0-368 0,0 0 0 16,0 0 1344-16,0 0 192 0,0 0 32 0,0 0 16 0,0 0-320 0,0 0-64 15,0 0-16-15,0 0 0 0,15 0-816 0,-15 0-176 16,13 0-16-16,-13 0-16 16,14 0-1184-16,-14 0-224 0</inkml:trace>
  <inkml:trace contextRef="#ctx0" brushRef="#br0" timeOffset="211432.57">8209 8971 19343 0,'0'0'1728'0,"0"0"-1392"0,0 0-336 0,0 0 0 16,0 0 4400-16,0 0 800 16,0 0 176-16,0 0 16 0,0 0-3344 0,0 0-656 0,0 0-144 0,13 8-32 0,3-4-640 0,1-8-144 15,-3 0-32-15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04T01:37:24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9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04T01:56:22.425"/>
    </inkml:context>
  </inkml:definitions>
  <inkml:trace contextRef="#ctx0" brushRef="#br0">742 627 18431 0,'0'0'816'0,"0"0"160"0,0 0-784 0,0 0-192 0,0 0 0 0,0 0 0 16,0 0 2832-16,0 0 528 15,0 0 96-15,0 0 32 0,0 0-1824 0,0 0-352 16,0 0-80-16,0 0-16 0,0 0-720 0,2 17-160 0,13-9-16 0,-2 5-16 16,-4 3 64-16,3 0 16 15,-1 5 0-15,-1 0 0 0,-2-1-64 0,6 6 0 0,3-2 0 0,-4 4 0 16,-4-4-112-16,1-1-16 0,0 1-16 0,1 4 0 15,2-2-176-15,2-5 128 0,-2-5-128 0,0 4 128 16,0-3 0-16,0-2-128 0,-2-2 192 0,-3-8-64 0,-8-5-128 0,13 3 0 16,-13-3 144-16,0 0-144 15,0 0-1200 1,17-3-304-16,-3-2-64 0,-14 5-16 0,7-8-784 0,1-5-176 16,-3-2-16-16,-4 1-16 0,3-2-1008 0,-6-4-192 15</inkml:trace>
  <inkml:trace contextRef="#ctx0" brushRef="#br0" timeOffset="469.95">1012 824 3679 0,'-7'-23'160'0,"2"13"32"0,2-1-192 0,-3-2 0 0,1-3 0 0,0 3 0 16,0-3 4416-16,2-1 832 0,0 1 160 0,-1 8 32 16,4 3-2480-16,-5-6-496 0,2 3-96 0,3 8-32 0,0 0-352 0,0 0-64 15,0 0 0-15,-10 3-16 0,-1 0-848 0,3 2-160 16,-2 8-48-16,-3 3 0 0,-5 5-464 0,1 0-80 16,-1 4-32-16,0 2 0 0,0-2-272 0,2 1 0 0,0-2 0 0,-1 2 0 15,4-2 0-15,-1-3 0 16,-1 2 0-16,2-5 0 0,2-5 160 0,-1 3-160 15,3-1 128-15,0-5-128 0,9-10 0 0,0 0-256 0,-9 8 48 16,9-8 0 0,0 0-544-16,0 0-96 0,0 0-32 0,0 0 0 15,0 0-592-15,0 0-128 0,-4-13-32 0,4 13 0 16,-1-12 400-16,1 12 80 0,1-13 0 0,3 2 16 0,-4 11 816 0,5-13 144 0,-5 13 48 0,8-8 0 16,0-2 128-16,0 2 0 0,0 0 0 0,2-3 0 0,3-2 192 0,-3 5-16 31,1-4-16-31,8-6 0 0,3 2 128 0,-1-3 32 0,0 1 0 0,-2-2 0 15,-3 4-96-15,2 1-16 0,-1 4 0 0,-4 0 0 16,-4-2-208-16,-1 3 0 0,-8 10 128 0,0 0-128 16,2-11-192-16,-2 11-64 0,-8-9-32 0,0 1 0 15,-2 3 288-15,-5-1-192 0,-2-1 192 0,-1 1-160 16,0 1 160-16,0 2 128 0,-2 1-128 16,4 2 176-16,0 2-176 0,3 1 0 0,0-3 0 0,13 0 0 15,-13 3 448-15,13-3 128 0,0 0 0 0,0 0 16 16,-10 7 352-16,10-7 64 0,0 0 16 0,-1 11 0 15,1-11-224-15,3 16-32 0,2 1-16 0,0 4 0 16,0 0-112-16,1 3-32 0,1 1 0 0,1 4 0 0,-2 3-240 16,1-11-48-16,-1 4-16 0,6 12 0 0,-1-4-176 0,-3-7-128 15,-3-2 192-15,1-3-12688 16,1-5-2544-16</inkml:trace>
  <inkml:trace contextRef="#ctx0" brushRef="#br0" timeOffset="1833.15">1729 535 4607 0,'-1'-11'192'0,"-2"-6"64"0,7-4-256 0,-8 5 0 0,-3 0 0 0,1 3 0 0,1-3 4144 0,-2 4 784 16,-1 4 144-16,3-5 48 0,-3 3-2432 0,3-1-464 0,2 0-112 0,3 11 0 15,-5-9-544-15,5 9-96 0,-3-9-32 0,3 9 0 16,0 0-304-16,0 0-64 0,0 0-16 0,0 0 0 16,0 0-384-16,0 0-80 15,0 0-16-15,0 18 0 0,1-2-304 0,1 5-64 16,0-2-16-16,1 2 0 0,2 7-192 0,1 3 0 16,-2 1 0-16,-1 6 0 0,0 2 0 0,2 9 0 0,0 1 0 0,-2 7 0 15,-1-2 0-15,1 2 0 0,-1 0 0 0,1-7 0 16,2-3 0-16,-2-6 0 0,-1-4 0 0,1-4 0 0,-2-1 144 0,1-14-144 15,0 2 128-15,-1 6-128 0,1-7 128 0,1-6-128 32,-3-13 0-32,0 0 128 0,0 0-288 0,0 0-64 15,0 0-16-15,0 0 0 16,0 0-1680-16,2-8-352 0,-2-8-64 0,-2-7-16 16,1-5 640-16,-1-1 128 0,-1-3 32 0,-1 11 0 15,-4-7-368-15,2-9-80 0,1 6-16 0,0 3 0 0,0 4 1376 0,2 3 256 0,1 0 64 0,2 4 16 16,0 1 928-16,0 3 176 0,0 13 32 0,2-11 16 15,3 1 304-15,-5 10 48 0,6-11 16 0,4 3 0 0,3-1-320 16,2 0-48-16,1-3-16 0,2 1 0 0,1 1-96 0,4-1-32 16,1 1 0-16,2-1 0 0,-3-1-32 0,0 3-16 15,-1-3 0-15,3-1 0 0,1 5-336 0,-3-3-64 0,-6-2 0 0,0 5-16 0,-3-5-112 0,-2 1 0 16,-3-1-128-16,-1 0 192 0,-3 2-192 0,-5 11-288 16,5-10 64-16,-3-1 16 15,-4 1-48-15,1-1-16 16,-1 0 0-16,2 11 0 0,-7-7 112 0,1-1 32 15,-2-3 0-15,1 2 0 0,7 9 128 0,-9-8 0 16,1 0-144-16,8 8 144 0,-9-8 224 0,1 3 112 16,8 5 32-16,0 0 0 0,0 0 144 0,0 0 48 0,0 0 0 15,0 0 0-15,-11 8-48 0,11-8-16 16,-10 8 0-16,10-8 0 0,-6 13-80 0,1 4-16 16,2-1 0-16,1 0 0 0,0 0-48 0,4 5-16 15,1 4 0-15,2 1 0 0,-2 3-144 0,2 3-16 16,0 9-16-16,3 1 0 0,0 0-160 0,2-1 0 15,-2 3 144-15,4-5-144 0,-1 1 0 0,-5-15 0 0,-1-1 0 0,5 7 128 16,1-7-128-16,-1-1 0 16,-3-8 0-16,1 1 0 15,0-5-2704-15,-8-11-512 0</inkml:trace>
  <inkml:trace contextRef="#ctx0" brushRef="#br0" timeOffset="2209.79">2332 1040 26719 0,'0'0'2368'0,"0"0"-1888"0,0 0-480 0,0 0 0 0,14-4 1696 0,-4 3 240 16,-2-4 48-16,5-3 16 0,0 0-496 0,0-4-96 16,2-1-32-16,1-3 0 15,-1 0-928-15,-1-4-176 0,1 3-32 0,0-4-16 16,-3-1-48-16,1 3-16 0,-4 3 0 0,-3-1 0 15,-3 1-32-15,-4 3-128 0,1 13 192 0,-8-9-64 16,-4-3 48-16,-1 7 0 0,-1-1 0 0,-3 6 0 0,-4 0-176 0,-1 8 0 16,-3 0-192-16,1 5 192 0,-2 2-320 0,0 1 48 15,5 2 16-15,3 3 0 0,3 0 32 0,4 3 16 0,3 1 0 0,5-1 0 16,-1 0 208-16,4 1 0 0,2 1-160 0,3-2 160 16,3-3 0-16,3 3-176 15,2-2 176-15,2-1-128 0,1-5 400 0,2 3 96 16,0-2 16-16,1-4 0 0,4-2-16 0,0-5 0 15,-2 3 0-15,2-6 0 0,1-3 80 0,0 0 32 0,-1-8 0 0,1 0 0 0,-1-2-224 0,0-5-32 16,0-1-16-16,-1-2 0 16,1-1-1424-16,-2-4-272 0,-5 0-64 15,-3-3-16 1,-1 2-1792-16,-7 0-352 0</inkml:trace>
  <inkml:trace contextRef="#ctx0" brushRef="#br0" timeOffset="2507.39">2241 636 30575 0,'0'0'1344'0,"0"0"304"0,0 0-1328 0,0 0-320 0,0 0 0 0,11-13 0 0,-3 0 1216 0,5 1 160 16,0 2 32-16,2-1 16 0,1 0-576 0,0 3-112 15,1-2-32-15,-1 2 0 16,0 0-288-16,2 0-64 0,0 3-16 0,0-2 0 15,-2-1-144-15,-1 0-48 0,-1 3 0 0,-1 3 0 16,-2-1-144-16,-11 3 128 0,17-3-128 0,-3 1 128 0,-1 2-128 0,-1 5 0 0,-12-5 0 0,11 5 0 16,-11-5 0-16,15 8 0 0,-6 0 0 0,1 4 0 15,-10-12 0-15,13 13 0 0,2 0 0 0,-6 0 0 16,0-2 0-16,0 0 0 16,4-1 0-16,0 1 0 15,0-2-896-15,0 0-192 0,2 3-64 0,0 1-15552 0</inkml:trace>
  <inkml:trace contextRef="#ctx0" brushRef="#br0" timeOffset="2686.32">2648 1511 30815 0,'-16'12'1360'0,"16"-12"288"0,2 12-1328 0,3-4-320 0,4 3 0 0,-1-1 0 0,-6-2 1088 0,0-3 160 16,-6-2 32-16,3-3 0 0,1 4-608 0,5-3-112 15,0 2-32-15,1-3 0 0,1 0-528 0,2 0 0 16,1-8 0-16,0 3-16480 0</inkml:trace>
  <inkml:trace contextRef="#ctx0" brushRef="#br0" timeOffset="3006.53">3337 363 33167 0,'0'0'2944'0,"0"0"-2352"15,-7-8-464-15,7 8-128 0,0 0 1424 0,0 0 272 16,-5 0 48-16,2 5 16 16,3-2-608-16,0 5-128 15,2 5-32-15,-1 3 0 0,1 5-864 0,1 2-128 16,4 3 0-16,-4 6-160 0,2 3 160 0,0 0-128 0,1 7 128 0,4 4-128 15,-4 4 128-15,1 4 0 0,-1 6 0 0,3 0 0 0,-1 0 0 0,0-5 0 16,-2 2 0-16,-2-7 0 0,-1-4 0 0,2-6 0 16,-2-2 0-16,-1-6 0 0,-2-6 176 0,0-3-48 15,3-2 0-15,-2-5 0 0,-4-6-128 0,3-10 0 16,-6 8-192-16,-1-3 192 16,7-5-1872-16,0 0-256 0,-13-5-48 0,0 0-16 31,-3-3-1776-31,-2-3-336 0</inkml:trace>
  <inkml:trace contextRef="#ctx0" brushRef="#br0" timeOffset="3534.78">3174 1174 6447 0,'2'-11'576'0,"0"3"-576"0,1 0 0 0,3 0 0 16,4-2 3840-16,5-1 640 0,3-1 144 0,-1-1 32 15,1 0-2576-15,5-3-512 0,3-3-96 0,-2-2-32 16,2 3 112-16,-1-5 32 0,4 2 0 0,-1 0 0 16,-1 0-272-16,4-4-48 0,0 4-16 0,-5-3 0 0,0 3-576 0,1-7-112 15,-1-1-32-15,2 3 0 0,-5-2-208 0,-1 2-64 16,-5 2 0-16,-4 3 0 0,-7 0 0 0,1 1 0 15,-6 4 0-15,-2 0 0 0,-3 0-16 0,0 3-16 16,-6 5 0-16,-2-2 0 0,1 2-224 0,0 1 0 16,-4 2 0-16,0 5 0 0,1-3 0 0,1 6 0 15,1 5-128-15,1 1 128 0,0-5-288 0,11-4 48 16,-13 12 16-16,10 1 0 0,-1 3 16 0,3 0 0 16,-4 2 0-16,3 2 0 0,7 4 80 0,-2 0 128 15,1-1-208-15,-1 8 80 0,2 0 128 0,1 6 176 16,2-1-48-16,-1 6 0 0,-4 3 112 0,2 1 16 0,3 3 0 0,0-4 0 15,0-3-96-15,2-4-16 0,0-6 0 0,-1 0 0 16,1-2-16-16,2-3 0 0,-3-4 0 0,1-4 0 16,0-2-128-16,1 1 0 0,-1-4 0 0,0-9 0 15,-10-5 0-15,11 5 192 0,-11-5-32 0,15-2 0 16,-15 2-160-16,11-11 0 0,-1-5 0 0,-2-1 0 16,-2-4 0-16,1 0-272 0,-1-6 64 0,-1-3 16 0,-2 1 0 0,2-3 0 15,2-6 0-15,-1 1 0 0,-1 0 48 0,2 4 16 16,-1-1 0-16,2 10 0 0,2 3-32 0,0 8 0 15,-2 1 0-15,-8 12 0 0,0 0 160 0,0 0 0 16,0 0 0-16,13 4 0 0,0 4-160 0,-2 1 0 16,-1 4 0-16,-4 2 0 0,1 1 160 0,-2 2 0 15,3 7 0-15,0 0 0 0,-3 8 0 0,1-1 176 16,-1 1-48-16,0-7 0 0,-3 1 48 0,3-2 0 0,-2-7 0 0,2 3 0 16,3-5-176-16,0-3 128 15,3-2-128-15,-1 1 128 0,0-7-128 0,4-1 0 0,1 0 144 16,3-4-144 15,-2-4-1024-31,2-4-288 0,0-5-48 0,1 0-16032 0</inkml:trace>
  <inkml:trace contextRef="#ctx0" brushRef="#br0" timeOffset="4267.71">4382 924 17503 0,'0'0'1552'0,"0"0"-1232"31,0 0-320-31,0 0 0 0,-8-8 3328 0,8 8 624 0,-11-8 112 0,11 8 32 16,-15-1-1504-16,2-3-288 15,0 4-64-15,2 4-16 0,11-4-1040 0,-15 5-208 0,1 3-32 0,2 0-16 0,-1 1-544 0,2 3-96 16,3 1-32-16,0 3 0 16,-2 0-256-16,3 4 160 0,6-2-160 0,-1 6 128 15,1 0-128-15,1-3 0 16,4 4 0-16,1-1 0 0,-1 2 0 0,2-2 0 16,1 2 0-16,1-1 0 0,-2-1 0 0,2-8 0 15,0 1-144-15,4-4 144 0,-4-9 0 0,2 0 0 16,-2-1 0-16,2-3 0 0,-1 0 0 0,7-7 0 0,-1-2 0 0,-2-3 0 15,-2-1 256-15,-4 5-64 0,-1-3 0 0,-1-2 0 16,0-3-32-16,0-5-16 16,-3-1 0-16,-2 1 0 0,-2-3 16 0,-1 3 0 15,-2-3 0-15,-2 4 0 0,1 2-160 0,-2 2 160 0,-2-4-160 0,0 8 160 16,1-1-160-16,-1 1 0 0,0 4 0 0,2 3 0 16,-2 2 0-16,10 3-176 0,-9 3 48 0,9-3 0 0,-12 5-16 0,12-5 0 15,0 0 0-15,-8 15 0 0,2-2 16 0,6-13 0 16,0 0 0-16,0 13 0 0,0-13 128 0,0 0-192 0,0 0 192 0,16 4-192 15,2 3 192-15,1-5-160 16,4-2 160-16,-5 0-160 0,1-5 160 0,4 1 144 16,0 0-16-16,11-9-128 0,-3 1 0 0,-1-1 0 0,0 5 0 15,-11 3 0-15,1 0 176 0,6-1-176 16,-5 4 160-16,-5 4-160 0,-3 1 176 0,6 2-176 0,-2 6 192 0,-4 2-192 0,-2 4 128 0,-1 4-128 16,0-2 0-16,-4-1 0 0,-1 6 144 0,1 1-144 15,1-7 0-15,-1 4 144 0,-1 1-16 0,-2-3 0 16,2-3 0-16,0 0 0 15,-3-3-128-15,-1-4 0 0,1-2 0 0,1 3 0 0,2-1 0 0,-3-3 128 32,-2-7 32-32,0 0 0 0,0 0-160 0,0 0 0 15,0 0 0-15,0 0-176 0,6 5 176 0,-6-5 0 0,0 0 160 0,0 0-160 16,4-5 0-16,9-7 0 16,-4-4 0-16,3 0 0 0,-4-2 0 0,-2 3 0 15,1 1 0-15,6-14 0 0,-2 4 0 0,0 0 0 0,4-2 0 0,-2 4 0 0,-2 1 0 0,-6 10 0 16,-1 3 0-16,-1 0 0 0,0 3 0 0,2 0-128 15,-5 5 128-15,3 5 0 0,2 5-192 0,-2-2 32 16,1 6 0-16,-3 4 0 16,2 3 160-16,1 0-128 15,-3-1 128-15,1 1-128 0,-2 0 128 0,2-5 0 0,-2 4 0 0,1-2 0 16,-2 1 0-16,2 10 0 0,-1 1 0 0,2-14 0 16,1 0 0-16,0 2 0 15,1-3 0-15,4 2 0 0,5-5 0 0,0-4-128 16,-13-8 128-16,0 0 0 15,29 0-2672-15,-11-5-448 0</inkml:trace>
  <inkml:trace contextRef="#ctx0" brushRef="#br0" timeOffset="4822.72">5499 1158 32943 0,'-1'-6'1456'0,"-1"1"304"0,2 0-1408 0,-2-1-352 0,1 4 0 0,-2-1 0 0,1-5 1792 0,0 3 304 15,-1 0 48-15,1-2 16 0,-2 2-1008 0,4 5-192 31,-4-8-32-31,-1 0-16 0,-1 0-464 0,1 3-80 0,2 2-32 0,-4-5 0 0,7 8-32 0,0 0-16 16,0 0 0-16,0 0 0 0,-19 3-64 0,9 2-16 16,4 3 0-16,-7 5 0 0,1 3-208 0,3 1 0 15,0 4 0-15,5 1 0 0,0-4 0 0,1-5 0 32,3 3 0-32,0 4-160 0,5-2 160 0,0-2 0 0,1 0-144 0,-1-8 144 15,0 4 0-15,0-4-144 16,3 0 144-16,-1-3 0 0,1-4 0 0,8 3 0 0,-3-4 0 0,-5-4 0 15,0 0 0-15,3-5 128 16,2 1 0-16,5-8 16 0,-3 1-144 0,0 1 128 0,-2-2-128 0,-2-1 128 0,0-4-128 16,-1 0 0-16,-2 5 144 0,4-5-144 0,2 5 128 0,-4-1-128 15,-5 4 128-15,-2 5-128 16,2-3 0-16,-5 11 0 0,0 0 0 0,0 0 128 16,0 0-128-16,0 0-160 0,8 19 160 0,-2-2-208 15,-1 1 80-15,-3-4 128 0,-2 4-208 0,2 11 80 16,2 0 128-16,1 4 0 0,-1 3 0 0,0 3 0 0,3 1 0 0,-1-11 224 0,1 7-48 0,6 23-16 15,0-1 0-15,0 2 0 16,-2 0 0-16,-6-21 0 0,0-2-160 0,-2 1 128 16,4-4-128-16,-2 19 128 0,-4-7 32 0,-1-4 0 15,0-3 0-15,-3-5 0 0,-4-8-160 0,1 2 0 16,-2-2 0-16,-3-4 0 0,-2-4 272 0,0-2-16 0,-2-3-16 0,-3 2 0 16,3-8-112-16,-2 1-128 0,-3-8 176 0,1-5-176 0,-1-3 176 0,1-2-176 31,-1-5 160-31,1-6-160 0,1-3-224 0,0 3-144 0,2-5-16 0,4-2-16 15,-1-1-176-15,5-4-48 0,2-4 0 0,3-3 0 16,6-3-1504-16,2-2-304 0,1-4-64 0,4 2-16 31,-2-2-752-31,0 1-128 0</inkml:trace>
  <inkml:trace contextRef="#ctx0" brushRef="#br0" timeOffset="5155.99">4124 772 21183 0,'0'0'1888'0,"0"0"-1504"16,0 0-384-16,0 0 0 0,-3-13 2576 0,1 2 448 15,2 11 96-15,2-15 16 16,-2 0-1040-16,5-1-208 0,1 3-32 0,2 0-16 16,-1 2-1136-16,1-2-208 0,2 1-48 0,3 6-16 0,1-2-240 0,1 0-32 15,-2-4-16-15,2 7 0 0,-1-1-144 0,-2 6 0 16,-3 3 0-16,-1 2 0 0,2-2 0 0,0 2 0 16,1-5 0-16,4 8 0 0,-2 0 0 0,-3 1 0 15,3-1-144-15,4 0 144 0,1 0 0 0,0 3 0 16,2-3 0-16,1-1 0 15,-2-7-608-15,4-5-64 0,3 5-16 0</inkml:trace>
  <inkml:trace contextRef="#ctx0" brushRef="#br0" timeOffset="5340.58">5327 334 36111 0,'0'0'1600'0,"0"0"320"0,0 0-1536 0,0 0-384 0,0 0 0 0,0 0 0 0,0 0 1920 0,0 0 320 15,0 0 48-15,-6 8 16 0,3 10-1088 0,-6 1-192 16,-2 2-64-16,-5 0 0 0,-4 7-704 0,2-10-128 16,-6 6-128-16,-13 4 144 0,-1-7-144 0,-2 0 0 15,-1 6 0-15,-7 3-21376 0</inkml:trace>
  <inkml:trace contextRef="#ctx0" brushRef="#br0" timeOffset="6115.98">1712 1696 14735 0,'0'0'640'0,"0"0"160"0,-15 0-640 0,5 0-160 0,-1-4 0 0,11 4 0 16,0 0 3712-16,0 0 704 0,0 0 128 0,0 0 48 16,0 0-2528-16,0 0-496 15,0 0-96-15,0 0-32 0,0 0-800 0,13 0-176 0,1-5-16 0,4 2-16 0,3-2-224 0,5 2-32 16,2-2-16-16,8 0 0 0,-2 2-32 0,3 3 0 31,-3 0 0-31,2 0 0 0,-2 0-128 0,-1 3 0 0,2-1 0 0,-1-2 128 16,-4 3-128-16,4 0 0 0,6-1 0 0,4 5 0 0,3-3 0 0,2 5 0 0,0-1 0 0,3 0 0 0,6-3 0 15,-4 0 0-15,-4-5 0 0,-1-5 0 32,3 3 0-32,-2-1 192 0,-3-5-64 0,3 0 0 0,5-4 0 0,6 2-128 15,2-1 192-15,2 1-64 16,-3 2 224-16,-1 2 32 0,-1 4 16 0,-6-4 0 16,-4 1-160-16,1 2-48 0,-1-2 0 0,0 5 0 0,1 0-192 0,-1 0 128 15,-1 0-128-15,4 3 0 0,2-1 208 0,-1 4-48 0,-2-4-16 0,-5 1 0 16,-3 0-144-16,0-3 0 15,-5 0 0-15,1-3 0 0,-1 0 0 0,-2-2 0 0,-1-3 0 0,2 3 0 16,1-3 128-16,-1 3 0 0,3-2 0 0,-13 7 0 0,1-5 0 16,15 5-128-1,-4 0 192-15,1 0-64 0,-7 0 0 0,0 4-128 0,0-3 192 0,-9 3-64 16,-3-1-128-16,12-2 0 0,2-1-160 0,-3 0 160 0,-3 4 0 0,-7-4 0 16,1 0 0-16,2 0 0 0,2 0 0 0,1 3 0 15,1-1 128-15,12-2-128 0,-3 0 320 0,-2 0-32 16,-3-2-16-16,5 2 0 0,-3-3 96 0,-2 3 16 15,-2 0 0-15,1-4 0 0,-7 4-176 0,0-1-16 16,1-2-16-16,-9-1 0 16,0 4 64-16,8 0 16 0,-3-1 0 15,0 2 0-15,-1-1-96 0,-7 0-16 0,0 0 0 16,-2 0 0-16,-5 0-144 0,6 7 0 0,-14-7 0 0,13 10-21504 16</inkml:trace>
  <inkml:trace contextRef="#ctx0" brushRef="#br0" timeOffset="22917.31">6769 3234 12895 0,'0'0'1152'0,"2"-11"-928"16,-4-2-224-16,2 2 0 0,-2-2 2432 0,1 0 448 15,-3 0 96-15,1 5 16 0,0 1-544 0,1-1-96 16,1 0-32-16,-3-5 0 0,0 5-672 0,4 8-144 0,-4-13-32 0,4 13 0 0,0 0-416 0,0 0-96 31,0 0 0-31,0 0-16 0,0 0-304 0,0 0-48 0,0 0-16 0,0 0 0 16,0 0-576-16,0 0 0 0,0 0 0 0,2 19 0 15,-2-1 0-15,2 2-128 16,-2 4 128-16,3 2 0 0,-2 0 0 0,1 6 0 16,0 4 0-16,-2 3-128 0,0 5 128 0,0-2 0 0,0 4 0 0,0 2 0 0,1-2 0 0,1-1 0 15,0-3 0-15,-2 4 0 16,-2-6 0-16,0 3 0 0,1-6 0 0,-1 7 0 0,-1-2 0 0,0-1 0 0,-2 1 128 15,1-2-128-15,3 1 144 0,-1 0-144 16,1 1 192-16,1-13-192 0,0 0 160 0,0 20-160 16,0-7 128-16,0-5-128 0,0 1 0 0,1-6 0 15,2 4 0-15,-1-13 0 0,0 4 0 0,-2 14 0 0,-2-7 0 16,0 3 0-16,1-4 128 0,-1 4-128 16,1-3 0-16,1-9 128 0,0 4-128 0,-4 8 0 15,4-1 0-15,4-2 128 0,-8-7-128 0,4-1 0 0,0 4 144 0,0-6-144 16,0-4 0-16,4-3 128 0,-3 0-128 0,-1-1 0 31,0 0 128-31,0-3-128 0,3 0 128 0,-3-2-128 0,-1-2 0 0,1 2 128 0,0-3-128 0,0 7 0 16,0-4 0-16,0-11 144 0,0 0-144 0,-2 16 0 15,1 0 128-15,1-6-128 0,0 2 0 0,-4 4 0 16,3 0 128-16,-2-3-128 0,-1 0 0 0,3-2 0 0,-1-1 128 16,-1 6-128-16,-2 1 0 0,2-1 0 0,-1 0 0 15,1-3 0 1,0 3 0-16,0 0 0 0,1-3 0 0,2 2 0 15,0-15 0-15,2 15 0 0,-2-1 0 0,3-1 0 16,2 0 0-16,-5-13 0 0,5 12 0 0,1 1 0 0,-1 0 0 0,3-5 0 16,-8-8 0-16,8 13 0 15,-8-13-128-15,10 14 128 0,-10-14 0 0,8 10 0 16,0-2 0-16,4 4 0 0,-4-3 0 0,-8-9 0 16,9 12 0-16,-9-12 0 0,13 13 0 0,0-2 0 0,-13-11 0 0,17 10 0 0,-4-4 0 0,1-1 0 15,1 3 0-15,3-5 0 16,-2-3 0-16,3 2 0 15,3-2 0-15,0 0 0 0,3 0 0 0,1 0 0 0,-2-5 0 0,2 2 0 16,2 1 0-16,1-1 0 16,-2-2 0-16,6-1 0 0,-2 1 0 0,0 0 0 0,-1 0 0 0,3-1 0 15,1 1 0-15,2 2 0 0,-1-6 0 0,3 5 0 16,4-5 0-16,0 5 0 0,2-5 0 0,3 1 0 16,2-3 0-16,1 3 0 0,0 0 0 0,1 0 0 0,-1 3 0 0,2-3 0 15,-3-1 0-15,-1 5 0 0,3 0 0 0,2 0 0 16,1-1 0-16,1-2 0 0,4 2 0 0,1 2 0 15,1-3 0-15,-17-1 0 0,3 2 144 0,28 2-144 16,-5-2 0-16,0 2 144 0,3-2-144 0,-2 2 0 16,1 3 0-16,1-5 0 0,1 2 0 0,1-2 0 0,-2 5 0 15,0 0 0-15,-1-2 0 0,2 2 128 16,3 2-128-16,2-2 128 0,2 0-128 0,-1 3 0 0,-4-1 0 0,0 1-176 16,1 0 176-16,1-1 0 15,1 4 0-15,2-4 0 0,-1 1 0 0,0 2 0 0,1-2 0 0,-5 2 0 16,-3-2 0-16,2 1 0 15,-2-3 0-15,-20 2 0 0,9-1 0 0,35-2 0 16,-4-2 0-16,-7-1 0 0,-5 3 0 0,-1-1 0 16,-4-3 0-16,-19 1 0 0,5 1 0 0,35-1 128 15,-6-2-128-15,-7-1 128 0,-6 1-128 0,-6 2 144 0,-4-2-144 0,-1 2 160 16,-4 1-160-16,-1-1 128 0,-2-2-128 0,0 2 128 0,0-2-128 0,-3 1 128 31,-5 0-128-31,-18 0 128 0,3 4-128 0,13-5 192 16,-6 2-192-16,-5 2 192 0,-5-3-192 0,-6 1-176 0,-4 3 48 0,-8-5-13456 31,-3 0-2688-31</inkml:trace>
  <inkml:trace contextRef="#ctx0" brushRef="#br0" timeOffset="24105.01">6782 3074 7359 0,'0'0'656'0,"0"0"-528"15,0 0-128-15,0 0 0 0,0 0 3456 0,0 0 672 16,0 0 128-16,0 0 32 0,3-8-1904 0,-3 8-368 0,7-17-80 0,4 13-16 0,4 0-672 0,1 1-144 31,2 1-16-31,3-1-16 0,6 3-560 0,6-1-128 16,4-1 0-16,6 0-16 0,5-1-176 0,4 3-48 16,5-5 0-16,0 2 0 0,1 1 32 0,4-1 0 0,3-2 0 0,3 2 0 0,4 0-176 0,4 3 128 15,3 0-128-15,1 0 128 0,-1-2-128 0,-1-1 0 16,-1 3 0-16,4-3 128 0,5 3-128 0,5-2 0 15,1-1 0-15,-1 3 0 0,-3 3 192 0,1-3-64 16,1-3 0-16,2 3 0 0,7-4 16 0,-31 4 0 16,9 0 0-16,1 0 0 0,3 0 32 0,42 0 0 15,-11 0 0-15,-3 4 0 0,-3 1 16 0,-9 3 16 16,-6-5 0-16,-29 2 0 0,7-2-208 0,40 5 128 16,-7-3-128-16,-3 2 0 0,-3-3 0 0,-6 1 0 0,-3-1 0 0,-27-3 0 15,7-1 128-15,35 0-128 16,-6 0 0-16,-5 0 144 0,-2 0-144 0,-30 0 128 0,2 0-128 0,27 0 128 15,-8-5 0-15,-6 2 0 0,-2-2 0 0,-6 4 0 0,-4-3 0 0,-22 1 0 16,3-2 0-16,-1 2 0 0,0 1 0 0,17-4-128 16,-9 1 192-16,-5 0-64 0,-6-1-128 0,-9 1 192 31,-1 0-192-31,0 0 192 0,-1-2-192 0,11-1 160 16,-5 0-160-16,0 0 160 0,-2 3-160 0,-3-3 128 15,-3 3-128-15,-1 0 128 0,2-1-128 0,-1 1 0 16,4 2 0-16,-1-2 0 0,0 5 0 0,-9-3 0 0,-1 3 0 0,2-5 0 15,2 5 0-15,0 0 0 0,-2 0 0 0,0 0 0 16,2 0 0-16,-2 0 128 16,0 0-128-16,0 0 128 0,0 0 64 0,3 0 16 0,-3 3 0 15,1-1 0-15,-1 1-48 0,-2 0-16 16,1 2 0-16,-4 0 0 0,-2-2-144 0,1 5 0 16,-2 0 0-16,-2 2 0 0,-1-2 128 0,-2 4-128 0,0-4 128 0,0 5-128 15,-4-2 144-15,2 5-144 0,1-3 160 0,-2 0-160 16,-2 7 192-16,-2-10-64 0,-1 2-128 0,4 8 192 0,-1-4-192 0,3 2 0 31,-2 2 0-31,1-1 0 0,-1 2 0 0,0-8 0 0,-1 5-160 0,2 10 160 16,0 1 0-16,1 0 0 0,-1 0 0 0,2 4 0 0,-3-1 0 0,0-7 0 15,1 0 0-15,-1 5 0 16,0-1 0-16,1 15 0 0,1-2 0 0,-1-1 128 0,-2-1-128 0,-1-6 176 16,1 2-176-16,-1-13 192 0,-1 4-48 0,2 19 0 0,-1 4 0 15,1-5 0-15,2 1-16 0,-3-14-128 16,-1 6 192-16,1-1-64 0,0 0 0 0,1 17-128 0,2-2 192 0,-4-10-64 15,-1-5 96-15,0 1 16 16,-1-2 0-16,-1-2 0 0,-1 0 16 0,-2-2 16 16,0 5 0-16,2 1 0 0,-4 2-128 0,3-12-16 15,-1 6-128-15,-2 12 192 0,1-4-192 0,1-2 144 16,2 1-144-16,-1 0 128 0,1-3-128 0,2-10 128 0,1-4-128 0,0 2 128 16,-2 4-128-16,0 10 0 0,1-2 0 0,-1-4 128 15,0-7 16-15,2-6 0 0,0 0 0 0,0 4 0 0,0-4 32 16,0 15 0-16,0-7 0 0,0 0 0 15,0-3-176-15,0-10 192 0,2 4-192 0,0-2 192 0,-2-2-192 0,1 7 0 32,1-6 144-32,0 3-144 0,1-6 0 0,-3-14 128 0,0 0-128 0,1 12 0 15,-1-12 0-15,0 0 0 0,0 0 0 0,0 0 128 32,0 0-2144-32,0 0-416 0</inkml:trace>
  <inkml:trace contextRef="#ctx0" brushRef="#br0" timeOffset="24708.03">8206 3660 22399 0,'0'0'992'0,"0"0"208"0,0-13-960 0,0 1-240 0,0 12 0 0,0-11 0 15,0 11 1920-15,-2-10 320 0,2 10 80 0,0 0 16 0,0 0-208 0,0 0-32 16,-5-11-16-16,5 11 0 0,0 0-864 0,0 0-160 16,0 0-32-16,0 0-16 0,0 0-544 0,0 0-96 15,-3 16-32-15,1 5 0 16,1 2-336-16,-2 3 0 16,3 0 0-16,0 6 128 0,0 1-128 0,0 4 0 0,0 1 0 0,3 7 128 0,0 9-128 0,-1-1 0 15,-1 1 0-15,-1-4 0 0,0-1 0 0,0-4 0 0,0 1 0 16,0-6 0-16,0-2 0 0,0-1 128 0,2-5-128 0,1-2 0 31,-1 2 128-31,-1-6-128 0,-1 3 128 0,0-4-128 0,0-6 0 0,2-1 0 0,-2-2 0 0,2-3 0 31,-2-13-2016-31,0 0-416 0,0 0-96 0,0 0-14336 0</inkml:trace>
  <inkml:trace contextRef="#ctx0" brushRef="#br0" timeOffset="25050.89">8792 3670 16575 0,'0'0'1472'0,"0"0"-1168"16,0 0-304-16,0 0 0 0,0 0 3584 0,-16 3 672 15,-2 2 128-15,0 3 32 0,-3 0-2224 0,0 6-432 0,-2-1-96 0,0 4 0 16,-3 1-816-16,2 1-144 16,-2-1-48-16,-10 11 0 0,4 4-528 0,6-4-128 0,3 0 0 15,2-1 496-15,2 4 64 0,-1 2 16 0,4-1 0 16,1-1-416-16,4-3-160 0,-1-3 128 0,1 4-128 15,1-3 128-15,4-1-128 0,-1-2 128 0,4-4-128 16,0-2 160-16,1 1-160 0,1 2 192 0,1-4-192 0,0-17 128 0,3 16-128 0,0-3 0 16,-3-13 0-1,7 13 128-15,1-2-128 0,-8-11 0 0,14 13 0 16,1 0 0-16,1-5 0 0,0 0 0 0,4 4 0 0,4-7 128 0,1 3-128 16,1-3 0-16,1 1 0 0,2-1 0 0,2 3 0 15,-3-3 0-15,-1 3 0 0,1-1 0 0,0-3 0 16,-1 1 0-16,-2-1 0 15,1-4-480-15,-5-4-96 0,0-4-32 0,-2 0 0 16,2-5-2000-16,0-3-400 16,-1-5-64-16</inkml:trace>
  <inkml:trace contextRef="#ctx0" brushRef="#br0" timeOffset="25526.82">8995 3713 32943 0,'0'0'1456'0,"0"0"304"15,0 0-1408-15,0 0-352 0,0 0 0 0,0 0 0 0,-7 2 1600 0,7-2 256 16,0 0 64-16,-8 8 0 0,2 3-1088 16,1 1-192-16,5-12-64 0,-3 18 0 0,-1-2-288 0,3 3-64 31,1 4-16-31,0 1 0 0,0 6 16 0,1 2 0 0,3 5 0 0,-3 4 0 16,-1 1-224-16,0 4 144 0,-1-6-144 0,1 1 128 0,0-1-128 0,0-1 128 31,-2-3-128-31,0-5 128 0,4-3-128 0,0-2 160 15,-1-2-160-15,-1-8 160 0,0-16-32 0,0 0-128 16,0 16 192-16,0-16-64 0,0 0 0 0,0 0 0 0,0 0 0 0,0 0 0 16,0 0 64-16,0 0 0 15,12-4 0-15,-3-5 0 0,-1-2-64 0,1-2 0 0,0-3 0 0,1-9 0 16,0-4-128-16,1-3-144 0,-1 3 144 0,0-1-208 0,3 6 32 0,-2 0 16 16,2 1 0-16,0 3 0 0,0 3 160 0,0 2-160 15,-2 5 160-15,-3 4-160 0,1 4 160 0,-9 2-192 16,11-3 192-16,-11 3-192 0,11 5 48 0,-3 3 0 15,-1 8 0-15,-4-5 0 0,0 2 144 0,-1 12-192 16,-2 1 192-16,-2 3-192 0,1-1 192 0,-1 1 144 16,-1 0-16-16,1-8-128 0,1-1 0 0,2 9 0 0,-1-5 0 0,2-6 0 31,1-2 0-31,2-4 0 0,-5-12 0 0,8 4 0 0,2 0 0 0,9 1 0 0,1-7 0 0,3-5 0 16,3-2-160-16,1-6-96 15,4-3 0-15,2-1-16 16,-3-2-2640-16,-2-4-528 0,-2-1-96 0,-3 5-12080 0</inkml:trace>
  <inkml:trace contextRef="#ctx0" brushRef="#br0" timeOffset="26051.71">9659 4127 7359 0,'0'0'656'0,"0"0"-528"15,0 0-128-15,-8-5 0 16,1 1 5696-16,7 4 1088 16,-13 0 240-16,-1 1 32 0,-4-2-4000 0,2 2-816 0,1 7-144 0,-1 0-48 0,-2 1-896 0,2 4-192 15,-1 1-48-15,3 2 0 0,-1 1-464 0,2 0-112 16,2 3-16-16,1 1 0 15,2-3-192-15,1 6-128 16,3 1 128-16,4-1-128 0,4 0 0 0,1-6 0 16,0 3 0-16,3-5 0 0,0-3 0 0,2-1 0 0,2-4 0 0,2 0 0 15,-14-8 0-15,16 8 0 0,1-8 0 0,-6 0 0 16,0 0 0-16,7-5 176 0,2-3-48 0,-2 0 0 0,-2-3 0 0,0-2 0 16,-1 0 0-16,-7 1 0 0,0 1-128 0,2-4 128 15,-5-1-128-15,-2 0 128 0,-2 0-128 0,-2-1 160 16,-2 1-160-16,-1 3 160 0,-1 0-160 0,-1-1 0 0,3 1 0 0,-5-4 0 31,-4 1 0-31,6 8 0 0,-1 2 0 0,-4-3 0 0,-1 3-160 0,12 6 160 16,0 0-208-16,0 0 80 0,0 0 128 0,0 0-192 0,-11 8 192 0,11-8-192 15,0 0 192-15,0 0-192 16,0 0 192-16,0 0-192 0,0 0 192 0,15 7-160 16,-2-6 160-16,-2-1-160 0,2-1 160 0,10-6 0 15,1 2 0-15,0 0 0 0,1-3 0 0,1 0 128 16,1 0-128-16,1 2 128 0,-5-4-128 0,-1 5 144 0,1 2-144 0,-3-1 160 0,-1 4-160 15,-7 4 128-15,-1-1-128 0,4 5 128 16,-6 2-128-16,-1 3 0 0,0 1 0 0,-3 3 128 16,-1-3-128-16,-3 2 0 15,-1 1 0-15,-1 4 0 0,1-2 128 0,-4 14-128 0,-1-4 0 0,2-3 128 0,0-2-128 0,3-8 128 16,-2-3-128-16,2 4 128 0,0-1-128 0,4-3 0 31,0-2 0-31,1-3 0 0,-5-8 0 0,15 9 0 0,0-5 0 0,1-4 0 0,3 0 0 0,2-3 0 16,2-5 0-16,0-2 0 15,-4-3-448-15,2-1-80 0,1 1-16 0,-3-4 0 32,1 1-2656-32,-3 0-544 0,0 1-96 0</inkml:trace>
  <inkml:trace contextRef="#ctx0" brushRef="#br0" timeOffset="26222.65">10352 4036 23951 0,'0'0'2128'0,"0"0"-1696"0,0 0-432 0,0 0 0 16,0 0 3568-16,0 0 624 0,0 0 128 0,0 0 32 15,0 0-2112-15,0 0-400 0,0 0-96 0,0 0-16 16,0 0-1216-16,0 0-240 0,0 0-48 0,0 0-16 16,-1-13-208-16,1 13 0 0,0 0 0 0,1-11 0 15,-1-4-1984-15,0 7-400 16,0 0-80-16</inkml:trace>
  <inkml:trace contextRef="#ctx0" brushRef="#br0" timeOffset="26469.34">9500 3916 41407 0,'0'0'912'0,"0"0"192"0,0 0 48 0,10-5 0 0,-10 5-928 0,8-8-224 0,3 0 0 0,2 0 0 0,2 0 464 0,15-8 48 15,-2 3 448-15,-7 8-688 0,-6-2-128 16,1 2-16-16,8 1-128 15,-1-3 0-15,-3 7 0 0,-4 0 0 0,2 0 0 0,-4 3 0 0,-4 1 0 16,0 0-240-16,0 1 80 16,-1 3 160-16,4 5-128 0,-1-1 128 0,1 1-128 0,0-5-32 0,-2-2 0 15,4-1 0-15,14 5-12480 16,5-7-2496-16</inkml:trace>
  <inkml:trace contextRef="#ctx0" brushRef="#br0" timeOffset="26625.69">10570 3611 39103 0,'0'0'1728'0,"0"0"368"0,0 0-1680 0,0 0-416 0,0 0 0 16,0 0 0-16,0 0 1872 0,0 0 304 15,0 0 48-15,-5 13 16 0,-3 3-1344 0,-2 7-256 16,-3-5-48-16,-3 6-16 0,-7 2-400 0,7-6-176 16,-4-2 128-16,1 1-128 15,-2 2-1312-15,-10 16-352 0</inkml:trace>
  <inkml:trace contextRef="#ctx0" brushRef="#br0" timeOffset="27391.1">10951 4348 25791 0,'0'0'2304'0,"0"0"-1856"0,0 0-448 0,10-6 0 16,3-3 2176-16,0 1 352 0,3 0 64 0,2-5 16 15,3-5-1328-15,2-4-272 16,1-4-48-16,4-2-16 0,1-6-624 0,2 2-112 0,-2-7-16 0,0 0-16 16,4 5-176-16,-6-4 128 0,1 6-128 0,-5 2 128 0,-2-2-128 0,-8 11 128 31,2 1-128-31,2-9 128 0,-2 6 16 0,-5 4 0 0,-2 0 0 0,-3 6 0 0,-5 13 48 0,0 0 16 16,0-17 0-16,0 17 0 0,0 0-32 0,0 0-16 15,0 0 0-15,0 0 0 16,-12 12-160-16,1 1 160 15,1 3-160-15,2 5 160 0,0 0-160 0,2 7 0 16,-1 4 0-16,2-1 0 0,0 8 0 0,5-13 0 0,-1 8 0 0,-1 20 0 0,2-2 0 0,3-5 0 31,-3-7 0-31,2 6 0 0,0-6 128 0,1-6-128 0,-3-1 0 0,0-4 128 0,0-5-128 0,0-3 192 0,0-1-192 0,-3-4 192 32,-1-3-48-32,1 0 0 0,-3 0 0 0,-1-1 0 0,-3-4 48 0,-3 0 16 15,-5 0 0-15,-3 0 0 31,-5-3-656-31,-3 3-144 0,-5-3-32 0,0 1 0 16,0-4-208-16,0 4-32 0,0-1-16 0,4 0 0 0,6 0 592 0,5 2 112 0,-4-3 32 0,8 5 0 16,6-5 144-16,9-4 176 0,0 0-48 0,0 0 0 0,0 0 272 15,0 0 48-15,16 9 16 0,6-3 0 0,6-4 16 0,13-2 0 16,4 0 0-16,4-5 0 0,3-3 64 0,3-4 16 0,-3 4 0 0,0 0 0 16,-2 3 0-16,-4 0 0 0,-1 2 0 0,-3 3 0 0,-1 0-416 0,-15 0-144 15,-2 3 0 1</inkml:trace>
  <inkml:trace contextRef="#ctx0" brushRef="#br0" timeOffset="28690.94">19275 3038 14735 0,'0'0'1312'0,"0"0"-1056"0,0 0-256 0,0 0 0 16,0 0 3264-16,0 0 576 0,0 0 128 0,0 0 32 16,0 0-1504-16,0 0-320 0,0 0-48 0,0 0-16 15,0 0-1232-15,-5 8-256 0,1 4-48 0,2-1-16 16,4-1-560-16,-4 6 0 0,0 5 0 0,2 0 0 15,4 7 0-15,-3 1 208 0,2 8-32 0,-1-8-16 0,-2 9-160 0,0 23 128 16,0 4-128-16,3-1 128 16,-3-4-128-16,0-2 128 0,-3 4-128 0,3-4 128 0,-3 1-128 0,1-14 192 15,-1 9-192-15,1 27 192 0,-1-3-192 0,1-7 128 16,2-1-128-16,0-5 128 0,0-10-128 0,2 2 160 16,-2-7-160-16,0 1 160 0,0 1-160 0,0 3 160 0,-2-2-160 0,1-1 160 15,1-5-160-15,1-3 192 0,-1-5-192 0,0 2 192 16,2-4-192-16,1-4 160 0,-1 1-160 0,1-10 160 15,2-3-160-15,2-1 160 16,-3-4-160-16,3-3 160 0,1 0 0 0,0-5 0 0,-8-8 0 0,11 8 0 16,2-5 48-16,-13-3 16 0,15 4 0 0,-2-8 0 15,-13 4-32-15,16 0 0 0,-1 0 0 0,0 4 0 16,-15-4-48-16,13-7-16 16,1-1 0-16,-14 8 0 0,16-5-128 0,-1 2 0 0,1 3 0 15,0-2 128-15,1-1-128 0,-1 0 0 16,0 3 0-16,2-5 0 0,0 2 0 0,3-2 0 15,3 0 0-15,4-3 0 0,3 4 0 0,3 0 0 16,5-1 0-16,0-2 0 0,3 2 0 0,0 2 0 0,-1 2-144 0,-1-3 144 16,-1-1 0-16,0 2 0 0,-3 8 0 0,5-5 0 15,-2 0 0-15,0 0 0 0,-2 3 0 0,-11-3 0 16,5 4 0-16,16-3 0 0,-3 2 0 0,0 1 0 16,1-4 0-16,0 0 0 0,-2-4 0 0,-12 4 0 15,1-3 0-15,17-2 0 0,-4 0 0 0,-1 1 0 16,0 0 0-16,1 1 0 0,-1-2 0 0,-11 2 0 15,4 1 0-15,21-4 0 0,-2 4 0 0,-1-1 0 16,-2 3 0-16,-1 0 128 0,-1 5-128 0,-16 1 0 16,6-4 0-16,3 1 0 0,1 2 0 0,6-2 0 0,1 2 0 0,4 0 0 15,3 2 0-15,4-3 0 16,0 0 0-16,2-3 176 0,0 3-176 0,29 4 160 16,-9-8-160-16,-28 0 0 0,4 0 0 0,6 0 0 0,3 0 144 0,1 0-144 15,2-4 160-15,31 4-160 0,-16 0 0 0,-30 0 0 16,4 0 0-16,3-4 0 0,3 0 0 0,2-1 0 15,1 5 0-15,2-3 0 0,-3 3 0 0,-5-1 0 0,-1-3 0 0,-3 1 0 0,-1-2 128 16,25-3-128 0,-9 3 0-16,-8 0 0 0,-1-1 128 0,-23 4-128 15,1-1 0-15,1 0 0 0,-4 3 0 0,3-2 128 0,-4-1-128 0,-1 0 0 16,1 3 0-16,-4-2 176 0,-1-1-176 0,0 1 160 0,-1 0-160 0,1 1 0 31,0-2 0-31,13-2 0 0,-6 0 0 0,-13 2 128 0,-1 3-128 0,0-4 128 16,-1 4-128-16,7-5 0 0,-5 2 144 0,-6 3-144 15,-1 0 128-15,-9 0-128 0,1-1 128 0,-2-3-128 32,-2 1-928-32,-1-5-256 0,-7-2-48 0,-6-3-18048 0</inkml:trace>
  <inkml:trace contextRef="#ctx0" brushRef="#br0" timeOffset="29714.21">19428 3017 4607 0,'-15'0'400'0,"15"0"-400"15,-14-2 0-15,14 2 0 0,0 0 4864 0,0 0 896 0,0 0 192 0,0 0 16 16,0 0-3760-16,0 0-752 15,3-11-160-15,3 0-16 0,1 2-512 0,1 0-80 0,-8 9-32 0,13-5 0 16,0-2-448-16,-13 7-80 0,13-4-128 0,6 0 176 16,3 4-176-16,0-1 0 0,3 1-192 0,2 0 192 15,2 0 0-15,7 0 0 0,5 1 0 0,-10-2 0 0,4 1 0 0,25 0 0 32,1-4 0-32,-1 4 0 0,3-3 0 0,-16-2 208 0,8 0-16 0,34-11-16 15,1 3 480-15,4-3 112 0,5-4 0 0,2-1 16 16,-2 0-128-16,5 2-16 0,3 1-16 0,-31 5 0 15,7-2-368-15,9 2-80 0,3 2-16 0,-5 1 0 16,1 2-160-16,5 0 0 0,2 5 0 0,-1-2 0 0,-1 5 0 0,4 0 0 16,-2 0 0-16,-2 5 0 15,-1-2 0-15,-2 2 128 0,3-5-128 0,-2 3 0 16,-3 0 176-16,6-1-48 0,-3 1-128 0,1 2 192 0,-3-5-192 0,-1-5 0 16,0 0 0-16,-2-1 0 0,-3 1 0 0,2 2 0 0,-7-2 0 0,-3 2 0 15,-2-2 128-15,-4 2-128 16,-1 1 176-16,-2-1-176 15,-5-1 0-15,0 3 0 0,-7-2 0 0,-2 3 0 0,-3-5 144 0,-4 5-144 16,0-4 0-16,-3 4 144 0,-1-4-16 0,1 0-128 16,-1 3 192-16,-2-3-64 0,1 4-128 0,-3-3 0 15,-1 2 0-15,-2-3 0 0,-1 4 0 0,-5-3 0 16,-5 3 128-16,-2-2-128 0,-1-1 128 0,0 3-128 16,1-3 128-16,-1 3-128 0,0-2 0 0,-1 2 0 15,-2 0 0-15,-1 0 0 0,1-3 0 0,1 3 0 0,0 3 0 0,-1-1 0 16,-4-2 0-16,0 0 0 0,0 3 0 0,-1 2 0 0,-4 2 0 0,-1-3 0 31,-2 1 128-31,-1 2-128 0,-7-7 128 0,1 10 0 0,-1 3 0 0,-1 1 0 16,-1-1 128-16,-1 3 32 0,-4-3 0 0,2 0 0 0,0 4-96 0,1 2 0 15,-3-1-16-15,4 3 0 16,0 2-176-16,-1-1 0 0,3 1 0 0,-1 2 0 16,-1 1 0-16,0 3 0 15,3 0 0-15,-4 3 0 0,3 6 0 0,-1-1 0 0,2 0 0 0,2 9 0 0,-2-1 0 0,-2 9 0 31,-3-1 0-31,2 4 0 0,1-11 0 0,1 2 0 0,-1 0 0 0,0 0 0 16,1 3 0-16,-2-3 0 0,1 1 176 0,0-2-176 0,1-2 256 0,-3 4-64 16,3 0 0-16,-2-2 0 0,1 2 112 0,0-4 16 15,2 1 0-15,-1 12 0 0,1-6-320 0,1-5 128 16,-1-3-128-16,0-2 0 0,0-1 192 0,0-2-192 16,-3 0 192-16,2 12-192 0,-1-3 144 0,0-19-144 15,-1 2 0-15,1 1 144 0,1 1-144 0,-2 12 160 0,1-11-160 0,0-1 160 0,1-9-16 16,1-11 0-16,0 2 0 0,-2-6 0 0,2-9 48 0,0 16 16 31,0-16 0-31,0 0 0 0,0 0-16 0,0 9 0 0,0-9 0 0,0 0 0 16,0 0-48-16,0 0-16 15,0 0 0-15,-2-17-14576 16,1-7-2912-16</inkml:trace>
  <inkml:trace contextRef="#ctx0" brushRef="#br0" timeOffset="30918.49">21035 3293 18431 0,'0'0'1632'0,"-6"-3"-1312"16,6 3-320-16,-12-8 0 0,12 8 3088 0,-11-9 560 0,11 9 96 0,0 0 32 16,0 0-1152-16,-8-4-240 15,0 2-32-15,8 2-16 0,0 0-1200 0,0 0-240 16,0 0-64-16,0 0 0 0,-10 10-656 0,4 6-176 16,1 5 0-16,3 3 0 0,-3 6 0 0,2 7 0 15,3 3-160-15,0 6 160 0,-2 3 0 0,2-2 0 16,0 5-128-16,-1-5 128 0,-3 1 0 0,1 3 0 15,-2-3 0-15,2 1 0 0,-2 1 0 0,4-1 0 0,-4-2 0 0,1-6 0 16,1-1 128-16,0-5-128 0,1-8 144 0,1-6-144 16,1-5 192-16,0-16-64 15,0 0-128-15,0 0 192 0,0 0-384 0,0 0-64 0,0 0-32 0,13-19 0 32,0-5-1040-32,1-10-208 0,3-4-32 0,4-7-16 15,3-4-448-15,-1-1-80 0,-2-1-32 0,0-2 0 16,0-4 608-16,-8 20 128 0,2-4 32 0,6-21 0 0,-5 9 1056 0,-1 3 320 0,-1 1-128 0,-4 20 128 15,0-1 496-15,3-10 160 0,-2 6 48 0,0 4 0 16,1 3 720-16,-4 9 160 16,-2 2 16-16,-1 3 16 0,-1-2 0 0,-4 15 0 0,0 0 0 0,0 0 0 15,0 0-432-15,0 0-96 0,0 0 0 0,0 0-16 16,0 0-464-16,-10 8-96 0,-3 0 0 0,-7 17-16 16,2-1-352-16,2 9-144 0,0 1 128 0,0 3-128 0,-1 4 0 0,3 1 0 15,3-2 0-15,1 3 0 0,2-3 0 0,1 1 0 16,2-7-128-16,4 2 128 0,-1-2 0 0,4-13 0 15,-1 3 0-15,4 12 0 0,0-10 0 0,3 3 0 16,0 0 0-16,4-4 0 0,1-4 0 0,-4-7 0 16,3-1 0-16,7 8 0 0,2-1 0 0,2-6 0 15,-2-5 0-15,2-6 0 0,1 0 0 0,-6-3 0 0,2-6 0 0,12-3 128 16,1 0-128-16,2-4 0 0,-1-7 0 0,-1-1 0 16,-2-3-256-16,0-1-96 15,-4-4-16-15,-1-3 0 16,-2-6-544-16,1 4-112 0,-4-1-32 0,-2-3 0 15,-2-1 80-15,-3-1 16 0,-4-1 0 0,-2 1 0 0,-3 1 576 0,-2-2 112 16,-3 4 16-16,-1 12 16 0,-3 4 240 0,-1-3 256 16,-1 0-48-16,-1 7-16 0,3 4 592 0,-5 2 112 15,-2-2 32-15,5 11 0 0,6 2 32 0,-8-3 0 0,-2 3 0 16,-2 0 0-16,12 0-416 0,-11 8-80 16,3 2-16-16,3 1 0 0,0 6-320 0,2-4-128 0,3 8 0 15,-3 14 0-15,-1-1 0 0,6 2 0 0,-2-2 0 0,0 7 0 16,0-4 0-16,2-8 0 0,-1 1 0 0,1 13 0 15,1-4 0-15,2-1 0 16,-3-3 0-16,-1 3 0 0,3-4 0 0,-1-10 0 0,0-3 0 0,4 15 0 0,-1-7 0 0,1-4 176 16,-3-7-176-16,0-7 160 0,-4-11-32 15,0 0 0-15,0 0 0 0,0 0 0 0,0 0-128 0,11 1 160 0,-11-1-160 0,10-9 160 16,-2-3-160-16,-2-1-144 16,2 0 144-16,4-14-208 0,-1 1-32 0,1-3 0 0,-1-1 0 0,-5 8 0 15,6-4 64-15,-1-2 16 0,1 2 0 0,5-6 0 16,0-1 160-16,-1 10 0 0,-2 1 0 0,3 4 0 15,-3 2-160-15,-4 11 160 0,0-2-192 16,3 2 192-16,-2 5-224 0,-11 0 64 0,10 9 16 0,-2-1 0 16,-2 5 16-16,1 6 0 0,-4-1 0 0,-1 3 0 15,-2 2 128-15,-2-7 176 0,1 2-48 0,-8 11 0 0,5 0 0 0,-1-9-128 16,0 1 192-16,2 8-64 0,1-5-128 0,5-2 0 31,4-3 144-31,1-9-144 0,2-2 0 0,7 3 0 0,3-6 0 0,6-2 0 31,0-6-272-31,6-2-128 0,4-6-32 0,1-5 0 0,-1 1-3200 0,-11 0-640 0</inkml:trace>
  <inkml:trace contextRef="#ctx0" brushRef="#br0" timeOffset="31478.02">22483 3804 35007 0,'0'0'1552'0,"-8"-3"320"0,8 3-1488 0,-11-5-384 0,0 2 0 0,4 1 0 15,-1-4 1520-15,0 1 224 0,8 5 48 0,-10-8 16 16,-1 3-960-16,11 5-192 0,-12-7-32 0,4 3-16 16,-1 2-448-16,-1-1-160 0,0 3 0 0,-5 5 144 15,2-2-144-15,0 2 128 0,0 6-128 0,5-3 128 16,0 2-128-16,0 6-192 0,2 0 32 0,-4 14 16 0,2-1 144 0,3-2-208 16,0-1 80-16,5-1 128 0,0 2 0 0,5-10 0 15,0 0 0-15,3 8 0 16,2-7-128-16,1-2 128 0,4-5 0 0,-1-6 0 0,1 0 0 0,1-7 0 15,8-1 160-15,-4-5-160 0,-2-2 240 0,-2-4-64 16,0-1-16-16,-1 0 0 0,-1-1-32 0,-1 3 0 16,-1-5 0-16,-6 4 0 0,-2-1-128 0,-4-1 192 15,-2-7-192-15,-1 10 192 0,-2 0-192 0,-3-3 128 0,-4 0-128 0,1 3 128 16,-2-4-128-16,2 6-224 16,-1 1 48-16,4 5 16 0,-2-1-128 0,1 4-32 15,4-1 0-15,5 3 0 0,-12-3 128 0,12 3 32 16,0 0 0-16,0 0 0 0,0 0 16 0,0 0 0 15,0 0 0-15,17 0 0 0,1 0 144 0,1-2-192 0,4-4 192 0,-1 4-192 0,3-1 192 0,1-2 0 16,0-3 0-16,0 3 128 16,0 3 0-16,-2-2 16 0,0-1 0 0,-7 5 0 0,-1-4 80 15,0 4 16-15,0 4 0 0,-1-4 0 0,-2 0-96 0,0 5-16 16,-2-1 0-16,1 3 0 16,-4-2-128-16,0 6 0 0,-2-1 0 0,-1 6 0 0,-5 0 144 0,-1 9-144 15,-3 1 160-15,1-7-160 16,-2 7 192-16,2-3-64 0,-2 0-128 0,2-1 192 15,0-1-192-15,1 1 128 0,0-6-128 0,2 2 0 16,0-2 0-16,4-5 128 0,1-1-128 0,-5-10 0 0,9 6 0 0,3-1 128 31,2-5-128-31,4-3 0 0,3-3-208 0,4-6-144 0,2-4-32 0,2-4 0 32,1-1-4080-32</inkml:trace>
  <inkml:trace contextRef="#ctx0" brushRef="#br0" timeOffset="31631.65">23276 3624 33407 0,'0'0'1472'0,"0"0"320"0,0 0-1440 16,0 0-352-16,0 0 0 0,0 0 0 0,0 0 1888 0,0 0 304 15,0 0 64-15,0 0 16 0,-5 3-1200 0,5-3-240 16,0 0-64-16,0 0 0 0,0 0-576 0,0 0-192 0,0 0 128 0,0 0-128 16,0 0-1040-1,-7-3-272-15,-1-5-48 0,3-2-11008 16,2 2-2208-16</inkml:trace>
  <inkml:trace contextRef="#ctx0" brushRef="#br0" timeOffset="31917.93">22235 3644 35007 0,'0'0'1552'0,"0"0"320"0,0 0-1488 0,0 0-384 0,0 0 0 0,0 0 0 16,-2-12 1648-16,4 4 256 0,5 2 48 0,6-9 16 15,3 2-1040-15,3 2-208 0,2-4-32 0,5-1-16 16,5-4-672-16,-10 7 0 16,-3-3 0-16,13-3 0 0,-3 4 0 0,-2 0 0 0,-4 2 176 0,-2 5-176 0,-4 0 0 0,-1 3 0 15,-15 5 0-15,0 0 0 16,0 0 0-16,0 0 0 16,14 4 0-16,-14-4 0 0,0 0 0 0,7 14-240 0,-2 2 80 0,-2-4 16 15,0 1 144-15,2 8-160 0,-2-2 160 0,2-1-160 16,2-3-16-16,2-5 0 0,6-4 0 0,4-4 0 31,7-2-3264-31,5-5-656 0,16-11-128 0,4-6-16 0</inkml:trace>
  <inkml:trace contextRef="#ctx0" brushRef="#br0" timeOffset="32067.77">23396 3152 26719 0,'0'0'1184'0,"0"0"240"0,0 0-1136 0,0 0-288 0,0 0 0 0,0 0 0 16,-11 5 3104-16,-2-1 560 15,-2 5 112-15,-1 2 32 0,3-1-2352 0,-4 4-480 16,0-1-80-16,-3 5-32 0,1 2-688 0,1 1-176 16,0-2 0-16,2-1-12864 15,1 3-2624-15</inkml:trace>
  <inkml:trace contextRef="#ctx0" brushRef="#br0" timeOffset="32465.7">23704 3467 21183 0,'0'0'944'0,"0"0"192"0,0 0-912 0,0 0-224 0,-3-5 0 0,3 5 0 0,0 0 4688 0,5-12 896 16,1 3 176-16,6-3 48 15,1 3-4080-15,5-3-800 0,3 4-160 0,3-3-48 0,2 1-528 0,0-1-192 16,2 6 0-1,-2-3 144-15,0 4 32 0,0 3 0 0,4 6 0 0,-5-1 0 16,-4 0-176-16,-5 1 160 0,-3 1-160 0,-1 1 160 16,1 4-160-16,-4 5 160 0,-4-3-160 0,-5 3 160 0,-3 5-160 0,-7 1 0 15,-4 5 0-15,-9 2 128 16,-5 9-432-16,-3-1-80 0,-4-1-32 0,-6-2 0 0,2 3 112 0,2-1 32 0,1-2 0 0,0 0 0 0,5-3 272 0,5-2 0 16,2 0-128-16,3-4 128 0,5-1 0 0,1-3 0 15,7 0 0-15,-2 5 0 0,7-3 0 0,3-5-128 31,7-5 128-31,1 1 0 0,5-1 128 0,5-3 64 0,3 2 32 0,3-4 0 16,4 0 240-16,1-3 48 16,8-2 16-16,2-1 0 0,3 1 288 0,1-3 48 0,-1 3 16 0,-3-1 0 15,-5-2-560-15,2 3-128 0,-1-3 0 0</inkml:trace>
  <inkml:trace contextRef="#ctx0" brushRef="#br0" timeOffset="37218.04">13088 4043 24879 0,'0'0'1088'0,"0"0"256"0,0 0-1088 0,0 0-256 0,2 8 0 0,15-23 0 0,-5 6 2144 0,-1 1 368 16,-11 8 80-16,13-7 16 0,-3-3-1328 0,-10 10-256 15,13-3-48-15,-13 3-16 0,0 0-688 0,13 0-144 16,-13 0-128-16,14 0 192 15,-14 0 176-15,13 7 32 0,-1-6 16 0,-1 4 0 16,0-2-96-16,4 1 0 0,1-8-16 0,1 4 0 16,2 4 208-16,-1-4 32 0,0-4 16 0,5-1 0 0,4-3 32 0,4 3 16 15,1-6 0-15,4 3 0 0,0-3-192 0,4 1-32 0,1 2-16 0,-8 0 0 0,2-1-128 0,22 1-32 16,-3 0 0-16,-4 5 0 16,0-2-208-16,-19 0 0 15,0 2 0-15,1-2 0 0,4 2 0 0,18-2 0 16,-6 0 0-16,1 2 0 0,0 0 0 0,-2-2 0 0,-5 2 0 0,4 3 0 0,2 0 160 15,1-2-160-15,-2-1 160 0,0-2-160 16,0 0 192-16,-14 2-48 0,4 3-16 0,2-4 0 0,2 0 80 0,22-5 16 31,-5 5 0-31,-2-3 0 0,-4 2-224 0,-15 5 176 16,5 0-176-16,4 0 160 0,1 0-160 0,21 0 0 16,-6 3 0-16,-23-1 0 0,3-2 0 0,3 3 0 0,4-3 0 0,3 0-176 0,1 0 176 0,6 0 0 15,3 0 160-15,-1 0-160 0,3 5 0 0,-4-5 128 16,-3 0-128-16,1 0 0 0,-1-1 0 0,1-3 128 15,2 4-128-15,25-3 0 16,-12 1 0-16,-26 2 0 0,3 2 0 16,1-2 0-16,-1 0 0 0,0 0 176 0,-1 0-176 0,1 0 160 15,4 0-160-15,-2 0 0 0,3-2 0 0,2-1 0 16,0 0 0-16,30-2 0 0,-10 0 0 0,-9 5 128 16,-7-3-128-16,-22 3 0 0,0-5 0 0,4 0 0 0,0 2 0 15,0 0 128-15,-3-2-128 0,2 0 0 0,-3-1 0 0,-1 1 128 0,-1 3-128 0,2-1 0 0,0 0 0 16,-2-2 0-1,-1 5 128-15,0-4-128 0,0 4 0 0,-1 0 0 0,-1 0 0 0,13 0 0 0,-9 0 0 0,-4 0 0 16,-2-1 0-16,-6 1 0 0,2 0 0 0,1 0 0 16,-1-3 0-16,3 3 0 0,1 0 0 0,1-4 0 15,-3 3 0-15,-2-3 128 0,-2 4-128 16,0 0 0-16,0 0 0 0,2 0 0 0,-2 0 0 0,-2 0 0 16,3 0 0-16,-1 0 0 0,2 0 0 0,-2 0 0 31,2 4 0-31,-2-3 0 0,-4-1 0 0,3 0 0 15,-3 0 0-15,0 0 0 0,3-1 0 0,-2-3 0 16,-2 4 0-16,0 0 0 0,1-3 0 0,-5 2 0 0,-2-3 0 0,4 4 0 0,-1-3 128 0,0 3-128 16,-3-2 128-16,1-1-128 15,2 3 0-15,0 0 0 16,-2 0 128-16,0-3-128 0,2 3 0 0,0-2 0 16,0 2 0-16,0 0 0 0,0-3 0 0,1 3 0 15,1 0 0-15,-1 0 0 0,-1 0 0 0,0 0 0 0,3 0 0 0,-3 0 0 0,-2 0 0 0,0 0 0 31,2 0 0-31,0 3 0 0,0-1 0 0,0-2 128 16,-1 3-128-16,-4 0 128 0,-3-1 0 0,-2 1-128 0,-8-3 192 0,0 0-64 16,0 0-128-16,0 0 0 15,0 0 0-15,0 0 0 0,0 0 0 0,0 0 0 0,0 0 0 0,-9 5-22624 0</inkml:trace>
  <inkml:trace contextRef="#ctx0" brushRef="#br0" timeOffset="51070.68">14549 2483 36159 0,'16'23'800'0,"2"4"160"16,-23-15 48-16,-1-3 0 0,-1 4-816 0,1-1-192 0,3 4 0 0,-1 0 0 0,-1 0 352 0,4 2 32 15,-1 3 0-15,-1 4 0 0,0 4 48 0,3 0 16 0,-4 7 0 0,3 1 0 16,-1 0-112-16,1 6-16 0,-3 1 0 0,-2-2 0 16,-2 3-48-16,-2 4-16 0,-1-7 0 0,-1 2 0 15,1-2-256-15,0-1 160 0,-1-7-160 0,2-2 128 16,2-6-128-16,2-1 128 0,1-6-128 0,2-9 128 15,3-10 0-15,0 0 0 0,0 0 0 0,0 0 0 0,0 0-128 0,0 0 128 16,3-18-128 0,3-6 128-16,3-6-3328 0,2-18-656 0,-6 2-144 0,1 17-32 0</inkml:trace>
  <inkml:trace contextRef="#ctx0" brushRef="#br0" timeOffset="51551.47">14502 2673 32303 0,'8'-15'704'0,"3"2"160"0,4 0 32 0,3-6 0 0,3-4-704 0,0 0-192 16,-3 5 0-16,0 2 0 0,0-3 1856 0,1 2 352 0,2 4 64 0,-4 1 16 16,-4 3-1072-16,0 1-192 0,1 0-64 0,2 0 0 15,-4 3-656-15,-2 2-144 0,-1 3-32 0,7-5 0 16,-4 2-128-16,-12 3 128 16,0 0-128-16,13 0 128 0,-3 3-128 0,-2 2 0 0,-8-5 0 0,8 11 0 0,-8-11 128 0,1 17 0 15,-2-4 0-15,-4 8 0 16,-5 3-128-16,-3 4 0 0,-3-2 0 0,3-5-176 0,-3 3 176 0,-13 13 0 15,1 1 0-15,2-6 0 0,2 2 0 0,1-1 0 16,-3-1 0-16,3-6 0 0,5-6-288 0,4-4-32 16,1-3 0-16,5-5 0 0,8-8 320 0,0 0 144 15,0 0-16-15,0 0 0 0,0 0-128 0,0 0-176 16,0 0 48-16,13-3 0 0,0-2-48 0,1-3 0 16,2 0 0-16,2-1 0 15,-1 0 176-15,0-3 0 0,1 1-144 0,3 1 144 0,-3 2 0 16,0 0 0-16,2 5-144 0,1 1 144 0,-5 4 0 0,2 1 0 15,-2 5 0-15,0 0 0 0,-1 5 0 0,-2 0 0 16,-3 7 0-16,-4 1 0 0,-3 0 0 0,-4 7 0 16,-4-3 0-16,2-3 0 0,-2 2 0 0,-7 8 128 15,-2 2-128-15,-3-6 144 0,0-7-16 0,-3 0 0 0,-6-4 0 0,3-1 0 16,1 0 0-16,-1-3 0 0,0-2 0 0,-1-1 0 16,0-2 32-16,-1-1 0 15,-1-2 0-15,7-2 0 0,-2-3 32 0,4-3 0 16,3 3 0-16,6 0 0 0,1 0-464 0,-1-5-96 0,3-7-16 0,5 1 0 31,7-2-2144-31,6 0-432 0,4 2-96 0,6-2-16 0</inkml:trace>
  <inkml:trace contextRef="#ctx0" brushRef="#br0" timeOffset="51977.61">15268 2749 38015 0,'0'0'832'0,"0"0"192"0,0 0 16 0,0 0 16 0,0 0-848 0,0 0-208 16,0 0 0-16,0 0 0 0,-8-10 1280 0,8 10 192 16,-10 8 64-16,-1 2 0 0,-2 2-1024 0,2 1-208 0,3 3-48 0,1-5 0 0,1 2-256 0,-2 13 0 31,3-2 0-31,1 4 0 0,3 5 0 0,-1 1 0 16,1-5 0-16,1-8 0 0,3 3 0 0,-2 1 0 0,3-4-208 0,-1 11 80 15,0-6 128-15,2-3 256 16,0-5-64-16,1-2-16 0,3-3-176 0,-1-5 128 0,-8-8-128 0,11 3 128 15,-11-3-128-15,18-8-272 0,6 5 64 0,-8-5 16 16,1-5 192-16,9-5-144 16,-5-1 144-16,-2-1-128 0,-3-6 128 0,-4 10 0 0,-2-5 128 0,6-8-128 15,-2-1 176-15,-1 3-48 0,-3 6 0 0,-2 0 0 0,-3 1 64 0,-2 7 0 16,1 2 0-16,-4 11 0 0,0 0-192 0,0 0-176 16,0 0 48-16,0 0 0 15,0 0 256-15,0 0 48 0,0 0 16 0,-8 3 0 0,-1 2-368 0,0 6-64 16,2 2-16-16,1 3 0 15,-2 1 256-15,3-1 0 0,1 0 0 0,1 2 0 0,0 3 0 16,-2 7 0-16,0-7 0 0,5-2 0 0,2 2 0 0,6-8-144 16,-3-1 144-16,8 1-128 0,3-5 128 0,2 0-208 0,1-3 80 0,6-5 128 15,1-8-1664-15,-7 3-224 0,4-3-32 16,9-9-16-16</inkml:trace>
  <inkml:trace contextRef="#ctx0" brushRef="#br0" timeOffset="52292.38">16152 2811 33119 0,'0'0'720'0,"0"0"160"0,0 0 16 0,0 0 48 0,0 0-752 0,0 0-192 0,-4-8 0 0,-4 0 0 15,8 8 2192-15,-14-5 416 16,-3 5 80-16,1-2 0 0,1 2-1632 0,-2 2-336 0,-6 3-64 0,3 3-16 0,1-2-48 0,8-1-16 16,-2 3 0-16,-2 4 0 15,0-3-576-15,1 3 0 0,1-3 0 0,0 8 0 16,3-4 176-16,5 1 112 0,5-14 32 0,0 10 0 0,3 3-320 0,4 3-144 15,-1 0 16-15,4-1 0 0,1-5 128 0,4-2-128 0,1 3 128 0,2-1-128 16,2-2 128-16,-6-1-128 0,3-3 128 0,-1 1-128 16,0 3 128-16,-1-3 0 15,1 2 128-15,3 1-128 0,-2 0 0 0,-8-2 0 16,-1 3 0-16,1-1 0 0,0 0 128 0,-4 0-128 16,-3 0 128-16,-2 8-128 0,-2-3 0 0,-3-1 0 15,-4-1 0-15,0 2 0 16,0 3 224-16,-4-3-32 0,-5-5 0 0,2-3 0 15,-1 3-656-15,0 0-144 0,-1 1-32 0,-2-5-20224 0</inkml:trace>
  <inkml:trace contextRef="#ctx0" brushRef="#br0" timeOffset="60672.61">1504 2926 17503 0,'0'-8'1552'0,"0"-5"-1232"0,0-3-320 0,-5-1 0 0,3 4 2496 0,-1 2 432 16,3 11 80-16,-3-10 32 0,3 10-672 0,0 0-128 15,0 0-16-15,0 0-16 0,-7-8-1008 0,7 8-208 0,0 0-32 0,0 0-16 16,0 0-544-16,0 5-96 0,0 6-32 0,2-1 0 16,3 5-272-16,0-1 0 0,-2 6 0 0,5 1 0 15,2 0 0-15,4 25 0 0,-4-1 128 0,-2-4-128 0,0-4 0 16,-1 0 128-16,-2 1-128 0,-2 2 0 0,-1-2 160 0,1 2-160 16,-2 2 128-16,-1-6-128 0,-3-7 128 0,2-3-128 15,1-3 128-15,-2-8-128 0,-1-1 160 0,3-14-160 0,0 0 192 0,0 0-192 31,0 0-816-31,0 0-272 0,0 0-48 0,-2-11-10576 16,2-5-2112-16</inkml:trace>
  <inkml:trace contextRef="#ctx0" brushRef="#br0" timeOffset="61183.12">1285 2830 31551 0,'-15'-3'1408'0,"15"3"272"0,0 0-1344 0,-8-5-336 0,8 5 0 0,0 0 0 15,-8-8 1552-15,8 8 240 0,0 0 64 0,0 0 0 16,0-8-768-16,0 8-128 16,8-8-48-16,3 0 0 0,2 0-640 0,5 3-128 15,2 1-16-15,2 3-128 0,1-2 144 0,5 3-144 16,2 3 0-16,1 2 144 0,0-2-144 0,0-1 0 0,-2 1 0 0,2-2 0 16,0-1 0-16,1 0 0 15,-1-1 0-15,2 1 0 0,-2 0 256 0,-4-3 0 16,-1-2 16-16,0 1 0 0,-2 4-416 0,1 0-96 0,-1 0-16 0,-8-1 0 31,-1-2-304-31,4-1-64 0,7 4-16 0,-11 0 0 0,-15 0-608 0,0 0-128 0,0 0-32 0,0 0 0 31,0 0-560-31,0 0-112 0,0 0-32 0,0 0 0 16,0 0-832-16,0 0-192 0,-8 12-16 0,0-3-16 16,8-9 720-16,-7 4 144 0,-2-4 16 0,9 0 16 0,0 0 2736 0,0 0 560 0,-10-5 96 0,10 5 32 0,0 0 1424 0,0 0 304 31,-5-12 48-31,5 12 16 0,-6-8-448 0,6 8-64 0,0 0-32 0,0 0 0 15,0 0-560-15,0 0-112 0,0 0-32 0,0 0 0 16,0 0-832-16,0 0-160 0,1 17-48 0,-1-1 0 16,2 0-288-16,-1 5-64 0,1 0-16 0,1 2 0 0,0 0-64 15,1 1-16-15,-3 5 0 0,3 0 0 0,2-1-16 0,-1 1 0 16,-5 1 0-16,2 2 0 0,1-3-192 0,0 7 0 16,2-2 0-16,0 3 0 0,-2-3 0 0,-1 2 0 0,-2-3 0 0,0-3 144 15,3-2-144-15,-3-2 160 16,3-2-160-16,0-7 160 0,-3-17-160 0,0 0 160 0,0 0-160 0,0 0 160 31,13 4-1504-31,-13-4-320 0,7-13-48 0,1 0-9872 16,5-6-1984-16</inkml:trace>
  <inkml:trace contextRef="#ctx0" brushRef="#br0" timeOffset="61521.61">2017 3173 27183 0,'0'0'592'0,"0"0"128"0,8-12 32 0,2-1 16 0,3 2-624 0,-2-2-144 0,0 3 0 16,2-1 0-16,2 3 1056 0,1 0 176 0,2 0 48 0,0 0 0 0,-2-2-208 0,2 3-48 15,0-1 0-15,0 0 0 16,0 3-656-16,-1-3-144 16,-2 3-32-16,1-6 0 0,2-2-48 0,0 1-16 15,-3-1 0-15,1 1 0 0,0-1-128 0,-8 4 0 0,-3-2 0 0,3 3 0 0,-3 0-176 0,0-5-64 16,-7 1-16-16,2 12 0 16,-1-9 0-16,1 9 0 0,-8-8 0 0,-1 3 0 0,1 1 256 0,8 4 0 15,-6 0 0-15,-6 5 0 16,3-1 0-16,9-4 0 0,-10 8 0 0,4 5 160 15,6-13 32-15,-4 13 16 0,1 3 0 0,0-1 0 16,0-1 32-16,1-2 0 0,2 4 0 0,0 2 0 0,0 4 272 0,0-1 48 16,0 1 16-16,0-9 0 0,0 3 48 0,-2 5 16 15,1 2 0-15,-3 11 0 0,3 0-320 16,-1-2-48-16,2 1-16 0,3-4 0 0,2 0-256 0,2-5 0 16,1-2 0-16,0-6 0 0,-1-3 0 0,1-7 0 15,3-4 0-15,5-4-144 16,0-1-3168-16,-4-2-624 0,14-14-128 0,-3 6-32 0</inkml:trace>
  <inkml:trace contextRef="#ctx0" brushRef="#br0" timeOffset="62042.97">2679 3244 41919 0,'0'0'928'15,"0"0"192"-15,0 0 32 0,7-10 16 0,-7-6-928 0,3 0-240 0,3 0 0 0,1 3 0 0,3-3 608 0,8-9 80 16,-1 1 16-16,1-2 0 0,0-7-416 0,-7 16-80 16,2-6-16-16,4-11 0 0,1 5-48 0,-7 1-16 0,-3-1 0 0,0 4 0 15,0 4-128-15,-4 5 0 0,-4 0 0 0,1 3 0 16,-1 1 0-16,-1-5-176 0,-3 0 48 0,1 12 0 16,-2-1 128-16,5 6 176 0,0 0-48 0,0 0 0 15,0 0-128-15,0 0 128 0,0 0-128 0,0 0 128 16,0 0-128-16,3 15-272 0,1-2 64 0,1 4 16 15,1 0 192-15,2 7 0 0,-3 0 0 0,0 1 0 0,0-1 0 16,-2 0 0-16,-1-1 0 0,-4 5 0 0,4 1 0 0,-2 0 0 16,-2 0 0-16,-1-4 160 0,-2-1-32 0,0-3 0 15,2 4 0-15,0-1 0 16,-2 0-128-16,1-1 0 0,3-4 0 0,-2 1-176 0,-6-2 176 0,5 1 176 0,2-2-48 0,-3-3 0 0,0 6-128 0,0-7 128 16,0 0-128-16,-1-2 128 15,-1 0 0-15,1-1 0 0,6-10 0 0,-5 11 0 16,5-11 112-16,-3 10 16 0,3-10 0 0,0 0 0 0,0 0-256 0,0 0-160 31,0 0 32-31,0 0 0 0,0 0 0 0,13 8 0 16,1-5 0-16,1 2 0 0,0-6 128 0,-4 1 0 15,4-4 0-15,1 1-128 0,5 2 128 0,13-6 0 16,3 6 0-16,-1-6 0 0,1-3 0 0,-11 5 0 0,4-1 0 0,1-2 0 16,-1 3 192-16,11-3-48 15,-7-2 0-15,-5 7 0 0,-3 3-16 0,-11 1-128 0,-4-1 192 0,4 2-64 16,-4 0-128-16,4 6 0 15,-4-3 0-15,-11-5 0 16,7 11-1984-16,-6 0-368 0,-2-1-80 0,-4 2-16288 0</inkml:trace>
  <inkml:trace contextRef="#ctx0" brushRef="#br0" timeOffset="62448.74">1457 3833 23039 0,'-21'-4'1024'0,"9"-3"192"0,12 7-960 0,-16-5-256 0,3-3 0 0,2 0 0 0,11 8 3440 0,-10-5 640 15,0-3 128-15,10 8 16 16,0 0-2304-16,0 0-448 0,0 0-112 0,0 0-16 15,8-8-832-15,5 3-160 0,2-1-32 0,6 4-16 0,7-1-160 0,4 3-16 16,7-5-128-16,3 2 192 0,5 3 752 0,2 0 144 0,8 3 16 0,-2 0 16 31,-1-1-1696-31,-4 1-320 0,-1-1-80 0,6 1-16 0,7 2 848 0,-19-2 144 0,6 0 0 0,8-1 128 0,6 4-128 0,25-1 0 32,26 0 0-32,-9-2 128 15,-17-3-128-15,14 3 176 16,18-3-176-16,-21 0 192 15,-21-3 0-15,10 3 0 16,-26 0 0-16,-19 0 0 0,-9 0-192 0,-16 0 160 16,-5 0-160-16,-1 0 160 15,-1 0-1472-15,-3 0-288 0,-8 0-64 0</inkml:trace>
  <inkml:trace contextRef="#ctx0" brushRef="#br0" timeOffset="63392.08">1564 4043 19343 0,'-8'-3'1728'0,"1"-1"-1392"15,7 4-336-15,0 0 0 0,-11 4 2992 0,11-4 528 16,-10 8 96-16,2 1 32 0,1 0-1344 0,1-1-272 0,3 8-48 0,1 0-16 16,-1 0-1248-16,1 6-240 0,1 2-48 0,4 0-16 15,2 2-416-15,-2 5 0 16,2 0 0-16,0 1 0 0,1 2 0 0,1-1 0 16,-2-4 0-16,1 7 0 0,2 1 0 0,-5 1 0 15,2-4 0-15,-3-2 0 0,0 5 0 0,1-1 0 0,2-2 128 0,-2-5-128 16,0-1 0-16,0-7 160 0,2-1-160 0,-1-6 160 0,-4 1-160 0,0-15 160 15,0 0-160-15,0 0 160 16,0 0-160-16,0 0 0 0,0 0 0 0,16-7 0 31,0-1-432-31,0-10-64 0,0-9-16 0,2-2 0 0,2-4 320 0,-4-1 192 0,-3 2-208 0,0-6 80 0,-3 1 128 0,-2 3 0 0,0 1 160 0,-1 4-160 32,-1 5 416-32,-1-1-16 0,-2 8 0 0,-1 2 0 15,-2 15 96-15,3-13 16 0,-3 0 0 0,0 13 0 0,0 0-16 0,0 0 0 16,0 0 0-16,0 0 0 0,-15-3-256 0,6 3-48 15,1 0-16-15,-2 8 0 0,0 5-176 0,0 3 0 16,1 4 0-16,-3-3 128 0,1 3-128 0,1 1 0 16,0 3 0-16,4 6 0 0,-1-1 784 0,2 3 176 15,1 2 48-15,4 2 0 0,4-4-816 0,3-1-192 16,1-1 0-16,5-3 0 16,3-1-848-16,2-2-176 0,-2-4-16 0,4-2-16 0,1-2 848 0,-2 0 208 0,-1-8 0 0,5 0 0 0,6 1 0 0,-4-6 0 15,-4-3 0-15,2-3 0 0,2-2 0 0,-2-7 128 31,-5 1-128-31,3-2 0 0,-1 0 192 0,1-3-64 0,0 3 0 0,-2-3-128 0,-1-4 192 0,-2 2-192 16,-3-1 192-16,0-2-192 16,-4-4 192-16,-3 4-192 15,1 5 192-15,-4 3-192 0,-2-3 192 0,1 3-64 16,-2 1 0-16,0-4-128 0,0 3 192 0,-3-3-64 16,-7 3 0-16,2 2-128 15,8 11-640-15,-11-5-256 0,-4 1-32 0,2 4-16 0,2-1 1584 0,-2 2 320 16,-2 3 64-16,-1 4 16 0,0 0-880 0,1 5-160 15,2 0 0-15,0 2 0 0,0 2-192 0,6 0 192 0,1 4-192 0,1-2 192 0,2-1-208 0,4 5 80 16,4 0 128-16,3 1-208 16,-1 0 208-16,-1 1-176 0,-1-4 176 0,3 0-160 0,4-2 160 0,-2-1 0 0,7-3-144 0,1-2 144 15,3-2 0-15,2-1 0 16,0-5 0-16,3 1 0 0,1-6 0 0,-9 0 0 0,3-3 0 16,12 0 0-16,-1-7 0 0,1-3-176 15,-1-2 176-15,-9 2-128 16,0 2-1264-16,1-4-240 0,-1-4-48 0,6-7-10960 0,-8-2-2192 0</inkml:trace>
  <inkml:trace contextRef="#ctx0" brushRef="#br0" timeOffset="63677.23">2569 4304 5519 0,'0'0'496'0,"0"0"-496"16,0 0 0-16,0 0 0 0,0 0 7312 0,0 0 1376 0,0 0 272 0,0 0 48 15,-3-5-5552-15,3 5-1120 16,0 0-224-16,0 0-32 0,0 0-1248 0,0 0-240 0,0 0-48 16,0 0-16-16,0 0-528 0,3 18 0 15,3 2 0-15,-2 1 0 0,-4 3 0 0,4 2 0 16,3 2 0-16,-4-7 0 0,-1 3 0 0,-1 22 0 16,3 17 0-16,1-6 0 15,-2-9 0-15,5-5 0 16,7 0 0-16,-3-12 0 15,-2-8-256-15,6 0-64 0,-1-9-16 0,-2-9 0 32,-13-5-2128-32,11-5-416 0,2-6-96 0,-6 0-14496 0</inkml:trace>
  <inkml:trace contextRef="#ctx0" brushRef="#br0" timeOffset="63850.81">2618 4585 2751 0,'0'0'128'0,"0"0"16"0,0 0-144 0,0 0 0 16,1-8 0-16,1 0 0 0,-1 0 7056 0,3-5 1392 15,-4 13 256-15,11-13 64 16,-1 1-5968-16,3 4-1200 0,1 0-256 0,-2 3-32 0,-1-3-688 0,7-5-144 16,1 5-32-16,-2 0 0 0,-3 3-256 0,-6 2-48 15,2 0-16-15,0-2 0 16,0-3-896-16,3-1-192 0,-2 1-48 0,-11 8-16272 0</inkml:trace>
  <inkml:trace contextRef="#ctx0" brushRef="#br0" timeOffset="64145.14">2010 4452 23951 0,'0'0'2128'0,"0"0"-1696"0,2-11-432 0,-2 11 0 15,5-13 2464-15,0 0 416 0,1-2 64 0,2 0 32 16,4 1-1184-16,-1 1-224 0,0-5-48 0,1 3-16 0,-3 2-864 0,3 2-160 0,-2-2-32 0,-1 5-16 31,1 0-288-31,-10 8-144 0,0 0 160 0,0 0-160 16,15-2 128-16,-15 2-128 0,0 0 0 0,13 5 0 15,-13-5 0-15,13 8 0 0,-13-8 0 0,9 18 0 16,0-2 0-16,2-1 0 0,3-2 0 0,-2 0 0 0,-12-13 0 0,10 13 0 16,-10-13 0-16,16 8 0 0,0 0 0 0,-5-8-336 15,2-2 48-15,2-4 16 16,3 1-2864-1,6-11-576-15,2-5-128 0</inkml:trace>
  <inkml:trace contextRef="#ctx0" brushRef="#br0" timeOffset="64288.34">2543 4093 24415 0,'0'0'1088'0,"1"-13"208"0,3-1-1040 0,-3 5-256 0,3 5 0 0,-1-4 0 16,-2-1 2848-16,-1 9 512 0,0 0 96 0,0 0 32 16,0 0-1168-16,0 0-224 0,0 0-48 0,-6 12-16 15,-2 1-1184-15,-8 11-224 16,1 2-48-16,-4 7-16 0,-4-4-368 0,7-5-192 0,-4 4 192 0,-9 11-13952 31,1-4-2800-31</inkml:trace>
  <inkml:trace contextRef="#ctx0" brushRef="#br0" timeOffset="65466.99">3126 4428 33055 0,'0'0'1472'0,"0"0"288"0,0 0-1408 0,-10 4-352 16,-1 3 0-16,11-7 0 0,-13 6 704 0,1 3 64 15,-1-1 0-15,5 3 16 0,2-3-112 0,-1 5-32 16,2 0 0-16,2 7 0 0,0-3-512 0,3 8-128 16,3-2 0-16,2 3 0 0,0 0 0 0,3 1 0 15,0-1 0-15,2-2 0 0,1 4 0 0,0-2 0 0,-1-2 0 0,0 1 0 16,-2-4 160-16,0-2-160 16,2-1 192-16,-4-5-192 0,-1-2 208 0,-5-11-64 0,0 0-16 15,0 0 0-15,0 0 112 0,0 0 16 0,0 0 0 0,0 0 0 16,0 0 0-16,0 0 16 15,8-11 0-15,-3-7 0 0,3-1-128 0,-3-2-16 16,-1-4-128-16,-3 1 192 0,2-5-192 0,1-2 0 0,-3 0 0 0,3 2 0 16,-1 3 0-16,0 2 0 0,2 7 0 0,0 1 0 0,0 0 0 0,-5 16 0 15,0 0 0-15,0 0 0 0,0 0 0 0,0 0 0 16,9-5 0-16,-9 5 0 16,13 5 0-16,-3 3 0 0,-2 7 0 0,0-1 0 0,-3 2 0 0,0 6 0 15,-2-3 0-15,1 2 0 0,0 3 0 0,1 1 128 0,-1-4-128 16,-1 0 144-16,-2 3-144 0,3-4 160 0,1-4-160 0,3-1 160 15,-2-4-160-15,4-3 0 16,1-3 144-16,2 2-144 0,0-7 0 0,3-4 0 16,1-4 0-16,4-3 128 15,-2-5-480-15,2-2-96 0,2 1 0 0,-2 1-16 16,-3 0-2032-16,3 0-384 0,2 3-96 0,-5 5-16 16,-5 0 1152-16,-2-1 240 0,-3 1 32 0,-8 8 16 15,10-5 128-15,-10 5 16 0,10-3 16 0,1-2 0 16,-3-3 1040-16,-8 8 208 0,0 0 144 0,3-8-192 0,1 0 1856 15,-3-2 384-15,-2-1 64 0,-3 3 0 0,4 8 256 0,-8-8 32 16,0 3 16-16,2 2 0 0,-2 3-624 0,-5 0-128 0,0 0-32 0,1 3 0 31,1 7-560-31,-10 14-112 16,-12 25-32-16,12-9 0 16,11-14-352-16,7-2-80 15,2 1-16-15,4-7 0 0,2 1-480 0,3-3 0 0,5-3 0 0,3 0 0 0,0-5 0 0,-3-4 0 31,0 1 0-31,7-2 0 0,1-6 0 0,0 1 0 0,0-5 0 0,-6-1 0 0,-1 0 160 0,3 0-160 16,-3 0 160-16,7-5-160 0,-4 0 176 0,-5 0-176 0,-2 2 192 0,-7-2-192 16,-1 1 0-16,-2-1 0 0,-3-5 0 31,-4-1 320-31,-1 3-64 0,-3-5 0 0,3 4 0 0,-2 1-256 0,-6-5 0 16,-2 5 0-16,2 3 0 0,-1 2 0 0,3 2 0 15,-2 5-208-15,3 0 80 0,1-1 128 0,12 5-192 0,0 0 192 0,0 0-192 16,0 0 192-16,0 0-128 0,0 0 128 15,0 0-128-15,0 0-16 0,0 0 0 16,10-11 0-16,5 3 0 0,2-2 144 0,3 2-192 0,3-3 192 0,-7 3-192 16,2 3 192-16,9-3 0 15,-1-1 0-15,-1 5 0 0,-6 0 0 0,1 0 0 0,-1 4 0 0,-6 0 0 16,-3 4 0-16,9 4 0 16,-4 1 0-16,-4-1-128 0,1 5 128 0,-6-5 0 15,-1 3 0-15,2 5 0 0,-3-3 0 0,3 12 0 16,-2-1 0-16,0 2 0 0,-2 3 0 0,0-4 0 15,-1-1 0-15,-1-8 0 0,3 2 0 0,2 6 0 16,-1-2 0-16,2-6 128 0,-1-2-128 0,2-9 0 16,2 0 0-16,3-5 0 15,0 3-352-15,6-6-96 0,1-7 0 0,-1-4-16 16,1-2-2240-16,-7 3-448 0,1-4-96 0</inkml:trace>
  <inkml:trace contextRef="#ctx0" brushRef="#br0" timeOffset="65641.34">4217 4374 12895 0,'0'0'1152'0,"0"0"-928"0,0 0-224 0,0 0 0 0,0 0 4784 0,0 0 912 15,-5 8 176-15,5-8 32 0,0 0-3024 0,0 0-592 32,0 0-128-32,0 0-32 0,0 0-1168 0,0 0-224 0,0 0-48 0,0 0-16 15,0 0-528-15,0 0-144 0,0 0 0 0,0 0-13072 16,-8-8-2672-16</inkml:trace>
  <inkml:trace contextRef="#ctx0" brushRef="#br0" timeOffset="65901.67">3478 4428 35359 0,'0'0'1568'0,"10"-12"320"0,1-1-1504 0,2 0-384 0,2-6 0 15,4-2 0-15,6-4 1536 0,-9 9 224 16,0-2 48-16,2 2 16 0,1-3-800 0,12-11-176 16,-5 9-16-16,-3 5-16 0,-4 3-624 0,-6 5-192 15,0 0 0-15,0 0 0 0,-1 6 128 0,2-1-128 0,-14 3 0 0,13 3 0 16,-13-3 0-16,8 7 0 16,-3 1 0-16,0 3 0 0,0 2 0 0,-2 6 0 15,2-1-208-15,-2-1 80 0,4-1-64 0,-2-5-16 0,0-1 0 0,3-2 0 31,2-2-1872-31,7 1-368 0,3-4-80 0,-1-8-14432 0</inkml:trace>
  <inkml:trace contextRef="#ctx0" brushRef="#br0" timeOffset="66076.42">4663 3635 26719 0,'0'0'1184'0,"0"0"240"0,0 0-1136 0,0 0-288 0,0 0 0 0,0 0 0 16,0 0 3200-16,-1 12 592 0,-4-2 112 0,-3 3 32 15,-5 3-2336-15,-12 8-480 16,-4 4-96-16,-3 1 0 16,-4 0-800-16,10-5-224 0,-5 2 0 0,-14 15-19728 15</inkml:trace>
  <inkml:trace contextRef="#ctx0" brushRef="#br0" timeOffset="66732.27">2051 5348 10127 0,'0'-11'896'0,"0"1"-704"0,-2-1-192 0,2 11 0 15,-6-10 5264-15,-1 3 1024 0,-2 2 208 0,-3 2 32 16,-1 2-3648-16,0 1-752 0,-1 1-144 0,-1 7-16 15,0-1-880-15,-2 1-160 0,-6 2-32 0,0 6-16 0,4 8-688 0,6-8-192 16,-4 2 0-16,-7 12 128 0,1 2-128 0,2 1 0 16,5 1 0-16,6-10 0 0,0 4 0 0,1 1-128 15,-1 0 128-15,2 13-128 0,3-1 128 0,2-4-160 0,1 0 160 0,4-15-160 16,1 2 160-16,2-3 0 0,0-2 0 0,6 6-128 16,-1-7 128-16,3-7-208 0,1-6 80 0,-2-5 128 15,2 0-464-15,1-5 16 16,1-3 16-16,9-8 0 0,-1-5 160 0,-1-1 16 0,-5-5 16 0,-7 9 0 15,2-1 240-15,-2-3 0 16,1 1 0-16,2-14 0 0,-2 5 0 0,-4 1 0 16,-5-3 0-16,2 3 0 0,-2 4 128 0,2-1-128 15,-3 2 0-15,-1 3 0 0,-1 5 256 0,-1 4-64 16,1 12-16-16,0 0 0 0,0 0 64 0,0 0 16 16,0 0 0-16,0 0 0 0,0 0 112 0,-10 8 16 15,0 4 16-15,2 4 0 0,1-3-256 0,3 6-144 16,0 2 160-16,3 4-160 0,-1 1 0 0,2 3 0 15,0 0 0-15,2 4 0 0,-1-1 0 0,4 2 0 16,2 2 0-16,-1 5 0 0,-3 1 0 0,2 3 0 0,0 5 0 0,-2-17 0 0,-1 4 0 0,3 1 0 16,-2-3 0-16,5 16 0 0,-1-9 128 0,-1-5-128 15,-2-4 0-15,-1-17 144 16,2 3-1056-16,0-4-224 0,-1-4-32 0,5 2-11232 16,-9-13-2240-16</inkml:trace>
  <inkml:trace contextRef="#ctx0" brushRef="#br0" timeOffset="67176.16">2280 5504 24879 0,'0'0'2208'0,"-5"-11"-1760"16,0 2-448-16,0 1 0 0,-1 0 3008 0,6 8 528 16,0 0 112-16,-8-8 0 0,-5 3-1648 0,13 5-336 15,0 0-64-15,-10 0 0 0,-2 3-144 0,12-3-32 16,-8 10 0-16,2 3 0 0,1 7-1104 0,2 1-320 15,0 0 144-15,3 6-144 0,3 3 0 0,0-1 0 16,0 0 0-16,4-1 0 0,1-2 0 0,0 1 0 0,-2-2 0 16,1-3 0-16,-1 3 0 0,1-6 0 0,-1-3 0 0,3-3 0 31,-1-3-896-31,-8-10-112 0,11 3-16 0,2 2 0 0,-13-5 768 0,16-5 256 0,-3-3-192 0,-1-1 192 16,4-11-272-16,-2 4 32 0,-1-2 16 0,-1-2 0 15,-1 3 96-15,-3-6 128 0,-1 2-208 0,-1 0 80 0,1-4 128 16,-2 4-192-16,-2-6 192 0,-1 4-192 15,-2 0 192-15,1 2-208 0,1 5 80 0,-2 3 128 0,0 13-144 0,0 0 144 32,0 0 0-32,0 0 0 0,0 0 0 0,0 0 0 0,0 0 160 0,-5 13-32 15,2 3-128-15,-1 4 0 0,0-3 0 16,0 8 0-16,3-1 0 0,1-3 0 0,1 0 0 0,3 4 0 0,-1-4 0 0,0-2 0 31,-1-3 0-31,6-3 0 0,0 0 0 0,0-1 0 16,-8-12 0-16,13 5 0 0,2 0-192 0,1-5 64 0,3-5 0 0,4-3 0 31,0-5-1104-31,3 0-224 0,3-7-32 0,-3-1-16 16,-5 2-2176-16,2 1-432 0</inkml:trace>
  <inkml:trace contextRef="#ctx0" brushRef="#br0" timeOffset="67586.95">2898 5538 9215 0,'0'0'400'0,"0"0"96"0,0 0-496 0,0 0 0 15,0 0 0-15,0 0 0 0,0 0 6272 0,0 0 1152 16,0 0 224-16,0 0 48 0,-16-3-4752 0,2 3-944 15,14 0-192-15,-17 0-32 0,1 0-880 0,3 0-192 16,13 0-16-16,-15 6-16 0,-1-4-320 0,3 1-64 16,13-3-16-16,-13 8 0 0,2 0-272 0,1 0 0 0,10-8 128 0,-11 13-128 15,-1 0 0-15,6 2 0 0,-1 0 0 0,3 1 0 0,0 0 0 0,6 0 0 32,0-3-144-32,-1 4 144 0,1-4-128 0,3-2 128 15,-5-11-128-15,9 11 128 0,3-6 0 0,-1 0-160 0,-11-5 160 0,15 3 0 16,-4-3-176-16,5-3 176 0,-1-5-160 0,0-5 160 0,-2 2-192 15,1-2 192-15,-1-4-208 0,0 4 80 16,0-5 128-16,-3 4-192 0,-4-2 192 0,1 3-192 16,-1 3 192-16,-2-1 0 0,-4 11 0 0,0 0 0 0,0 0 0 0,0 0 0 15,0 0 0-15,0 0 0 0,0 0 0 0,0 0 0 16,0 0-144-16,-4 16 144 0,0-3 0 0,4 6-176 16,4-1 176-16,0-2-128 15,-4 4 128-15,0-2 0 0,4 3 0 0,0-5-128 0,-4 0 128 0,6 0 0 16,-1 1 0-16,3-1 0 0,2-3 0 0,0 0 176 15,1-5-176-15,2 0 192 0,0-5-192 0,5-3 0 16,3-3 0-16,-1-5 0 16,1 0 0-16,1-5-256 0,1-3 48 0,1-2-13024 15,1-5-2592-15</inkml:trace>
  <inkml:trace contextRef="#ctx0" brushRef="#br0" timeOffset="68094.28">3494 5265 31327 0,'0'0'2784'0,"0"0"-2224"15,0 0-560-15,0 0 0 0,0 0 2368 0,0 0 384 16,0 0 64-16,0 0 0 0,-10-8-1008 0,10 8-208 0,0 0-32 0,0 0-16 16,0 0-1088-16,0 0-208 0,0 0-64 0,-6 13 0 0,3 0-192 0,3 7 0 31,0 1 0-31,3 6 0 0,0 2 0 0,0 4 0 15,2 1 0-15,-1 3 0 0,-1 4 0 0,0 0 0 0,-1-2 0 0,1-4 0 0,-1-4 0 0,1 2 0 16,2-6 0-16,0-3 0 0,-7-1 0 0,2-3 0 16,0 1 0-16,0-5 0 0,-2-3 0 0,2-13 144 15,-1 13-144-15,1-13 128 0,0 0-128 0,0 0 192 0,0 0-192 0,0 0 192 16,0 0-192-16,0 0 128 16,0 0-128-16,0-15 128 15,1-1-128-15,4 0 0 0,2-4-160 0,-1-1 160 16,2-3-160-16,4-5 160 0,4-4-160 0,-1 7 160 0,-6 2-128 15,4 0 128-15,4 3 0 0,-1 1-144 0,-2 7 144 0,3 0 0 16,-3 0 0-16,1 5-128 0,-2 3 128 0,1 5 0 16,1 2-144-16,0 3 144 0,-1 3-128 0,1 0 128 15,-2 0-160-15,0 3 160 0,-2 6 0 0,1-4 0 16,-4 0-128-16,0 3 128 0,-2 5 0 0,-1-2 0 0,0-1 0 0,-2 2 0 16,-3 1 160-16,-1 0-32 0,-1-5 0 0,-4 4 0 15,-3-4 16-15,-2 2 0 0,-4 3 0 0,-1-2 0 16,-2-1 32-16,-3-2 0 0,-1 1 0 0,-1-4 0 0,0-2-176 15,2-6 192-15,0 1-192 0,5-4 192 0,1-4-192 0,4-1-224 32,-1-5 48-32,6-3 16 15,3-2-1264-15,3-5-256 0,0-5-48 0,3-3-16 16,7 0-1632-16,3-2-320 0</inkml:trace>
  <inkml:trace contextRef="#ctx0" brushRef="#br0" timeOffset="68531.52">4163 5377 5519 0,'0'0'496'0,"0"0"-496"16,0 0 0-16,0 0 0 0,0 0 6768 0,0 0 1248 15,0 0 256-15,0 16 48 0,-5-7-5296 0,4 2-1056 0,-1-1-224 0,2 3-32 0,-5 1-880 0,2 4-160 16,1 2-32-16,1 1-16 0,2 3-464 0,-1 0-160 16,-1-1 0-16,2 5 144 0,3-2-144 0,-3 1 192 15,1-2-192-15,3-4 192 16,0 5-192-16,-2-7 128 0,0-1-128 0,0-3 128 0,1-2-128 0,0-2 0 15,-4-11 0-15,5 10 128 16,-5-10-128-16,0 0 192 0,0 0-192 0,0 0 192 16,0 0-48-16,15-3 0 0,-1 1 0 0,-1-6 0 15,-6-4-144-15,3-1 0 0,-1 0 0 0,0-3 128 0,-6-3-128 0,0 1 0 16,0-3 0-16,-1 5 0 16,1-4 0-16,0 2 0 0,-1-1 128 0,0-10-128 0,1 4 0 0,-3 7 0 15,0 2 0-15,0 8 0 0,0 8 0 0,0 0 0 0,0 0 0 0,0 0 0 16,0 0 0-16,0 0 0 0,0 0 0 0,0 0 0 15,0 10 0-15,3 4 0 16,-3 3 0-16,0 9 0 0,0 3 0 0,0-2 0 16,-3-1 0-16,3-6 0 0,-2-2 0 0,1 3 192 0,-1 3-64 0,2 5 0 15,2 1 0-15,1-8 0 0,0-4 0 0,4-7 0 0,-2-1-128 0,1 2 0 16,1-8 0-16,7 5 128 16,1-9-128-16,3 0 0 0,1-9-192 0,-3 1 192 31,2-1-1392-31,2-3-144 0,-1-1-48 0,12-6 0 15,-2 1-1808-15,-4-2-352 0,-3 3-80 0</inkml:trace>
  <inkml:trace contextRef="#ctx0" brushRef="#br0" timeOffset="68831.47">4782 5514 4607 0,'0'0'192'0,"0"0"64"0,0 0-256 0,0 0 0 0,-4-10 0 0,4 10 0 16,-9-7 7920-16,-3 3 1536 0,12 4 304 0,-13-5 64 15,0-2-6496-15,13 7-1312 16,-16-1-256-16,2-3-48 0,-3 1-880 0,3 3-160 0,1 3-32 0,-2 1-16 15,0-3-368-15,1 6-64 16,3-2 0-16,11-5-16 0,-12 12-176 0,2 1 0 0,1 2 144 0,4-2-144 0,0 0 0 0,3 0 0 16,1 7 0-16,4-4 0 0,3 2 0 0,4-2-160 15,0 0 160-15,3 0-160 0,0-3 160 0,5-1-160 16,-2 1 160-16,2-2-160 0,-2-1 160 0,4 1 0 0,-3 0 0 0,1-1 0 16,0-2 0-16,0 5 0 15,-3-1 0-15,-2 1-128 0,-4 0 128 0,-1 3 0 0,1-1 0 0,-1-1 0 0,-3 2 144 0,-4 1 16 31,-2-1 0-31,-4 0 0 0,0 4 240 0,-7-3 48 16,-2 3 16-16,-6-2 0 0,-2 1 32 0,-3-1 0 0,1-2 0 0,-7 1-15808 31,-1-4-3168-31</inkml:trace>
  <inkml:trace contextRef="#ctx0" brushRef="#br0" timeOffset="-188034.69">3545 6656 40831 0,'102'-3'0'16,"2"3"0"-16,0-1 144 0,-2-3-144 0,-1 1 0 0,3-2 0 16,3-3 0-16,3 0 192 0,101-8 0 0,-87 6 0 15,5 2 0-15,8 0 720 0,4 5 160 0,5-6 16 0,5-7 16 16,5-2-592-16,2-1-112 0,1 1-16 0,0 5-16 16,1 5-368-16,0 5 0 0,25 3 0 31,29 4 128-31,30 5-128 0,23 4 144 0,-10-5-144 15,-20-5 160-15,-21-6-160 16,-18-2-256-16,-8 2 64 0,-5 3 16 0,-5 0 176 0,-3 3 144 0,-1-3-16 0,-6 0-128 0,-3 0 1728 0,-3-3 224 0,2-4 48 16,-1-4 16-16,3-1-1536 0,1-4-304 0,-1 3-176 15,1 8 192-15,0 2-192 0,0 6 192 0,-3 2-192 47,-7-5 192-47,0 0-1776 0,-7 0-336 0,7-1-80 0,7-3-16 0,6 1 2480 0,7-2 496 0,-2-3 112 31,-2 0 16-31,-3 0-1552 0,-3-5-304 0,-3 1-64 0,-4 4-16 0,-3 3 1664 0,-3 2 336 0,5-2 64 32,4-3 0-32,6 3-1712 0,2-3-336 0,1-3-80 0,-2 3-16 0,-1-5 800 0,-2 3 128 0,-2-1 0 15,0-1 128-15,-1 3 752 0,-1-3 144 0,1 4 48 16,-2-5 0-16,0 2-1664 0,-2 1-336 0,1-1-64 16,-1-2-16-16,0 0 816 0,-1-2 192 0,-2 2 0 15,3 3 0-15,-2-1 0 0,-1 3 0 0,13-2 0 0,-10-1 0 0,-4 3 0 0,-6 0 0 0,-15 3 0 16,1-2 0-16,-2-1 192 0,0 3-192 0,-1-3 192 15,0 3-192-15,-2-3 224 0,-1 3-64 0,2-1-16 16,4 1 0-16,4-3-144 0,2 3 0 0,14 0 144 16,-6 2-144-16,-2 3 0 0,-4 3 0 0,-3-1 0 31,-2-2 128-31,0 0-128 0,-3 0 0 0,-3-2 128 0,-4-1-128 0,-2-1 0 0,-4 0 0 0,-10-1 0 16,2 1 128-1,1 1-128-15,1-2 0 0,3 5 0 0,4 0 0 0,4 5 0 0,2-2 128 0,12 1-128 16,-4-4 0-16,-4-4 128 0,-1 1-128 0,-18-2 160 0,-5 2-160 0,-7-5 144 0,-4 3-144 0,1-3 128 15,4 3-128-15,3-3 0 32,1 5 128-32,10-2-128 0,0 5 0 0,2 5 128 15,0 3-128-15,-17-5 128 0,-7-3-128 0,-7-3-192 0,-9-5-112 0,6 3-16 16,0 0-16-16,1-1 768 0,2 1 144 0,-2 3 48 16,-8-1 0-16,-7 3-432 0,-8 0-64 0,1-3-128 15,6-6 176-15,5-4-176 0,8-3 192 0,0 3-192 16,-3 0 192-16,-6 2-192 0,-3 3 128 0,-13 5-128 0,-9 6 128 0,-8 2-128 0,-8 3 0 0,1-2 0 15,0-4 128-15,4-2-128 16,1-8 0-16,-1 6 144 0,-1 2-144 0,-2 2 128 31,2 4-128-31,-6-1 128 0,-6 0-128 0,-7-2 0 0,-5-3-240 0</inkml:trace>
  <inkml:trace contextRef="#ctx0" brushRef="#br0" timeOffset="-187294.51">2715 6624 48671 0,'10'-8'1072'0,"27"3"208"0,10-3 64 0,13 0 16 0,15-2-1088 0,4-1-272 0,6-2 0 0,6 1 0 16,29-4 0-16,58 0 0 0,-18 11 128 0</inkml:trace>
  <inkml:trace contextRef="#ctx0" brushRef="#br0" timeOffset="-181429.15">17793 3663 54015 0,'-3'-39'4800'0,"-1"-3"-3840"0,1-4-768 0,0-4-16 0,0-3-16 0,-2-1 0 16,0-3 0-16,0 4-160 0,-1-17 0 0,1-37 0 16,3 3 0-16,5-3 0 0,2-5-176 0,-2 47 48 15,2-2 0-15,0 5 128 0,0 1 0 0,-2-1 0 16,1-5 0-16,-1-2 0 0,-2-6 0 0,1-13 0 15,-4 30 0-15,-1 22 0 0,-2 20 0 0,2 0 0 16,0-1 0-16,1 0-2208 0,1 0-416 0</inkml:trace>
  <inkml:trace contextRef="#ctx0" brushRef="#br0" timeOffset="-180276.45">17691 1885 19983 0,'0'0'880'0,"0"0"192"0,0 0-864 15,0 0-208-15,0 0 0 0,0 0 0 0,0 0 1440 16,0 0 240-16,0 0 48 0,0 0 16 0,0 0-208 0,0 0-32 0,0 0-16 0,0 0 0 15,0 0-336-15,0 0-80 0,0 0-16 0,0 5 0 16,6-13-16-16,1 3 0 16,-1 2 0-16,-1-2 0 0,-2-3-192 0,1 3-32 0,-1-3-16 0,-2-3 0 0,1 3-144 0,0-2-16 15,-2 10-16-15,1-13 0 16,-1-2-208-16,0 7-32 0,0 0-16 0,0 0 0 16,2-5-144-16,-2-5-32 0,0 2 0 0,2 0 0 15,1-4 0-15,-2 7-16 0,-1 0 0 0,0-3 0 16,0-3-16-16,-1-7 0 0,-2 1 0 0,-1 4 0 0,4 2 80 15,-1-2 16-15,-3-1 0 0,1 3 0 0,-3 1-96 0,1 2-16 16,2-2 0-16,-1-2 0 0,-1 4-144 0,2 0 128 16,3 3-128-16,-1 0 128 15,-3-2-128-15,-1 2 0 0,4 0 0 0,1 13 0 0,-2-11 0 16,2 1 0-16,2-1 0 0,-2 11 0 16,-2-10 0-16,2 10 0 0,-6-11 0 0,6 11 0 15,0 0 0-15,0 0 128 0,-4-11-128 0,4 11 128 16,0 0-128-16,0 0 0 0,0 0 144 0,0 0-144 15,0 0 0-15,0 0 0 0,0 0 0 0,0 0 0 16,0 0 0-16,0 0 0 0,0 0-144 0,0 0 144 0,0 0 0 0,0 0-144 16,0 0 144-16,0 0 0 0,0 0-320 0,0 0 32 0,0 0 16 0,0 0 0 31,0 0-2784-31,0 0-544 0,0 0-112 0</inkml:trace>
  <inkml:trace contextRef="#ctx0" brushRef="#br0" timeOffset="-179761.73">17679 1197 14735 0,'0'0'640'0,"0"0"160"15,0 0-640-15,0 0-160 0,0 0 0 0,0 0 0 0,0 0 4048 0,0 0 784 0,0 0 160 0,0 0 16 16,0 0-2688-16,17-13-528 16,15-8-128-16,0 5 0 15,-7 3-256-15,19-3-32 16,24-4-16-16,-13 7 0 15,-13 3-800-15,-3 4-176 0,0 1-16 0,2 2-16 16,-2 1-352-16,3 2 128 0,5-3-128 0,0 3 0 0,0 0 0 0,4 0 0 16,4 0 0-16,0 3 128 15,2-1-128-15,-2-2 0 0,2 3 0 0,-4-3 128 16,-1 0-128-16,2 0 0 0,-4-8 0 0,-12 5 0 16,4 3 128-16,21-5-128 0,-3 5 128 0,-3-3-128 15,-3 3 192-15,-24 3-48 0,5 0 0 0,8 2 0 16,-2-2-144-16,-7-1 0 0,-3 4 144 0,-5-1-144 0,-5-2 0 0,-8-1 0 15,0 3 0-15,0-2 128 0,-2 0 0 0,1 2 0 32,-7 0 0-32,3-2 0 0,-8-3 16 0,0 0 16 0,0 0 0 0,0 0 0 15,0 0-928-15,0-8-192 0,-2 0-48 0,-4-5-19008 0</inkml:trace>
  <inkml:trace contextRef="#ctx0" brushRef="#br0" timeOffset="-178943.03">19660 280 2751 0,'-5'-19'128'0,"4"10"16"0,2-4-144 0,-1 4 0 15,-3-3 0-15,3 12 0 0,0 0 7904 0,0 0 1552 0,-3-11 304 0,3 11 64 16,0 0-6320-16,0 0-1264 0,0 0-256 0,0 0-64 16,0 0-1264-16,0 0-256 15,0 0-48-15,-4 19-16 0,3 3-336 0,-1-1 0 16,1 3 0-16,2 5 0 0,2 7 0 0,-1-2 0 0,-2 3 0 0,2 4-128 15,3 4 128-15,1 1 0 0,-6 4 0 0,3 7 0 16,-1 5 0-16,-2 4 0 0,-2-4 0 0,2 0 0 0,-3-1 0 0,3-6 0 16,3-6 0-16,-3 2 0 15,-3 2 0-15,6-4 128 0,2 1-128 0,-3 2 0 16,-4-2 0-16,2-1 144 0,3-2-144 0,1 2 0 16,-6-9 160-16,0-1-160 0,1-3 128 0,1-7-128 0,0-4 208 0,-2-1-32 15,-3-6-16 1,2 3 0-16,3-2-160 0,-2-6 0 0,2-13 0 0,-4 13 0 0,4-13 144 0,-2 15-144 15,2-15 160-15,0 0-160 0,0 0 128 0,0 0-128 16,0 0 0-16,0 0 0 0,0 0 0 0,13 8 128 16,3-3-128-16,-1-5 0 0,-15 0 0 0,16-3 128 31,4-2-128-31,1 2 0 0,0-2 128 0,1-3-128 0,1 0 0 0,2-1 144 0,1 5-144 0,1-8 128 16,-1 4-128-16,0 0 128 0,2 3-128 0,-2 0 0 0,4-3 0 0,1 0 0 0,2 3 0 15,3-1 0 1,-2-2 0-16,0 1 0 0,5 1 0 15,-8 1 0-15,4 1 0 0,9-4 0 16,5 3 0-16,6-6 0 0,5 6 0 0,31-8 0 0,-8 2 0 0,-25 3 160 0,10 0-160 0,36-5 160 16,-6 3-160-16,-1-1 0 15,1 6 144-15,-3 1-144 0,-5 1 0 0,-1-2 0 16,2 0 0-16,6 2 0 0,6 0 0 0,-6 1 0 16,-6 2 0-16,1 0 0 0,1 0 0 0,9 2 0 0,2-2 0 0,-32 3 0 15,6-3 0-15,4 5 0 0,4-2 0 0,2 1 0 16,1-3 0-16,2 2 0 15,3 2 0-15,-1-1 0 0,-4 0 0 0,2 3 0 16,-1-2 0-16,-3 0 0 0,1-2 0 0,0 2 0 0,-1 0 0 16,-1-2 0-16,-3 2 0 0,-3-2 0 15,-2 2 0-15,-2-2 0 0,-3-3 128 0,2 0-128 16,1 3 128-16,-3-1-128 0,0 1 0 0,-6-3 0 0,-7 3 0 0,-2-1 0 16,-6-2 0-16,-3 0 0 0,-4 0 0 0,14 0 128 0,-17-5-128 0,-15 5 0 15,6 0 0-15,-7 0 128 16,-7-3-128-16,-2 3 0 0,-4-5 0 0,1 2 0 31,-14 3-512-31,0 0-80 0,5-10-16 0,-3 4 0 16,-5-2-2768-16,-4 1-544 0</inkml:trace>
  <inkml:trace contextRef="#ctx0" brushRef="#br0" timeOffset="-178105.28">19727 306 29023 0,'0'0'1280'0,"0"0"272"0,0 0-1232 0,0 0-320 15,0 0 0-15,0 0 0 0,0 0 368 0,0 0 16 0,17-5 0 0,3 5 0 16,3-1 112-16,3-1 16 0,6 0 16 0,4 2 0 15,1 0-80-15,7-3 0 0,6 1-16 0,6-1 0 0,4-2-48 0,6-1 0 16,6 1 0-16,7 0 0 0,15-1-80 0,-43 1-32 16,15 1 0-16,7 4 0 0,9-1-64 0,7-2-16 0,5 3 0 31,0 3 0-31,4-2-16 0,23 6-16 0,64 1 0 16,-17-3 0-16,-8-5 16 0,-2 0 0 0,-9 3 0 15,-4-1 0-15,-6 4-176 0,-1-1 0 0,-45 0 0 16,6 0 0-16,6-2 0 0,4 2 128 0,0 3-128 15,-3 0 192-15,-3 4-192 0,-2 1 0 0,0-5 0 16,3 0 0-16,0-3 128 0,0-2-128 0,38 2 0 16,-26 3 128-16,-24 5 0 0,-12-2 0 0,-30-6 0 15,0-5 0-15,2-1-128 0,0-6 0 0,20-1 0 16,-11 3 0-16,-7 8 272 0,-5 2-16 0,-18-5-16 16,-1-3 0-16,3-2 208 0,-2-3 64 0,-4 0 0 15,-4 3 0-15,-5 2-160 0,-3 1-32 0,-2-1 0 0,0-5 0 0,0 0-128 16,0-2-16-16,-1-2-16 0,1 1 0 0,2-2-160 0,0 3 160 15,-1-1-160 1,-1 0 160-16,-3-2-160 0,-2 3 0 0,4 3 144 0,1 6-144 0,1-6 0 0,-2 2 0 0,-3 2 0 0,-1 2 128 0,-1-3-128 0,-1 1 0 16,-6 3 0-16,0 0 128 0,0 0-128 0,0 0 192 15,0 0-64-15,0 0 0 0,0 0 96 0,0 0 32 16,0 0 0-16,7 15 0 0,-2-6-64 0,0 4-16 31,-1 2 0-31,5 6 0 0,-3-3-176 0,5 1 0 16,-6 6 0-16,0-7 0 0,2 1 0 0,-2 2 0 0,-2 4 0 0,3 9 128 15,1-2 0-15,-1 1-128 0,1 4 192 0,-6-11-64 0,1 5 0 16,0 3 0-16,1 6 0 0,0 19 0 0,-3-6-128 0,0-4 128 16,0-7-128-16,0-12 128 15,0 2-128-15,2-3 0 0,-1 4 144 0,3 9-144 16,-3-6 0-16,1-7 144 16,-2-5-144-16,1-11 0 0,1 3 240 0,-2-3-64 15,-2-1-16-15,2 6 0 0,0-5-160 0,0-13 0 0,0 0 0 0,0 0 0 16,0 0-2848-16,0 0-608 0</inkml:trace>
  <inkml:trace contextRef="#ctx0" brushRef="#br0" timeOffset="-176883.72">20358 475 24479 0,'0'0'1088'0,"0"0"208"0,0 0-1040 0,0 0-256 0,0 0 0 0,0 0 0 16,0 0 1152-16,0 0 160 0,12 8 32 0,-12-8 16 15,4 8 288-15,1 0 48 0,-5-8 16 0,7 8 0 16,-2 5-912-16,3 4-176 0,-3-1-48 0,0 5 0 0,-1 0-112 0,-2-5-16 15,3 7-16-15,-2 3 0 0,0 3-16 0,1 17 0 0,-1-1 0 16,-1-1 0-16,-1-5-160 0,1-10-48 0,-2 3 0 0,0 4 0 16,1-2-64-16,1 12-16 0,-2-4 0 0,0-6 0 31,0-4-128-31,0-11 160 0,0 0-160 0,2 0 160 0,-1 1 16 0,2 5 0 16,-3-9 0-16,2-2 0 0,-2-1-176 0,0-15 0 0,0 0 144 0,0 0-144 15,0 0 304-15,0 0-16 16,0 0 0-16,13-12 0 0,0-4-416 0,-3 0-96 0,-2-5-16 0,3 0 0 31,4-7-160-31,1-3-48 0,0-8 0 0,9-21 0 0,-6 4 48 0,-6 15 0 16,0 2 0-16,3-21 0 0,-3 10 400 0,-4 17-128 0,-5 4 128 0,5-12 0 15,-1 7 0-15,-5 13 0 16,-3 2 0-16,-2 2 128 0,1 1-128 0,-1-2 176 16,0-1-176-16,-1 6 192 0,3 13 64 0,0 0 32 0,0 0 0 0,0 0 0 15,-6-3-16-15,6 3 0 0,-15-2 0 0,2 7 0 0,0 3-272 0,3 0 160 16,-1 5-160-16,0 0 128 0,-2 7-128 0,-5 14-144 31,3-2 144-31,1 9-208 0,-1-1 208 0,7-11 0 0,1 1 0 0,-1 2 0 16,2-1 0-16,4 14 0 0,4-4 0 0,4-8 160 15,-1-4-16-15,2-8 0 0,6 6 0 16,0-2 0-16,3-4 32 0,10 5 0 0,3-5 0 0,-10-10 0 0,3-3 48 0,0 1 16 16,4-1 0-16,2-3 0 15,-2-5 64-15,0 0 16 0,-2-5 0 0,1-3 0 0,-4-4-96 0,1-1-16 16,3 0 0-1,-3-3 0-15,0 0-208 0,7-17 0 0,-3 4 0 0,-4 0 0 16,0 0-240-16,-9 8 16 0,-2-7 0 0,-1 4 0 0,-2-6 16 0,-2 1 0 16,1-3 0-16,-1-15 0 0,-2 6 32 0,-3 17 16 15,-2-2 0-15,-1 1 0 0,-3 1 160 0,0-8 0 0,2 10 0 0,0 3 0 16,-4 4 0-16,4 7 0 0,0 0 192 0,-4 2-64 16,-1 1 144-16,-3 0 48 15,-1 0 0-15,12 5 0 0,-8-2 16 0,8 2 16 16,-5 0 0-16,5 0 0 0,0 0-352 0,-8 9 128 0,0-1-128 0,0 3 0 15,5 5 0-15,1-3 0 16,-1 3-160-16,1 6 160 0,1 2-128 16,1 18 128-16,0-1 0 0,3-12 0 0,-3 0 0 0,3 8-128 0,4 2 128 15,-2 0 0-15,-4-3 0 16,1-2 0-16,1-1 0 0,2-4 0 0,0-5 0 16,0-6 0-16,-1-2 128 0,1 1-128 0,3-4 0 0,1-2 0 0,-3-3 0 0,1 0 0 0,-1 0 816 0,1 2 160 0,-1-4 48 46,1-1 0-46,-1-1-1712 0,1-3-336 0,4-6-64 0,0-6 0 0,6-7 704 0,-3-6 128 0,-4 8 48 16,0-2 0-16,-1-2 208 0,-1 4-144 0,-3-5 144 0,0 0-128 0,2-4-32 0,1 1 0 16,-2-2 0-16,6 2 0 0,-4 3 160 0,2 1-160 15,4-12 160-15,-4 11-160 0,-2 8 160 0,-5 4 0 16,-1 5-144-16,-2 4 144 0,0 0-160 0,0 0 160 31,0 0-208-31,0 17 80 0,-3 0 128 0,3-4-128 0,0 3 128 0,-2 0-128 16,2 5 128-16,0-1 0 0,0 4-144 0,0 7 144 0,2-3 0 15,-1-11-176-15,3-2 176 0,0-2-128 0,3 3 128 0,6 2 0 0,0-3 0 0,0-6 0 16,-13-9 0-16,13 7 0 0,0-2 0 0,1-2 0 16,4-3 0-16,10-2 0 0,-1-2 0 0,-2-1 128 31,-2-7-1792-31,-7 4-368 0,2 0-64 0,0 0-16 16,-1-2-1792-1,8-1-384-15</inkml:trace>
  <inkml:trace contextRef="#ctx0" brushRef="#br0" timeOffset="-176386.97">21772 973 16575 0,'0'0'736'0,"0"0"160"16,0 0-720-16,0 0-176 0,0-3 0 0,-1-5 0 0,-3 3 4432 0,-2 0 864 0,1-1 160 0,5 6 48 15,-8-5-2976-15,1 1-592 16,-2 0-112-16,-3 2-32 0,-1-1-928 0,-3 3-192 0,2 0-32 0,4 3-16 16,-3-1-304-16,0 1-48 15,1 2-16-15,-1 0 0 0,4 3-256 0,-6 3 0 0,4 2 0 0,1 3 0 0,2 1-160 0,3-4 16 16,2-1 0-16,1 8 0 0,2-4 144 0,3 0-208 15,1-3 80-15,-1 0 128 0,5 0-192 0,-3-4 192 0,-5-9-160 0,10 3 160 16,1 5 0-16,7-3 0 16,-4-7-128-16,3-1 128 0,-1-5 0 0,-3 3 0 15,3-6 0 1,-1 2 0-16,-5 1 0 0,7-5-144 0,-4 0 144 0,-1-3-192 0,-3 0 1056 0,-4 4 208 0,-1 0 32 0,-1-1 16 47,-2 1-1504-47,-1-1-320 0,-1 0-48 0,-2-3-16 0,-1 5 768 0,1 1 0 0,-5 2 160 0,3 0-32 15,2 3-128-15,-2-3 0 0,5 8-160 0,0 0 160 16,-11-7-128-16,11 7 128 0,0 0 0 0,0 0-144 0,0 0 144 16,0 0-192-16,0 0 192 0,0 0-192 15,0 0 16-15,0 0 0 0,0 0 0 0,9 0 0 0,-9 0 32 0,20 0 0 0,-1 0 0 0,1-1 0 16,-2-3 144-16,-4 4 144 0,4-3-16 0,0 1-128 16,0 2 0-16,8 2 0 0,-7-2 0 0,1 7 0 0,-1-3 128 0,-6 1 0 15,0-1 16-15,0 4 0 0,2 0-144 0,1 5-272 31,-6 3 64-31,0 0 16 0,-2 2 192 0,-3-2 160 0,-2 1-32 0,0-5 0 0,0 0-128 0,2 9 0 32,-6-5-160-32,-1 0 160 0,0 1 0 0,2-6 240 0,0-1-32 0,0 6 0 0,0-16-208 0,0 0 0 31,8 8 0-31,1 0-160 16,5 0-1056-16,-6-6-192 0,2-2-64 0,3-5-10944 0,2 0-2208 0</inkml:trace>
  <inkml:trace contextRef="#ctx0" brushRef="#br0" timeOffset="-176210.85">22406 804 31791 0,'0'0'2816'0,"0"0"-2240"0,0 0-576 0,0 0 0 16,0 0 1488-16,0 0 192 0,0 0 48 0,0 0 0 0,0 0-976 0,0 0-192 15,0 0-48-15,0 0 0 16,0 0-512-16,0 0-192 0,0 0 0 0,-5 8-11520 15,5-8-2288-15</inkml:trace>
  <inkml:trace contextRef="#ctx0" brushRef="#br0" timeOffset="-175920.25">21410 855 38463 0,'0'0'848'0,"0"0"176"0,0 0 48 0,0 0 0 0,0 0-864 0,0 0-208 0,0 0 0 0,5-13 0 0,8 5 1024 0,0-1 176 0,3-4 16 0,4 2 16 16,3-2-832-16,12-8-160 0,-1 5-48 0,0 0 0 15,-3-1 0-15,-10 9-16 0,4-5 0 0,-2 5 0 16,-4 0 64-16,7 0 16 16,-3 3 0-16,-4 2 0 0,-4 3-384 0,-2 3-80 15,-13-3-16-15,0 0 0 0,10 5 224 0,-1 3 0 16,-1 0 192-16,2 5-192 0,-2-2 0 0,-3 1 0 15,2-2 0-15,-1 1-192 0,1-1 192 0,1 4 0 0,-2-1 0 0,-6-13-144 32,16 8-496-32,1-3-112 0,-3-2-16 0,-1-6 0 15,5-2-2192-15,5-3-448 0,27-16-96 0,-6 8-16 0</inkml:trace>
  <inkml:trace contextRef="#ctx0" brushRef="#br0" timeOffset="-175760.14">22454 528 12895 0,'0'0'1152'0,"0"0"-928"15,0 0-224-15,0 0 0 16,0 0 5760-16,0 0 1088 0,0 0 240 0,0 0 32 0,0 0-4160 0,0 0-832 16,-5 13-160-16,-1-1-48 0,-2 1-1248 0,-2-2-256 0,-5 2-48 0,1 3-16 15,1-3-208-15,-2 7-144 0,-1-2 192 0,1-2-14096 32,2-2-2816-32</inkml:trace>
  <inkml:trace contextRef="#ctx0" brushRef="#br0" timeOffset="-175288.68">22967 717 13823 0,'0'0'1216'0,"0"0"-960"0,-9-4-256 0,0 1 0 16,3-2 5120-16,-1 2 960 15,1-2 208-15,6 5 48 0,0 0-3792 0,0 0-752 0,0 0-160 0,0 0-32 16,0 0-1072-16,0 0-208 0,3-8-64 0,5-2 0 0,0-1-112 0,4 3-16 16,2 0-128-16,1 0 192 15,0-2 0-15,2 2 0 16,3 1 0-16,-1-1 0 0,-2 0 128 0,-3 3 0 0,1 0 16 0,-2 0 0 16,-2 2-32-16,1 0-16 0,-12 3 0 0,9 3 0 15,-9-3-160-15,0 0-128 0,8 5 144 0,-8-5-144 0,0 0 128 16,2 16-128-16,-4 1 0 0,-2 0 144 0,-6 0-144 0,0 2 128 15,-3-1-128-15,-3 1 128 16,-4 1-128-16,1-2 0 0,1 1 144 0,0-1-144 16,4-2 0-16,-1 4 0 0,4-6 0 0,1 3 128 0,2-6-128 0,3 2 0 15,2 0 0-15,3-2-128 0,0-2 128 0,5 2-160 0,3-1 160 0,3-2-160 32,4 0 160-32,2 0-160 0,3 0 160 0,4 0-160 0,2-3 160 0,4 3 0 15,2 0 0-15,-1 0 0 0,3 1-192 0,5 10 64 31,6 7 0-31,-7-5 0 0,-9 0 368 0,-13 10 80 32,-16 16 0-32,-8-1 16 0,-7-6 496 0,-11 6 80 15,-11-1 32-15,-15 5 0 16,-16 7-1136-16,-59 31-240 0,-12-10-32 0</inkml:trace>
  <inkml:trace contextRef="#ctx0" brushRef="#br0" timeOffset="-157113.33">1164 7234 31551 0,'0'0'704'0,"0"0"128"0,0 0 48 0,0 0 0 0,0 0-704 0,0 0-176 16,0 0 0-16,0 0 0 0,0 0 1632 0,0 0 288 0,0 0 64 0,0 0 16 15,0 0-624-15,0 0-128 16,5 20-32-16,-5-20 0 0,7 16-640 0,-2-1-128 0,-2 1-16 0,2 3-16 16,-2-1-96-16,0 7 0 0,-1 2-16 0,1 4 0 15,0 1-160-15,-1-7-16 0,-2 2-128 0,2 4 192 16,1 2-192-16,0 17 176 15,-1-6-176-15,-4-7 160 0,-1 1-160 0,1-12 0 16,2 1 144-16,0 7-144 0,0-1 0 0,-1 15 128 0,-1-5-128 0,0-6 0 16,-2-5 0-16,2-12 128 15,2 1-128-15,0-3 0 0,-2 1 144 0,-1 7-144 16,-2-6 192-16,0-4-192 0,2-6 160 0,3-10-160 16,-3 8 128-16,3-8-128 15,0 0-640-15,0 0-224 0,0 0-32 0,-12 0-16 16,4-2-2608-16,8 2-512 0</inkml:trace>
  <inkml:trace contextRef="#ctx0" brushRef="#br0" timeOffset="-156777.81">765 7499 8287 0,'0'0'736'0,"0"0"-592"0,-5-13-144 0,5 13 0 0,-8-11 3616 0,8 11 688 15,-6-10 144-15,1 5 32 0,5 5-2304 0,0 0-448 0,0 0-80 0,-10-11-32 31,10 11 16-31,0 0 0 0,0 0 0 0,0 0 0 0,0 0-352 0,0 0-64 16,0 0 0-16,0 0-16 0,0 0-464 0,0 0-96 16,0-9 0-16,5 1-16 0,5 5-288 0,4-3-48 15,1-1-16-15,4 2 0 0,7 2-16 0,0-2 0 16,2 0 0-16,3-1 0 0,1 1 0 0,-4 2 0 16,6-2 0-16,0 0 0 0,2 2-16 0,12 1-16 15,-9-1 0-15,0 3 0 0,-3-3-80 0,1 1-16 16,-1 4 0-16,0 1 0 0,-1-3-128 0,1 0 160 15,-2 3-160-15,0-1 160 0,-1 1-160 0,-6 2 0 16,-4 0 0-16,-2-2 128 0,-1 0-128 0,-1-1 0 16,-1 4 0-16,-2-1 128 0,-3 0-128 0,-13-5 0 15,15 7 0-15,-4-3 0 16,-11-4-1552-16,0 0-400 0,0 0-80 0,0 0-16960 0</inkml:trace>
  <inkml:trace contextRef="#ctx0" brushRef="#br0" timeOffset="-156157.06">1828 7403 28559 0,'0'0'2544'0,"0"0"-2032"15,0 0-512-15,0 0 0 0,0 0 2448 0,0 0 400 16,0 0 80-16,0 0 16 16,0 0-1008-16,0 0-192 0,0 0-32 0,0 0-16 0,0 18-1248 0,0-2-256 15,0 0-64-15,2 9 0 16,0-1-128-16,3 5 192 0,-2 4-192 0,-2 1 192 0,-1-5-64 0,4 4 0 15,-1-1 0-15,-1 1 0 0,2-4 0 0,0 5-128 16,-1-2 192-16,-1 4-64 16,1-2-128-16,-3 0 128 0,0-1-128 0,0-4 128 0,-2 0-128 0,2-13 0 0,2 1 144 0,-1-4-144 15,1-2 0-15,-2-11 0 0,0 0 0 16,0 0 128 0,0 0-480-16,0 0-96 0,0 0 0 0,0 0-16 15,0 0-496-15,0-16-80 0,0-5-32 0,-2 1 0 0,-2-1 176 0,-1 3 16 16,0-6 16-16,2 4 0 0,-1 4 448 0,3-2 96 0,-3 2 0 0,8 0 16 0,-3-5 304 0,3 4 0 15,-4 6 0-15,4-2 0 0,1 0 0 0,5 2 0 16,3-2 0-16,-2 5 0 0,-1-5 0 0,3 1 144 16,2 3 16-1,-1 0 0-15,4 1 176 0,0 3 48 0,2-3 0 0,-1 2 0 0,5-2 192 0,-1 0 32 16,-5 3 16-16,1 3 0 0,-2-1-128 0,-1 0-32 16,0 1 0-16,-16 2 0 0,15-3-272 0,1-2-64 15,2-3-128-15,-4 0 192 0,-14 8-64 0,12-12-128 16,-4 4 176-16,0-2-176 0,-1-1 176 0,-4 3-176 31,0 0 160-31,-1 0-160 0,-2 0 0 0,-2-5 0 0,2 1-176 0,0 12 176 16,0-13-288-16,-2 5 64 0,-2-5 16 0,-1 5 0 15,5 8 80-15,-8-8 128 16,3 3-208-16,5 5 80 0,0 0 128 0,0 0 0 0,0 0 0 0,0 0 0 16,-10 2 0-16,10-2 256 0,0 0-64 0,-3 14-16 15,-2-1 96-15,2 5 32 0,6-2 0 0,-2 4 0 0,-2 1 80 0,-1 3 0 0,2-3 16 0,2 4 0 31,1 1 16-31,-1 5 0 0,-4-5 0 0,2 8 0 16,2 1-112-16,-2-1-32 0,-2 4 0 0,2-1 0 0,2-1-272 0,1-4 160 0,0-2-160 16,0-14 128-1,1-3-128-15,1 0 0 0,-1-2 0 0,-4-11 0 16,0 0-1344-16,0 0-368 0,10 2-64 0,6-7-11632 0,-1-3-2336 0</inkml:trace>
  <inkml:trace contextRef="#ctx0" brushRef="#br0" timeOffset="-155783.39">2486 7746 19343 0,'0'0'848'0,"11"-4"192"0,-1-4-832 0,3 0-208 0,3 0 0 0,-1-2 0 0,-4 5 4096 0,7-6 784 15,0-2 160-15,0 2 16 0,1 1-2368 0,1 2-496 16,-1-3-80-16,1 6-32 0,4-2-880 0,-6 6-176 31,-3-4-48-31,1 1 0 0,2 4-320 0,4 5-64 0,-5 3-16 0,-3 1 0 0,-2-1-336 0,-6 0-80 16,-1 0-16-16,-2 5 0 0,-4 0-144 0,-4 11 192 15,-3 1-192-15,-5 2 192 0,-7 4-64 0,6-7-128 16,-3 6 192-16,-9 10-64 0,0 2-128 16,0-1 160-16,5 0-160 0,2-4 160 15,4-3-160-15,2 2 0 0,2-7 0 0,4 0 0 0,4-5 0 0,5-2 0 16,1-1 0-16,4 0 0 0,2-7-144 0,6-1 144 16,1 0-192-16,5-1 192 15,4-7-128-15,5 3 128 0,3-3 0 0,3-2 0 16,1-6 0-16,-11 1 0 0,3-5 0 0,5 3 0 0,2-1 0 0,-2-2 0 15,-3 2 0-15,8 2 0 0,-12-2 0 0,-10 5 0 16,-1 0 0-16,-3 3 0 0,-2-1 0 0,2 1 0 16,-13-3 0-16,0 0 0 15,0 0-1536-15,0 0-368 0,0 0-64 0,-3 8-12192 16,-7-3-2448-16</inkml:trace>
  <inkml:trace contextRef="#ctx0" brushRef="#br0" timeOffset="-155312.05">643 8687 33167 0,'0'0'2944'0,"10"-8"-2352"31,-4-5-464-31,4 2-128 0,6-2 1456 0,4 0 272 0,3 0 48 0,3 1 16 16,1 1-624-16,7 5-112 0,5-1-32 0,5 2 0 15,3 0-512-15,2 2-128 0,1 0 0 0,2 3-16 0,0 0-112 0,2 3-32 16,-1 2 0-16,4-2 0 16,3 5 48-16,2 2 16 0,3-2 0 0,6-1 0 0,6-2-128 0,-1-1-32 15,-3 0 0-15,5 1 0 16,-5-2 32-16,2-3 0 0,4 0 0 0,1 3 0 0,-1-1 128 0,-23 1 32 15,4-3 0-15,29 5 0 0,-11-2-64 0,-3-1-16 16,-4 4 0-16,2-4 0 0,-2 1-48 0,-19 0-16 16,7-1 0-16,4-2 0 0,2 3 16 0,26 0 0 15,-18-1 0-15,-24 1 0 0,6-3 48 0,2 0 16 16,1 0 0-16,6 0 0 0,-1 0 0 0,0 0 16 0,-1 0 0 0,-2 0 0 16,-3 0-96-16,-4 0-32 0,1 0 0 0,-2 0 0 15,0 0-144-15,-2 3 192 0,-1-1-192 0,-4-2 192 16,-2 3-192-16,-4 1 0 0,-5-3 0 0,-7 4 128 15,-4-3-432-15,1-1-80 16,-9 4-32-16,-15-5-15264 0,0 0-3040 0</inkml:trace>
  <inkml:trace contextRef="#ctx0" brushRef="#br0" timeOffset="-154221.37">1802 8690 33791 0,'0'0'0'0,"0"0"0"0,0 0 0 0,0 0 0 0,0 0 1456 0,-14 2 288 16,1 1 64-16,2 2 16 0,2 2-32 0,1 1-16 16,-1 2 0-16,0 4 0 0,3 1-1136 0,1 1-240 15,-1 5-32-15,1 3-16 0,1 6 544 0,3 2 128 16,-1 1 0-16,2 4 16 0,2-1-832 0,1 3-208 0,0 1 0 0,2 2 0 0,-2 7 0 0,2 0 0 31,0 1 0-31,0 0 0 16,-2-1-768-16,1 0-208 0,0-4-48 0,1-14 0 0,-1 0 1696 0,0 0 336 0,-2-4 64 0,3 7 16 31,-2-1-1696-31,-1-5-336 0,-4-6-64 0,2-7-16 0,2-2 768 0,-2 0 256 0,0 0-192 0,0-2 192 16,0-11-672-16,0 0-32 0,0 0-16 0,0 0 0 15,0 0-128-15,10-8-32 0,1-8 0 0,7-13 0 0,-2-5 432 0,3-5 96 0,4 1 16 0,-10 9 0 16,-3-3 336-16,6-15 0 0,0 3 0 0,-3 5 0 0,-1 3 176 0,-4 7 96 16,0 4 32-1,-3 4 0-15,-2 5 368 0,-1 6 80 0,-2 10 16 0,0 0 0 16,0 0-96-16,0 0-16 15,0 0 0-15,0 0 0 0,0 0-96 0,0 0-32 0,-13 8 0 0,1 5 0 0,6 4-256 0,-2 1-48 16,0 6-16-16,3-8 0 0,0 5-208 16,0 0 128-1,-1 2-128-15,-1 11 0 0,2-1 0 0,4-1 0 16,4-1 0-16,-2-8 0 0,-1-5 0 0,2 3 0 16,-2-2 0-16,7 7 0 0,-1-2 0 0,2-4 0 0,-1-7 0 0,1-3 0 15,1 1 0-15,4-3 0 0,2 0 0 0,8 0 0 16,0-3 0-16,3-5 0 0,-2 0 0 0,2-5 0 15,0-3 0-15,0-3 0 16,-3 1 0-16,3-6 0 0,-1 0 176 0,1-1-176 16,-3-4 192-16,0 2-192 0,-2-7 176 0,-3 2-176 0,-3 2 160 0,-4-5-160 15,-3 1 192-15,-2 1-64 0,-2 4-128 0,-4 0 192 16,-4 2-32-16,-2 3-16 16,-2-1 0-16,-3 8 0 0,-2 0-144 0,-2 5 192 0,0 0-192 0,2 4 192 15,0 5-960-15,-3 0-176 16,-3 2-32-16,2 1-16 0,4 1 736 0,0 6 256 0,-3-2-144 0,6-3 144 0,1 1 688 0,1 5 208 15,1 1 64-15,-1 9 0 0,1-2-816 0,4 0-144 16,3-3 0-16,0-4 0 0,0 2 0 0,2-1-128 16,4 1 128-16,2 7 0 0,-1 2 0 0,1-5-128 15,2-4 128-15,4 2 0 0,4 0 0 0,0-4 0 0,0-1 0 0,3-3-128 16,3-2 128-16,4-3 0 0,3-4 0 0,0-8 0 0,-2 1 0 0,-1-2-128 16,4-6 128-16,-1-2-128 15,1-3-1424-15,2-2-288 16,1-3-48-16,-5-7-17360 0</inkml:trace>
  <inkml:trace contextRef="#ctx0" brushRef="#br0" timeOffset="-153913.24">2645 9030 15663 0,'-5'-21'1392'0,"5"21"-1120"31,-1-12-272-31,-1-1 0 0,2 13 4944 0,0 0 944 0,0 0 176 0,0 0 32 16,0 0-3344-16,0 0-688 0,0 0-128 0,0 0-16 16,0 0-976-16,0 0-192 15,2 13-48-15,-1 3 0 0,2 6-512 0,1 2-192 16,-1 5 144-16,0 4-144 0,0 4 160 0,2 4-160 16,3 9 192-16,-1-1-192 0,-4 4 128 0,7 1-128 0,1-1 0 0,1-2 0 15,-4-3 0-15,3 1 0 0,1-7 0 0,-3 0 0 0,3 2 0 0,-6-5 0 31,4-3 0-31,0-2 0 0,-1-6 0 0,1-7 0 0,-2-5 0 0,-1-3 0 32,-7-13-368-32,0 0-176 0,0 0-32 0,0 0-16 0,0 0-2416 0,13-10-464 15,-5-6-112-15</inkml:trace>
  <inkml:trace contextRef="#ctx0" brushRef="#br0" timeOffset="-153762.85">2650 9603 23951 0,'0'0'2128'0,"0"0"-1696"0,0 0-432 0,0 0 0 0,0 0 2512 0,0 0 432 31,3-8 64-31,2 3 32 0,3-2-960 0,4-1-192 0,-3 3-32 0,1 0-16 16,0-3-1008-16,4 0-192 0,6 5-32 0,-1-5-16 16,1-5-256-16,1-3-48 0,2-2-16 0,3-2 0 15,-2 4-272-15,-1-2 160 0,-2-1-160 0,-7 6 128 16,3 0-2384-16,2-4-496 0</inkml:trace>
  <inkml:trace contextRef="#ctx0" brushRef="#br0" timeOffset="-153479.49">2090 9220 10127 0,'0'0'896'0,"0"0"-704"15,0 0-192-15,0 0 0 0,-2-17 6160 0,-1 4 1200 0,3 0 256 0,0 2 32 31,5 1-5312-31,-2-1-1056 16,2 3-224-16,1-2-32 0,3 2-768 0,-1 0-128 0,-8 8-128 0,11-7 144 0,0 3-144 0,-11 4 0 0,17-4 0 0,-17 4 0 16,19 0-144-16,-3 8 144 0,1-1-192 0,-3 3 192 15,2-2-160-15,-6 0 160 16,0 5-128-16,6 1 128 16,0-4 0-16,2-2 0 0,-1 5 0 0,-3-6-128 0,1-2 128 0,3 0 0 0,-1-2 0 0,13-3 0 15,-4-5-2672-15,-7-2-496 0</inkml:trace>
  <inkml:trace contextRef="#ctx0" brushRef="#br0" timeOffset="-153313.95">2635 8869 16575 0,'0'0'736'0,"0"0"160"16,-4-8-720-16,4 8-176 16,-5-8 0-16,5 8 0 0,0 0 5344 0,0 0 1040 15,0 0 208-15,0 0 32 0,0 0-3744 0,0 0-736 0,-13 3-160 0,6 5-16 16,-1 3-1328-16,-2 4-272 15,-3 1-48-15,-6 15-16 0,-2-2-304 0,1 2 160 0,1-3-160 0,-1 1 128 32,1 0-1472-32,-2 1-320 0</inkml:trace>
  <inkml:trace contextRef="#ctx0" brushRef="#br0" timeOffset="-152114.49">3507 9375 23951 0,'0'0'2128'0,"0"0"-1696"0,0 0-432 0,0-11 0 0,-3-2 2656 0,3 13 448 15,0 0 96-15,0 0 0 0,0 0-688 0,0 0-144 16,0 0-16-16,0 0-16 0,0 0-1168 0,0 0-224 31,0 0-48-31,-3 8-16 0,3 4-592 0,3 5-112 0,-6 5-32 0,6 5 0 16,2 2-144-16,-2 9 0 15,-1-4 0-15,-1-2 0 0,-1 1 0 0,4-1 0 0,0-3 0 0,1 1 0 16,-1-4 0-16,0 1 0 0,1-1 0 0,-1 2 0 16,-1-4 0-16,2-6 0 0,0-2 128 0,-1-3-128 15,-4-13 0-15,0 0 0 0,5 12 144 0,-5-12-144 0,0 0 128 0,0 0-128 16,0 0 128-16,7-12-128 0,-1-2 0 0,-1-6 0 15,-2-4 0-15,1-2 0 16,1-3-176-16,-2-2 176 0,2-7-208 0,-2 4 80 16,-3-3 128-16,2 1 0 0,1 7-144 0,2 3 144 0,0 2 0 0,-2 7 0 15,2 1 0-15,1 8 0 16,-6 8-176-16,0 0 176 0,0 0-128 0,13 0 128 0,-13 0-192 0,15 8 64 0,-2 8 0 0,0 1 0 16,-5-1 128-16,0 5-208 0,0 3 80 0,-1 2 128 15,-1-1 0-15,1-4 0 0,-1 3 0 0,1-3 0 16,-3-1 0-16,1 1 0 15,0 0 0-15,2 2 0 0,1-5 0 0,1-2 0 16,0 0 0-16,-1-3 0 0,1-5 0 0,4-3 0 16,2-5-160-16,6 0 160 15,2-5-896-15,3-6-64 0,1-2-32 0,3 0 0 16,-1-3-1680-16,2-4-336 0,-4-1-64 0,-4 0 0 16,-5 0 1504-16,-2-4 304 0,0 1 64 0,-3 3 16 15,2 5 512-15,-4-2 96 0,-4 2 32 0,-1-1 0 0,1-2 544 0,-4 6 256 16,0 0-32-16,-3 2 0 0,-1 1 1312 0,1 10 272 0,-5-8 48 0,5 8 16 0,-11-4 176 0,-2 4 16 15,13 0 16-15,-15 4 0 0,-3-3-592 0,0 7-112 32,-1 1-32-32,1-1 0 0,2 5-576 0,-1-2-128 15,4 2-32-15,0 3 0 0,0 1-144 0,-1-1-16 0,4 2-16 0,0 1 0 16,4-3-208-16,1 2-32 0,2-6-16 0,1 4 0 16,4 2-176-16,1 1 0 0,2-3 0 0,1-3 0 0,2 0 0 0,2 2 0 31,0-2 0-31,1 0 0 0,-1-2 0 0,5-3 0 15,2-3 0-15,1 0 0 0,2-5 0 0,-1-5 0 0,-1-3 0 0,-2 3 0 0,1-3 0 0,-3-3 0 32,-1-2 0-32,0 1 0 0,0-4 128 0,-3 2-128 0,-4-3 0 0,-1 1 128 15,-3-3 0-15,-4 1 0 0,-4-3 0 0,-2-2 0 16,-2 2 0-16,-1 0 0 0,-2 0 0 0,-2 1 0 0,-3 4-128 0,-1 3 0 16,-2 5 144-16,1 0-144 15,2 6 0-15,0-1 0 0,2 6 0 0,3-1 0 0,2 4 0 0,11-6 0 0,-13 7-176 0,13-7 176 16,0 0-176-16,0 0 176 15,-7 8-192-15,7-8 192 0,0 0-192 0,10 8 192 16,-10-8-192-16,20 3 192 0,2-3-128 0,1-3 128 16,0-2 0-16,3-3 0 0,5-2 0 0,1-1 0 15,0-1 0-15,1 3 0 0,-4-3 0 0,2 4 0 16,0 3 0-16,-7 1 0 0,2 0 0 0,0 1 0 0,-1 3 0 0,7 3 0 0,-6 5 0 16,-2 1 0-1,1-1 0-15,-11-4 0 0,-2 8 0 0,-3 1 0 0,0 5 0 0,-1 13 0 0,-3-5 0 0,-4 3 0 31,-2-2 0-31,-1-9 0 0,0 3 0 0,1 4 0 0,1-4 0 0,0 11 0 16,-4-3 0-16,1-4 0 16,2-4 0-16,2-10 0 0,1 1 0 0,1-3 0 0,4 4 0 0,2-1 0 15,-1-1 0-15,0-6 0 0,5 0 0 0,-1-2 0 16,-1-3-176-16,4-3 32 0,3-5 0 0,8-2 0 31,0-1-1168-31,-4-1-224 0,-2-2-64 0,-6 2 0 16,-1 1-3488-16</inkml:trace>
  <inkml:trace contextRef="#ctx0" brushRef="#br0" timeOffset="-151951.37">4757 9423 37087 0,'0'0'1648'0,"0"0"336"0,0 0-1600 0,0 0-384 0,0 0 0 0,0 0 0 15,0 0 1024-15,0 0 128 0,-9-5 32 0,9 5 0 0,-4-5-736 0,4 5-128 31,0 0-48-31,0 0 0 16,4-13-2656-16,-4 1-544 0,0 12-96 0</inkml:trace>
  <inkml:trace contextRef="#ctx0" brushRef="#br0" timeOffset="-151679.99">3973 9362 21183 0,'0'0'944'0,"0"0"192"0,-10 2-912 0,10-2-224 16,0 0 0-16,0 0 0 0,0 0 4160 0,0 0 768 0,0 0 176 0,0 0 16 16,13-8-3104-16,-1-2-624 15,-4-1-128-15,8-5-32 0,2-1-720 0,5 0-128 0,3-8-48 0,1 4 0 0,1 2 112 0,1 1 0 16,2 2 16-16,-3 3 0 0,-4 1-160 0,-5 4-48 31,-2 0 0-31,-6 5 0 0,-1 1-256 0,6 4-144 0,-5 1 16 0,-11-3 0 0,12 11-64 0,-4 2 0 16,0 0 0-16,0 0 0 0,-1 7 192 15,1-2 0-15,0-4 128 0,2-1-128 16,-1 3 0-16,3-6 0 0,-12-10 0 0,13 7-128 16,5-6-1744-1,14-1-352-15,4-8-64 0,3-6-16 0</inkml:trace>
  <inkml:trace contextRef="#ctx0" brushRef="#br0" timeOffset="-151500.9">5290 8677 39167 0,'0'0'1728'0,"0"0"368"0,0 0-1680 0,0 0-416 16,0 0 0-16,0 0 0 0,0 0 2128 0,0 0 352 16,-3 13 64-16,-2-3 16 0,-3 6-1280 0,-9 9-256 15,-4 2-64-15,-1 3 0 0,-3-4-560 0,-1 3-112 0,-5-5-32 0,2 4 0 16,0-2-256-16,9-10 0 16,-1 0 0-16,2 0-15680 0,-2 2-3024 15</inkml:trace>
  <inkml:trace contextRef="#ctx0" brushRef="#br0" timeOffset="-144108.41">1408 10333 26495 0,'0'0'1168'0,"0"0"240"0,13-11-1120 0,-20 1-288 0,4-1 0 0,3 11 0 0,0 0 1984 0,0 0 352 16,-5-5 64-16,5 2 16 0,0 3-448 0,0 0-96 15,0 0-16-15,-1-2 0 0,2 2-672 0,1 2-144 16,1 1-16-16,-1 7-16 0,-1 1-496 0,-1 2-80 16,-1 3-32-16,2 4 0 0,4 4-240 0,-3 2-160 0,-4 3 192 0,2 7-192 15,0 3 128-15,2 2-128 16,0 4 0-16,-2 0 0 0,1 4 0 0,1-15 0 15,1 4 0-15,-1 7 0 0,1 4 144 0,2 20-144 16,1-10 0-16,1-6 144 0,1-4-144 0,-2-7 0 16,4 1 0-16,-2-8 0 0,2-1 0 15,-2-3 0-15,0-5 0 0,2-1 0 0,-5-16 0 16,0 6 0-16,0-5 0 0,-1-2 128 0,3 0-128 0,-2-3 0 0,-5-5 0 31,0 0 0-31,11-8-1328 0,-6-2-144 0,-2-6-16 0,-1-4-18128 0</inkml:trace>
  <inkml:trace contextRef="#ctx0" brushRef="#br0" timeOffset="-143608.3">1109 10923 36863 0,'0'0'1632'0,"5"-15"336"0,3 2-1584 0,5 0-384 15,2-3 0-15,-1 3 0 16,4-7 1024-16,-5 10 128 0,5-4 32 0,10-4 0 0,-2-1-464 0,3 1-80 15,-3 1-32-15,0 6 0 0,1 1-448 0,-2 4-160 16,-2-2 0-16,3 3 144 0,-2 5-144 0,-1-2 160 16,-1 1-160-16,-1 1 160 0,-1 1 1152 0,-1 1 224 15,-1 1 64-15,0-1 0 16,0 1-2816-16,-2 2-576 0,-1 1-96 0,-2-1-32 0,0-2 1920 16,-13-3 128-16,0 0 160 0,14 5 32 15,-1 3-720-15,-6-3-144 0,-1 7-32 0,-1-4 0 0,-5-8 976 0,8 16 192 16,-1-1 48-16,-1 4 0 0,-1 1-640 0,-1 1 0 15,-3 0 0-15,1 0 0 0,1 3 0 0,0-3 128 0,-1 4 0 0,1-6 0 0,0-1 48 16,-1 3 16-16,0 0 0 0,1 12 0 16,0-6-192-16,2-1 0 0,-2-1 0 0,0-4 128 0,1 0 384 0,-1-5 80 15,-1-1 16-15,-2-9 0 16,0-6-880-16,1 12-176 0,-1-12-48 0,0 0 0 0,0 0 496 0,0 0 0 16,0 0 176-16,0 0-48 0,0 0 32 0,0 0 16 15,-1-12 0-15,-1-1 0 0,0 0-32 0,2-3 0 31,-1-5 0-31,1 5 0 0,1-4-144 0,3-1 0 16,-1 0 0-16,2-12 128 0,-4 3 80 0,3-1 16 0,0 8 0 0,3 0 0 16,-2 2-416-16,3 3-96 0,3 2-16 0,1 5 0 15,-1 3 304-15,-1 0-192 16,-10 8 192-16,13-5-160 0,0 1-16 0,0 4 0 16,-13 0 0-16,14 0 0 15,1 4-688-15,-5-4-144 0,-2 5-16 0,8-2-16 16,5-3-1888-16,0 0-368 0,-4 0-80 0,-8 0-11968 0</inkml:trace>
  <inkml:trace contextRef="#ctx0" brushRef="#br0" timeOffset="-143184.85">2137 10862 31103 0,'0'0'688'0,"0"0"144"0,0 0 16 0,0 0 16 0,0 0-688 0,0 0-176 16,0 0 0-16,0 0 0 0,0 0 1888 0,0 0 352 15,0 0 64-15,0 0 0 0,-5 9-960 0,5-9-192 0,-5 11-32 0,0 5-16 16,0-3-336-16,2-1-80 15,3 4-16-15,-1-2 0 0,-1 6-672 0,0-2 0 16,1 1-176-16,2-3 48 0,-1 2 128 0,0-2 176 16,0 1-48-16,0 7 0 0,4 0-128 0,-1-6 160 0,0 2-160 0,0-7 160 15,-3-13-160-15,5 13 0 16,0-2 0-16,-5-11 128 0,0 0-128 0,0 0 0 0,10 0 0 0,4-3 0 16,-4-5 0-16,0-2 128 15,-2-1-128-15,2-2 0 0,-2-4 160 0,0 0-160 0,0-3 192 0,0 2-192 16,2-1 720-16,-2-1 48 0,-6 2 0 0,3 2 0 15,1 0-768-15,-3 3-192 0,-4 2 0 0,-1 1-16 16,-1-2-752-16,3 12-160 16,0 0-32-16,0 0 0 0,0 0 1760 0,0 0 352 0,0 0 64 0,0 0 0 15,0 0-816-15,0 0-208 16,-5 13 0-16,2-1 0 0,-1 1 256 0,3 0 0 0,2 3 0 0,-1-8 0 16,2 5-256-16,1 7 0 0,1-1 0 0,0-1 0 31,1 1-1024-31,2-1-256 0,-4-1-64 0,2-1 0 0,-5-16 976 0,8 13 192 0,-8-13 48 0,11 8 0 0,-11-8 128 0,18 5 0 0,2-10 0 0,-6 2 0 47,1-7-1056-47,9-3-176 0,2-7-48 0,-1-1-16992 0</inkml:trace>
  <inkml:trace contextRef="#ctx0" brushRef="#br0" timeOffset="-142927.22">2723 10890 33855 0,'0'0'752'0,"0"0"144"0,0 0 48 0,0 0 0 0,0 0-752 0,-5-8-192 15,5 8 0-15,-10-5 0 0,10 5 1712 0,-13-3 304 0,0 3 64 0,0 0 16 16,0 5-688-16,0 1-144 16,1 4-32-16,0 1 0 0,-4 2-656 0,0 3-144 0,4 2-32 0,-2 5 0 0,-3-2-224 0,3 0-48 15,1 4-128-15,5-8 192 16,3 3 96-16,2 9 16 0,3-3 0 0,4-1 0 16,0-1-304-16,2-3 0 0,1-2-208 0,1-2 80 15,0-4 256-15,3 0 48 0,2 0 16 0,0-5 0 16,0-5-192-16,0 2 0 0,0-5 0 0,4 0-176 0,-3-5 176 0,1 0 0 15,-1-6 0 1,6-5 0 0,-1 3-848-16,-4 1-144 0,-4-1-32 0,1-3-12832 0,1 0-2576 0</inkml:trace>
  <inkml:trace contextRef="#ctx0" brushRef="#br0" timeOffset="-142703.8">2202 10702 23039 0,'0'0'1024'0,"-3"-7"192"0,3 7-960 0,-2-11-256 0,4-2 0 16,1 2 0-16,2-1 3440 0,3 2 640 15,3-1 128-15,1 3 16 0,-3 0-2096 0,-9 8-416 16,17-2-96-16,-1-1-16 16,0 0-1120-16,0 3-224 0,1 6-64 0,-1 2 0 0,0 2-64 0,-1 1 0 15,-2 6-128-15,-4-1 192 0,-4 2 0 0,-2 6 0 16,1 0 0-16,-6 6 0 0,-4 2-320 0,-1 2-80 15,-3 7-16-15,-1-1-13216 16,-4 3-2656-16</inkml:trace>
  <inkml:trace contextRef="#ctx0" brushRef="#br0" timeOffset="-142553.18">2208 11684 40943 0,'0'0'896'0,"0"0"192"0,0 0 48 0,0 0 16 0,0 0-928 0,0 0-224 15,12 0 0-15,-12 0 0 0,0 0 1920 0,0 0 320 16,13 3 80-16,-13-3 16 16,0 0-2592-16,0 0-528 0,13 8-112 0,-13-8 0 15,0 0-208-15,0 0-48 0,0 0 0 0</inkml:trace>
  <inkml:trace contextRef="#ctx0" brushRef="#br0" timeOffset="-141903.09">3049 10461 35247 0,'10'-8'768'0,"-2"-5"176"0,4 2 16 0,-3-2 32 0,1 2-800 0,-2 1-192 16,-8 10 0-16,0 0 0 0,0 0 1680 0,0 0 304 0,0 0 48 0,0 0 16 16,0 0-1024-16,0 0-208 0,0 0-48 0,0 0 0 15,-1 18-192-15,-1 1-64 16,0 2 0-16,2 0 0 0,-3 9-512 0,3 1 0 16,2 3 0-16,1 0 0 0,0 5 208 0,-3 3-64 0,0 0-16 0,0 4 0 15,3 5-128-15,-1-3 192 16,0-5-192-16,1 0 192 0,0-1-192 0,0-2 0 0,2-2 0 0,-1-1 128 0,-3-4-128 0,4-1 0 15,-2-8 144-15,1-3-144 16,-1-4 192-16,0-4-48 16,-3-13 0-16,3 11 0 0,-3-11-144 0,0 0-176 15,0 0 48-15,0 0 0 16,0 0-1600-16,0 0-304 0,5-15-64 0,0-1-16 16,-5 2 192-16,-5-3 48 0,0 1 0 0,-3 0 0 15,-2 0 592-15,1-1 128 0,-1 4 32 0,2-3 0 16,-2 3 416-16,4 0 96 0,-1-1 16 0,4 4 0 0,1-2 1440 0,2 12 304 15,2-11 48-15,3-2 16 0,1 3 352 0,-3 4 80 0,4-2 16 16,3-5 0-16,1 3-768 0,4-1-160 0,1-1-32 0,-1 4 0 16,-2 2 160-16,3-1 32 0,2-1 0 0,-1 3 0 0,1 2-256 0,-1 3-64 0,-4 0 0 0,0 0 0 15,0 0-144-15,3 3-48 16,-2 2 0-16,-1 3 0 16,-1 0 0-16,-3 0 0 0,3 5 0 0,-2 2 0 0,1-2-192 0,-1 3-64 0,-1 1 0 0,-2-3 0 15,-1 6 0-15,1-1 0 0,1 4 0 0,-1 0 0 16,-4-1-128-16,0 3 0 15,2-4 0-15,-2-2 0 0,0 2 0 0,1-4 128 16,-1-1-128-16,-2-3 128 0,3-2-128 0,-4-11 0 16,0 0 0-16,0 0 0 0,0 0-144 0,0 0 144 0,13 0-192 0,0-6 192 31,0-7-2672-31,1 0-416 0,-2-7-96 0</inkml:trace>
  <inkml:trace contextRef="#ctx0" brushRef="#br0" timeOffset="-141726.89">3462 10733 39567 0,'0'0'864'0,"0"0"176"0,0 0 48 0,0 0 32 0,-8 9-896 0,8-9-224 0,-7 8 0 0,7-8 0 16,0 0 1152-16,-1 13 176 0,1-13 32 0,0 0 16 0,0 0-864 0,0 0-160 16,8 15-32-16,-8-15-16 0,0 0-304 0,13 10 0 15,0-5 0-15,1 1-144 31,1-4-2864-31,-2 1-560 0,5-3-112 0,-18 0-32 0</inkml:trace>
  <inkml:trace contextRef="#ctx0" brushRef="#br0" timeOffset="-141183.39">3803 11205 36399 0,'0'0'800'0,"0"0"160"0,14 0 48 0,-2 0 16 0,-3 0-832 0,1 0-192 0,0-2 0 0,0-4 0 0,-2 1 1952 0,2-3 352 16,-1 5 64-16,4-4 0 0,2-4-1280 0,-5-2-272 0,-6-7-48 0,6 7-16 15,3 0-528-15,0-1-96 0,-3-4-128 16,-5 5 176-16,-10-7-32 0,-3 3 0 0,0-3 0 0,0 4 0 0,-2 3-144 0,-2 1 160 16,-2 8-160-16,1-5 160 15,0 6-160-15,0 2 0 0,-5-3 144 0,3 9-144 0,1 3 0 0,1 0 0 16,1 1 0-16,1-1 0 0,0 5-128 0,3 1 128 31,3 3-128-31,0-3 128 0,2 2 0 0,-1 1-128 0,3-1 128 0,-1 5 0 0,2-2 0 0,3-1 0 16,1-1 0-16,2-1 0 0,1 0 0 0,1 0 0 15,0-3 160-15,5 0-160 0,1-5 192 0,3-1-48 16,-3-2-16-16,6-5 0 0,1-5-128 0,5-7 0 16,-2-1 0-16,2-3 0 0,5 0 0 0,-3-2-176 15,-2-5 48-15,-4 1 0 16,-1-1 0-16,-8 7 0 0,0-5 0 0,0 4 0 0,0 0-64 0,4-8 0 16,-6 1 0-16,-3 3 0 0,-6 1-96 0,-1 6-32 0,-1-1 0 0,0 10 0 15,0 5 320-15,0 0 0 0,0 0 0 0,0 0 144 16,0 0 144-16,-8 8 32 0,8-8 0 0,-6 13 0 15,1 3-320-15,2 1 160 0,-1-1-160 0,4 2 128 16,-1 1 0-16,2 6 0 16,3 1 0-16,1 3 0 15,-1 2 368-15,1 3 64 0,-3 0 16 0,1 3 0 16,2 4-128-16,0 3 0 0,0-5-16 0,-2-7 0 16,-1 4-176-16,2 19-48 0,3 2 0 0,-2-7 0 15,-2-8-208-15,0 4 0 0,2-6 128 0,-2 1-128 0,-3-4 0 0,4 1 0 16,-1-4 0-16,0 1 0 15,-3-5-384-15,0-1-32 0,0-5 0 16,-1-8 0-16,-4-4-1808 0,5-12-352 0,0 0-80 0,0 0-10992 16,0 0-2208-16</inkml:trace>
  <inkml:trace contextRef="#ctx0" brushRef="#br0" timeOffset="-140903.24">4348 11135 35007 0,'0'-18'1552'0,"3"5"320"0,1-1-1488 0,2-1-384 15,1 0 0-15,-1 2 0 0,1 1 1504 0,-1-1 224 16,2-2 64-16,2 5 0 0,0-1-320 0,3-2-48 0,0 1-16 0,3 3 0 16,2-3-512-16,-4-1-96 0,1 2-32 0,-7 6 0 15,0 0-352-15,0 2-80 0,2 0-16 0,-10 3 0 16,0 0-48-16,15 0-16 0,-15 0 0 0,8 8 0 0,-8-8 0 0,8 16 0 16,-3 0 0-16,1 5 0 15,-4 4-256-15,-2-9 160 0,0 5-160 0,-5 8 128 16,-3-4-128-16,3-1 128 0,7 0-128 0,-4 1 128 15,1-7-128-15,-1-2 128 0,2 3-128 0,3-2 128 16,2-3-128-16,0-6 0 0,-5-8 0 0,0 0-176 16,11 8-208-16,2-4-64 0,2-8 0 0,-1 0 0 31,1-1-1648-31,-2-7-336 0,0-1-64 0,-2 2-11136 0,-1-2-2240 0</inkml:trace>
  <inkml:trace contextRef="#ctx0" brushRef="#br0" timeOffset="-140605.53">3796 10742 38927 0,'0'0'1728'0,"0"0"352"0,0 0-1664 0,0 0-416 0,0 0 0 0,0 0 0 0,0 0 896 0,12-9 112 16,-1-3 16-16,5-1 0 0,4-3-208 0,2 0-48 15,4 0 0-15,-9 3 0 16,0 0-448-16,9-10-112 0,-1 5-16 0,-4 2 0 15,-3 4 64-15,0 3 0 16,-4 1 0-16,1 4 0 0,-4-1-416 0,-11 5-80 0,0 0-16 0,10 5 0 16,1 0 256-16,-3 7 0 0,-3-1 0 0,0-1 0 15,0 6 0-15,2 8 256 16,1-3-48-16,0 4-16 0,2-4-192 0,-1-5 0 0,1 0 0 0,1-3 0 16,1-1 0-16,2-8-160 0,4 1 32 0,-5-5 0 15,2-1-512-15,11-11-112 0,1-4-16 0,4-2-12480 16,2-6-2512-16</inkml:trace>
  <inkml:trace contextRef="#ctx0" brushRef="#br0" timeOffset="-140467.99">4701 10288 43535 0,'0'0'960'0,"0"0"192"0,0 0 32 0,0 0 48 0,0 0-976 0,0 0-256 0,0 0 0 0,-7 8 0 32,-3 2 1424-32,2 4 240 0,2-1 64 0,-1 3 0 15,-7 2-1024-15,-12 15-208 0,-2 4-48 0,5-9 0 16,-6 1-1072-16,-13 16-208 0,3 1-64 0,6-9 0 0</inkml:trace>
  <inkml:trace contextRef="#ctx0" brushRef="#br0" timeOffset="-139128.03">8656 9179 27647 0,'-12'-2'1216'0,"-4"7"256"0,16-5-1168 0,-8-5-304 0,0 2 0 0,8 3 0 0,-12-1 1664 0,12 1 288 0,-8-7 48 0,8 7 16 16,0 0-304-16,0 0-64 0,0 0-16 0,0 0 0 16,-6 11-992-16,1 7-208 0,2 5-48 0,-1 8 0 31,1 6-192-31,2 9-64 0,-1 2 0 0,0 11 0 15,2 2 16-15,-1 8 0 0,1-1 0 0,-2 5 0 0,-1 10 16 0,1 4 0 16,1 4 0-16,1 7 0 0,3-3-16 0,0-5 0 16,-3-11 0-16,0 1 0 0,0 3-144 0,-2-2 0 15,1-2 144-15,-2 2-144 0,-2-3 192 0,0-6-48 16,0-2 0-16,0-4 0 0,-1-4 48 0,1 0 16 16,-2 7 0-16,-3-2 0 0,-3-1-208 0,2-1 144 15,0-1-144-15,1-4 128 0,0-7-128 0,2-6 128 16,3-6-128-16,0 1 128 0,-1-1-128 0,1-6 0 15,3 0 0-15,2-6 128 0,0-2-128 0,0-4 0 16,0-3 0-16,5-4 0 16,0-3 0-16,13 0 128 15,6 3-128-15,-1-8 0 16,-7 0 176-16,-1-1-48 0,-2-6-128 0,3 3 192 16,0-3-192-16,-1-1 0 0,1 0 0 0,2 0 0 15,3 0 0-15,8-5 0 0,-3 4 0 0,4-2 0 16,-3-6 0-16,1 1 0 15,-1 0 128-15,6 0-128 0,3 0 0 0,-1 3 0 16,-1-3 0-16,-9 3 0 0,6-1 0 0,19-3 0 0,0 1 0 0,-3 0 0 16,-3 0 0-16,2 2 0 0,-3-1 0 0,-12 2 0 15,5 2 0-15,19-7 0 0,-6-1 0 0,1 3 0 0,1 0 0 16,2 3 0-16,2-3 0 0,1 0 0 0,-3 3 0 0,-1 1 0 16,-3 1 0-16,-2 3 0 0,-3-5 0 0,-13 5 0 15,1 0 0-15,2 0 0 0,2 4 0 0,14-4 0 16,-8-4 0-16,4 4 0 0,1 4 0 0,0-4 0 15,2-4 0-15,3-1 0 0,0 2 0 0,1 3 0 0,1 3 0 16,6-3 0-16,3 0 240 0,5-3-48 16,5 2-16-16,4-3 0 0,1 1 48 0,3-2 16 0,0 0 0 15,2 2 0-15,-2 0-240 0,3 3 0 16,4-5 0-16,3 2 0 0,2 3 0 0,-1 0 0 0,-1 0 0 16,0 3 0-16,0 0 0 0,0 2 0 0,3-2 0 0,2-1 0 15,6-2 128-15,-6 0-128 0,-5 3 0 0,1-3 0 16,2 0 176-16,2 0-176 0,0 0 192 0,-3 0-192 15,-6 0 144-15,-2 5-144 0,-4-2 0 0,-2 1 144 16,-2-3-144-16,-6 2 0 0,-1-3 0 0,-2 5 128 0,-4-5-128 0,-4 5 0 16,-4-5 0-16,-7 3 128 0,-7 2-128 0,-4-5 160 15,-6 0-160 1,-3 4 160-16,-1-4-160 0,-5 0 0 0,-4-5 0 16,-3-2 0-1,-1-3-2912-15,-7-3-560 0</inkml:trace>
  <inkml:trace contextRef="#ctx0" brushRef="#br0" timeOffset="-138130.85">8553 8716 4607 0,'29'7'400'0,"-9"3"-400"16,-9 3 0-16,-6 6 5504 0,-6 5 1008 0,1-6 208 0,4 2 32 15,3-7-4688-15,3 0-928 0,4-5-192 16,6-8-48-16,6-2-256 0,1-6-64 0,9 2-16 15,5 6 0-15,3 3 128 0,4 2 16 0,-17-10 16 0,6 2 0 0,6-2-160 0,4 3-48 16,-2-1 0-16,2 0 0 16,2 3-176-16,5-2-32 0,49 2-16 0,-8-3 0 15,-9 6-144-15,-25-1-16 16,11-2-128-16,35 3 192 0,-10 0-192 0,1-1 128 16,-1-4-128-16,5 2 0 0,6-1 0 0,-34 1 0 0,7 0 0 0,41 1 0 15,-11 1 0-15,-9 1 128 0,-6-1-128 0,-30 1 0 16,11 2 144-16,33-2-16 0,-14 5 0 0,-33-3 0 15,7-2-128-15,37 9 128 0,-1-6-128 0,-2-3 128 0,-1 2-128 0,-33-2-176 16,7-3 48-16,5-3 0 0,3 2 128 0,4-6 176 16,5 2-48-16,0-3 0 0,-3 3 0 0,-1 2 0 15,-3-2 0-15,-2 2 0 0,-4-2 64 0,-3 5 0 0,-3-3 0 0,-2 3 0 16,-5 3 0-16,-5 2 0 0,-4-2 0 0,20 2 0 16,-11 1-192-16,-11-1 0 15,-11-1 0-15,-7 0 0 0,-4 1 0 0,-1 0 0 16,2-5 176-16,-5 3-176 0,-8-3 256 0,-2 0-64 15,-2 5 0-15,-6-5 0 0,-1 4 0 0,-1-1 0 0,-1-2 0 0,-1 6 0 0,0-2-192 16,2 0 0-16,-3-2 0 0,-8-3 0 0,8 5 304 0,-1 3 16 31,-1 0 0-31,1 0 0 0,-3-3-112 0,3 10-16 16,1-2 0-16,-3-4 0 0,0-1-48 0,0 7-16 0,0 0 0 0,1 9 0 16,-1 0-128-16,-3 6 0 0,1 2 0 0,0-4-176 15,-1 3 176-15,-1 17 0 0,1 3 0 0,-2-14 0 16,0 3 0-16,0 6 176 0,0-1-48 0,2 25 0 15,-4-5 0-15,2-23 0 16,-2 1 0-16,1 26 0 0,-1 1-128 0,0-3 0 0,2-1 0 0,0-4 0 0,2 3 0 0,-2-3 0 16,0-4 0-16,2 0-176 0,-1-4-112 0,-1 0-32 15,-3-1 0-15,3 1 0 0,0 4 768 0,-2-1 128 16,-2 0 48-16,-1-2 0 16,1 7-624-16,1-6 0 0,0-2-144 0,-4-4 144 31,1-4-800-31,-1 3-32 0,-4 1-16 0,5 0 0 0,-1-1 848 0,4-17 160 0,0 2 32 0,-2 20 16 0,0-9-208 0,3 1-192 15,2-1 48-15,0-4 0 0,0 0 144 0,4-7 0 16,-1-5 160-16,2-2-160 16,0-1 912-16,-1-1 96 0,1-1 16 0,0-3 0 0,0-5-800 0,0 4-224 15,-2-4 0-15,0-1 128 0,1-4-128 0,0 2 0 16,0-5 0-16,-4-8 0 16,0 0 0-16,0 0-160 0,0 0 16 0,0 0-14368 15,0 0-2864-15</inkml:trace>
  <inkml:trace contextRef="#ctx0" brushRef="#br0" timeOffset="-137420.33">14005 10432 32015 0,'0'0'704'0,"0"0"128"0,-8-16 48 0,-2 8 32 0,2 0-720 0,8 8-192 0,0 0 0 0,0 0 0 0,0 0 1104 0,0 0 192 16,0 0 48-16,0 0 0 0,0 0-880 0,15-5-160 15,1-3-48-15,2 5 0 0,0-2-256 0,5 5 160 16,1-4-160-16,3 3 128 0,3 1 0 0,2 0 0 0,-1 0 0 0,5 1 0 0,-1-1 160 16,4 0 32-1,0 0 0-15,2 0 0 0,1 0-320 0,5 0-144 0,2-1 16 0,0-2 0 16,-2 3 400-16,-8-4 96 16,6 4 16-16,27-5 0 0,-7 2-160 0,3 2-32 0,5-3 0 0,-2 4 0 15,4 0-192-15,-26 0 0 0,1 4 0 0,4-3 0 16,2 2 0-16,29 2 0 15,-15-1 0-15,-4 0 0 0,-4 0 0 0,-18 1 144 0,4 1-144 0,4-1 128 0,2-2-128 0,22 2 0 16,-9-3 0-16,-5 1 0 0,-4-3 0 0,-1 0 0 16,-2 3 0-16,2-6 0 0,0-2 2128 0,3 2 400 15,1 1 80-15,-20-1 16 32,4 0-4096-32,24-2-832 0,-6 5-144 0,-19-3-48 0,0 3 2048 0,22-5 448 15,-4 0 0-15,-2-2 0 0,-2 2 320 0,-17 1 0 0,1 0 0 0,2 1 0 0,0 1-512 16,18-1-96-16,-9-2-32 0,-4 5 0 0,-7-3 320 0,-14 3 256 15,1-2-64-15,-1-1 0 0,-3 0-64 0,13 1-128 16,-4-1 176-16,-6 0-176 0,-6 3 0 0,-6 0 0 0,2 0 0 0,0-2 0 31,2-1-1744-31,7-5-416 0,-1-5-80 0</inkml:trace>
  <inkml:trace contextRef="#ctx0" brushRef="#br0" timeOffset="-136530.84">17879 9036 28559 0,'0'0'2544'0,"0"0"-2032"0,-5-14-512 0,-9-3 0 0,14 17 1600 0,0 0 240 0,0 0 32 0,0 0 16 0,0 0-112 0,0 0-32 15,0 0 0-15,-4 12 0 0,1-4-1024 0,-2 5-208 16,-1 3-32-16,1 4-16 0,-2 2-208 0,-2 19-32 15,-1 4-16-15,7-12 0 0,-2 9 64 0,3 3 16 16,-1 4 0-16,0 8 0 0,1 1-32 0,-3 33 0 0,0-8 0 0,4-26 0 16,-4 6-64-16,0 4 0 15,0 6-16-15,0 39 0 0,0-8-16 0,5-15 0 0,0-11 0 0,3-2 0 32,1 5-32-32,-1 2-128 0,3-8 192 0,-1 3-64 0,2-7-128 0,-1 36 160 31,-2 33-160-31,-3-20 160 0,-2-34-16 0,-3 18 0 31,-7 31 0-31,0-31 0 0,-1-38-16 0,6-12-128 16,-2-2 192-16,-2-7-64 0,-1-6-128 0,1-2 128 15,2-4-128-15,0-1 128 0,1-2-128 0,-1-1 0 0,0-5 0 0,3-3 128 16,3-5-128-16,4-4 0 0,-4-2 0 0,4-2 0 16,-2-8 0-16,8 11 0 0,-8-11 0 0,8 5 0 0,0-2 0 15,-8-3 0-15,10 2 0 0,6-2 0 16,-1-2 0-16,-2-1 0 0,-2 0 0 0,7-2 0 0,0 0 0 0,-2 0 0 15,2 2 0-15,2-2 0 0,2 2 0 0,-1-1 0 16,-1 0-144-16,1 0 144 16,2-1 0-16,4 2 0 0,4 2-128 0,2-3 128 15,-4 3 0-15,0-1 0 0,-1 4 0 0,3-4 0 0,1-3 0 0,4 4 0 16,-1-3 0-16,4 1 0 0,0 2 0 0,7-3 0 16,3 8 0-16,4-3 0 0,4-1 0 0,1 3-128 15,2 2 128-15,2-1 0 0,1-3 0 0,4 2 0 16,1 2 0-16,7-5 0 15,1 3 0-15,2-3 0 0,2 4 0 0,-2-3 0 16,0 6 0-16,-1-2 0 0,3 0 0 0,0-2 0 0,4 2 0 0,2-2 0 16,-2 2 0-16,3 0 0 0,-3 1 0 0,2-1 0 15,3 0 128-15,4 1-128 0,3-4 0 0,-1 1 0 16,-2 1 0-16,1-3 0 0,-1-1 0 0,4 0 0 16,-1-5 0-16,5 5 0 0,-1-3 0 0,-4 3 128 15,-7-5-128-15,-1 2 0 0,-8-2 0 0,1 2 0 16,2-2 0-16,-2 2 0 0,-2-2 128 0,-7 0-128 15,-9 5 0-15,-3-3 0 0,-3-2 128 0,-5 5-128 16,-5 0 0-16,-6-3 144 0,-7 1-144 0,-2-1 0 0,-1-1 0 0,-5 0 0 16,-5 0-192-16,-6-1-64 0,-15 5 0 0,11-9-14224 31,-6-6-2848-31</inkml:trace>
  <inkml:trace contextRef="#ctx0" brushRef="#br0" timeOffset="-135629.86">17671 8832 26719 0,'0'0'2368'0,"0"0"-1888"16,0 0-480-16,0 0 0 0,0 0 640 0,8 6 16 15,-8-6 16-15,13 7 0 0,2-4-416 0,-2 2-96 16,5-2-16-16,6 2 0 0,2-5 240 0,29 3 64 16,36 0 0-16,2-1 0 15,-10-2 400-15,32-2 96 32,41-1 16-32,-10 0 0 0,-28 3-512 0,50-2-80 0,-29-1-32 0,-14 3 0 15,-10 5-336-15,-41-5 0 16,3 3 0-16,8 2 0 0,3-2 0 0,14 2 144 15,0-2-144-15,-1 2 0 0,-1-2 192 0,3-1-192 16,-1-2 192-16,5 0-192 0,4 0 384 0,5-2-48 16,-3-1 0-16,-14 2 0 0,-2-3-16 0,4 1-16 0,-1-2 0 0,-1 5 0 15,-3 0-176-15,2 0-128 16,-8-3 144-16,-5 3-144 0,-7-2 128 0,1-1-128 0,1 3 0 0,-4 3 0 0,-3-1 128 0,-3-2-128 16,-5 3 0-16,-5-3 0 0,-3 5 160 0,-5-2-160 31,-5 1 160-31,-3-3-160 0,-4 4 160 0,-6-2-160 0,-1 2 160 0,-4 3-160 0,-4-1 192 0,-4-2-48 15,0 3-16-15,-5-3 0 16,-1 3 48-16,-2 0 0 0,-2 0 0 0,0 0 0 16,-1 4-16-16,-2-3 0 0,-1 3 0 0,-1-3 0 15,1 3-16-15,1 7 0 0,0-1 0 0,-5-2 0 0,5 2 80 0,-1 2 16 16,-2 1 0-16,-1 3 0 0,1 4-32 0,0 3 0 16,0 1 0-16,0 5 0 0,-3 4-64 0,2-1-16 0,0-1 0 0,-3 2 0 0,1 4 0 0,-2-2-128 15,-2-3 192-15,1 19-64 16,-1-2-128-16,0-4 192 15,-2 1-192-15,-1 4 192 0,0-1 48 0,0 1 16 16,-2-1 0-16,3 5 0 0,0 0 64 0,0-2 32 0,-3-4 0 0,2 1 0 16,2-2-144-16,-4 2-16 0,-2 2-16 0,2 2 0 15,-3 4-48-15,2 2 0 0,2-1 0 0,-2 1 0 0,-2-2-128 16,2-7 192-16,1 1-192 0,1-6 192 0,1 4-192 0,0-3 128 16,-1-4-128-16,1 2 128 0,1-2-128 0,1 1 192 15,2-3-192-15,-1 3 192 0,-1-3-32 0,3-2 0 31,3-4 0-31,-1-5 0 0,-4-4-160 0,0 3 160 16,2-6-160-16,0 1 160 0,-1-2-160 0,-1 1 0 16,1-1 144-16,2 0-144 0,-2-3 0 0,-3-2 128 0,-2 1-128 0,1-4 0 15,2-2 0-15,-1 2 128 0,-2-8-128 0,1 2 0 16,-1-5 0-16,6-10-192 0,0 0 32 0,0 0-14656 16,0 0-2928-16</inkml:trace>
  <inkml:trace contextRef="#ctx0" brushRef="#br0" timeOffset="-133495.66">9420 9424 43487 0,'8'15'960'0,"-4"9"192"0,-1 5 32 0,2 4 32 0,1 7-960 0,-3 1-256 0,1 1 0 0,-3 0 0 16,-1 2 0-16,0 2 0 0,0 1 128 0,0 1-128 0,-1 6 0 0,-1-5 0 16,0-2 128-16,1-16-128 15,-2-1 0-15,1 0 144 0,-1-3-144 0,3 6 128 16,3-9-128-16,-3-9 0 0,0-15 0 0,0 0 128 15,0 0-1152-15,6-5-256 0,3-8-32 0,4-15-16 16,0-6-704-16,1-6-144 0,2-3-16 0,1-5-16 16,-3 1 608-16,1-5 128 0,4-2 32 0,-2 4 0 15,-3 1 224-15,1-1 32 0,-2 4 16 0,-10 14 0 0,2 3 960 0,0-4 208 0,-2 7 0 0,2-11 0 16,1 8 880-16,-2 6 144 0,-6 2 16 0,2 13 16 16,0 3 704-16,0 5 144 15,0 0 16-15,0 0 16 0,0 0-512 0,0 0-96 16,-10-3-32-16,4 3 0 0,-6 3-320 0,4 2-64 15,0 1-16-15,-5 7 0 0,-1 0-320 0,1 7-80 0,0-3-16 0,0 8 0 16,1-1-96-16,3 2 0 0,2 2-16 0,1 1 0 16,-1-3-176-16,2 3-16 0,0 2-16 0,4 0 0 15,2 1-160-15,6-2 128 0,-6-1-128 0,3-5 128 16,1 0-128-16,1-2 0 0,2-1 0 0,2-5 128 16,0 0 0-16,3-3-128 0,1-2 192 0,4 1-64 0,2-4 0 0,-3-3-128 15,-2-5 192-15,1-3-64 0,4-6 16 0,-1 1 0 31,2-1 0-31,2-4 0 0,1-4-144 0,-1-2 0 16,2-2 0-16,-11 9 0 0,2-4-256 0,1-2 32 0,0-1 0 0,9-12 0 31,-3 0-240-31,-2 0-48 0,-3-4-16 0,-2-3 0 16,-3-2 64-16,-3-2 16 0,-3 1 0 0,-3-1 0 0,0-4 240 0,-1 6 48 0,-1 6 16 0,-2 12 0 16,-2 0 144-16,2 4 0 0,0 5 0 0,-3-7 0 15,-5 9 448-15,3 6 0 0,5 5 16 0,0 0 0 0,-8-1 112 0,-1 1 0 16,9 0 16-16,-13 8 0 0,2 1-272 0,1 8-64 15,2-1-16-15,-3 5 0 0,3 0-240 0,-2 3 0 16,4 4 0-16,1 1 0 0,1 1 128 0,3-1-128 16,-1 3 0-16,1 2 0 0,1-1 128 0,3 1-128 15,2-3 0-15,0 0 144 0,-2 1-144 0,2 2 0 0,1-3 0 0,1 0 128 16,-4 4-128 0,2-2 0-16,0-4 0 0,1-3 128 0,-1 2-128 0,2-7 0 0,-1-5 0 0,2-3 128 15,-8-13-128-15,0 0 0 0,10 5 0 0,-10-5 128 16,13 0-128-16,-2-5 0 15,1-3 0-15,-1-5 0 0,-1-7-144 0,1-1 144 0,-4 0-192 0,1-3 192 16,0 0-144-16,2-6 144 16,-1 1 0-16,-2 0-144 0,-2 0 144 0,-1 4 0 0,1 1 0 15,0 6 0-15,0-1 0 0,-2 6 0 16,-1 0 0-16,-2 13 0 0,0 0 0 0,0 0-128 0,0 0 128 0,0 0-128 16,0 0 128-16,0 0 0 0,10 9 0 0,-2 4-128 15,-2 4 128-15,-2 4 0 0,-1 3 0 0,0 0 0 0,2 6 0 0,-3 2 0 16,-2 1 0-16,1 1 0 15,2 1 0-15,2-4 0 0,-1 0 0 0,0-5 0 0,0-5 0 0,2-1 0 16,4-4 0-16,1-8 0 16,-11-8 0-16,20 5 0 0,1-5 0 0,2-5 0 31,-1-6-1024-31,4-2-192 0,4-4-16 0,-9 4-16 16,1-3-1568-16,1-3-304 0,0 2-64 0,8-9-16 15,-9 2-128-15,-4 5-48 0,-3 1 0 0,-9 5 0 0,1 1 2304 0,1 1 464 0,-2-2 96 0,3-8 0 0,-3 0 304 0,-3 5 48 16,-1-1 16-16,-2 9 0 15,0 0 2128-15,-2-2 448 0,-1-1 64 0,0-2 32 16,-2 2 80-16,5 11 16 0,-10-5 0 0,10 5 0 16,-8-5-800-16,-2 2-160 0,1 3-16 0,-6 3-16 0,-1 2-608 0,0 0-112 15,1 6-16-15,5-1-16 0,-3 1-432 16,0 2-64-16,2 0-32 0,-5 10 0 0,3-2-96 0,3 0-32 16,3 3 0-16,3-7 0 0,4 1-224 0,-2-2 144 15,4 5-144-15,2 6 128 0,3-2-128 0,1-7 0 0,5-2 0 0,-3-8 0 16,3 0 0-16,1 0 0 0,4-4 0 0,7-3 0 15,-1-1 0-15,-3-1 0 0,-3-6 0 0,-5 2 0 0,1-3 0 0,3 0 0 16,-4-3 0-16,3-4 0 0,-3 0 128 0,-3 6-128 16,-2-4 0-16,-2 5 128 15,-2-4-128-15,0 4 0 0,-4-5 0 0,-1-6 128 0,-4 2-128 0,0 3 192 16,-1-1-192-16,-1 7 192 0,-1-2-192 0,-2 2 0 16,-1-3 0-16,-1 3 0 0,-1 0 0 0,-4-1 0 15,0 5 0-15,8 0 0 0,0 4 0 0,9 0-144 31,-6 0 144-31,6 0 0 0,0 0-144 0,0 0 144 0,0 0 0 0,0 0-144 16,0 0 16-16,10 4 0 0,3-4 0 0,9 0 0 16,3-4 128-16,-2-1-160 0,-1 2 160 0,1 2-160 15,0-4 160-15,-7 1 0 0,5 1 0 0,7-2 0 0,-6 2 0 0,1 1 0 16,-2-1 0-16,-8 6 0 0,0-1 0 0,2 1 0 16,-1 5 0-16,6 5 0 0,-5-1 0 0,-2 1 0 15,-2 5 0-15,-5-7 0 0,1 5 128 0,-2 5-128 16,-2 0 128-16,-1-1-128 0,2 4 0 0,1 7 144 15,-3-3-144-15,-2-9 0 0,2-1 176 0,1-2-176 16,0 2 160-16,2 5-160 16,-3-10 880-16,-2-13 80 0,0 0 0 0,6 11 16 31,-6-11-1616-31,8 5-336 0,2-3-64 0,5-4-16 0,1-4 656 0,2-7 128 0,0 3 16 0,-5-5 16 16,1 2-3024-1,2-5-624-15</inkml:trace>
  <inkml:trace contextRef="#ctx0" brushRef="#br0" timeOffset="-133326.81">11344 9587 17503 0,'0'0'768'0,"0"0"176"0,0 0-752 0,0 0-192 15,0 0 0-15,0 0 0 0,0 0 4992 0,0 0 976 0,0 11 192 0,0-11 48 0,2 8-3696 0,-2-8-720 32,0 0-160-32,0 0-32 0,-2 13-896 0,2-13-176 0,2 10-32 0,-2-10-16 15,0 0-288-15,0 0-48 0,0 0-16 0,0 0 0 0,0 0-128 0,0 0-144 16,0 0 144-16,0 0-208 15,-3-13-2160-15,-4 3-416 0,-3-5-96 0</inkml:trace>
  <inkml:trace contextRef="#ctx0" brushRef="#br0" timeOffset="-133063.39">10446 9492 15663 0,'0'0'1392'0,"0"0"-1120"0,0 0-272 0,0 0 0 15,0 0 4832-15,0 0 912 0,0 0 176 0,15-8 32 0,-2 3-3712 16,2-3-736-16,7-1-160 0,-5-3-16 0,0 1-304 0,3 1-48 16,3-6-16-16,11-4 0 0,-7 2-512 0,-2 2-128 15,-4 0 0-15,-8 8-16 0,0 3-304 0,-2 0 0 16,4 2 128-16,1 3-128 0,-16 0 0 0,15 0 0 0,-4 5 128 0,-5 3-128 16,3 0 0-16,-5 5 0 15,1 2 0-15,0 7 0 0,0 3 0 0,-2-4 0 16,1-2 0-16,0-6 0 0,3 0 0 0,1-1 0 15,-2-4 0-15,7 3 0 0,2-4-1504 0,0-7-256 0,4-5-48 0,-3 0-10880 16,4-3-2176-16</inkml:trace>
  <inkml:trace contextRef="#ctx0" brushRef="#br0" timeOffset="-132925.43">11396 9203 12895 0,'0'0'576'0,"0"0"112"15,0 0-560-15,8-8-128 16,-8 8 0-16,0 0 0 0,0 0 6048 0,0 0 1184 0,0 0 224 0,-8 12 48 15,-2 4-5088-15,-1 2-1024 0,-2 6-208 0,2-4-32 16,-2 4-704-16,-2-1-128 0,-3 1-16 0,-6 8-16 16,4-2-1200-16,6-9-240 15</inkml:trace>
  <inkml:trace contextRef="#ctx0" brushRef="#br0" timeOffset="-132277.99">11924 9921 11055 0,'0'0'480'16,"0"0"112"-16,0 0-464 0,0 0-128 15,-8-3 0-15,8 3 0 0,0 0 4752 0,0 0 944 0,0-13 176 0,3 0 32 16,3 0-3408-16,3 1-704 16,0-1-128-16,4-3-16 0,-1-8-1056 0,2 3-208 15,-1 0-32-15,7-4-16 0,-2 1-80 0,-2 0-32 16,3-6 0-16,-2 1 0 0,-4 0-32 0,-1 1-16 15,0-1 0-15,-4 8 0 0,-2 0-48 0,1-4 0 16,-2 4 0-16,1-8 0 0,-1 2 144 0,-2 5 32 0,-1 6 0 0,0 8 0 16,-2 0 96-16,0 8 32 15,0 0 0-15,0 0 0 0,0 0 32 0,0 0 16 16,0 0 0-16,0 0 0 0,-4 8-288 0,1 5-48 0,0 3-16 0,1 12 0 16,1-2-128-16,4 3 0 15,2 2 0-15,0-10 0 0,0 3 0 0,1-1 0 0,1 1 0 0,6 9 0 16,0 1 0-16,-4-3 0 0,-1-5 0 0,-1 3 0 15,-2-1 0-15,1-10 0 0,-4 3 0 0,4 9 0 0,-4-4 0 0,-2-1 128 16,-3-4-128-16,-2-8 128 0,-3-2 16 0,1 5 0 16,-1-3 0-16,-3 7 0 0,-4-5-144 0,1-4 128 15,-4-3-128-15,5 0 128 0,-2-3-128 0,0-2-192 0,-1-3 32 0,-6 4 16 16,4-8 144-16,0 4-192 16,5-3 192-16,5 3-192 0,0-2 192 0,8 2 0 15,0 0 0-15,0 0 0 0,-10-8 128 0,10 8-128 0,0 0 128 0,0 0-128 0,0 0 0 0,5-6 144 31,1 1-144-31,7 2 0 0,0 1 224 0,3 2-64 16,4 0-16-16,-4 2 0 0,4-2 96 0,6 3 16 0,1-3 0 0,4 0 0 16,2-3-48-16,-1 3 0 0,-1 0 0 0,0-2 0 31,1-1-672-31,-3 3-144 0,2 0-32 0</inkml:trace>
  <inkml:trace contextRef="#ctx0" brushRef="#br0" timeOffset="-130896.77">18235 9301 6447 0,'0'0'576'0,"6"-12"-576"0,-3 3 0 0,-3 9 0 0,0 0 4672 0,10-8 816 16,-10 8 160-16,0 0 48 0,0 0-3264 0,0 0-640 15,0 0-128-15,0 0-16 16,0 0-176-16,0 0-16 0,0 0-16 16,0 0 0-16,3 14-608 0,-3 6-112 0,-1-4-16 0,1 5-16 0,-4 3-160 0,3 2-16 0,-1 2-16 0,2-2 0 15,2 3-224-15,-1 4-32 16,-1-4-16-16,0 2 0 0,5-5-224 0,-1 0 176 0,-1 1-176 0,-2-1 160 16,1-1-160-16,1 2 0 15,4-1 0-15,-4 2 0 0,-3-4 0 0,0-1 0 16,3-1 128-16,-1 1-128 0,-2 0 0 0,0-5 128 15,0-5-128-15,3 1 128 0,-3-14-128 0,0 0 192 16,0 0-192-16,0 0 192 0,0 0-192 0,0 0 0 16,7-14-160-16,1-4 160 15,2-3-384-15,-1-7 0 0,-1-1 16 0,2-3 0 0,1-6 160 0,2 1 16 16,0 0 16-16,-4 7 0 0,-6-2 176 0,5-22 0 0,2 7 0 0,-4 0-128 16,1 5 128-16,-2 18 0 0,-1-1 0 0,1-9 0 15,-3 10 0-15,1 3 0 0,-3 8 128 0,0 1-128 0,0 12 128 0,0 0-128 16,0 0 128-16,0 0-128 0,0 0 224 0,0 0-32 15,-10-8 0-15,2 8 0 16,8 0 160-16,-8 12 32 16,2-4 0-16,-1 5 0 0,-4 0-384 0,4 8-320 15,-1 1 64-15,0 4 16 0,-2 2 240 0,5 3 0 0,4 1 0 0,-1 1 160 0,-3 4-160 0,9-3-144 16,0 4 144-16,3-6-208 16,1 1 208-16,-1-9 0 0,1 2 0 0,6 11-144 0,3-4 144 0,-4-12-128 15,3-2 128-15,10 6-128 0,0-8 0 0,-7-8 0 16,1-6 0-16,1 0 0 0,3-6 128 0,9-5 176 15,-3 0-48-15,0-9 0 0,-4-1-128 0,-8 4 128 16,-1-4-128-16,3-1 128 0,-2-6-128 0,6-4 0 16,-6-2 0-16,0 0 0 15,-5-3 128-15,-2-3-128 0,-1 1 0 0,-4 10 128 16,-1-3-128-16,2-16 0 0,-4-1 144 0,2 2-144 0,-5 2 0 16,0 16 0-16,-2-2 0 0,-1 7 0 15,-2 0 0-15,-3-6 192 0,-2 9 0 0,1 3-16 0,-1 9 80 0,10 6 0 16,-8-4 16-16,-2 1 0 0,-1 6-144 0,-4 2-128 15,2 0 192-15,3 3-192 16,-1 4 128-16,6 1-128 0,2 0 0 0,-1 6 0 0,1 5 0 0,-2 14 0 16,1-1 0-16,4 0 0 0,0 1 0 0,3-14 0 15,0 5-128-15,2 1 128 0,0-1 0 0,3 15 0 16,0-7 0-16,2-5 0 0,-1-2 0 0,-2-12-144 0,-1 3 144 0,3-2 0 16,-1 2 0-16,8 4 0 0,-1-6 0 0,-2-6 176 0,-4-5-176 15,-9-8 0-15,8 2 144 0,2-2-144 0,-10 0 0 0,15-5 0 16,-1-3 0-16,-1-5 0 0,-6 1 0 15,-1-1 0-15,1 2 0 0,-1-2 0 0,1 0 0 0,-1-3 0 32,-1 0 0-32,3-5 0 0,-1 1-256 0,-1-3 48 0,-1-4 0 0,0 2 0 15,2 4 208-15,2-5 208 0,-2 5-32 0,-4 7-16 0,-1 1-160 0,-2 13 0 16,0 0 0-16,0 0 0 16,0 0 0-16,0 0-144 15,0 0 144-15,0 0 0 0,0 16 0 0,0-5 176 16,0 4 0-16,0 4 0 0,-2-1-176 0,2 10-272 0,0-2 64 0,2 1 16 15,-1-1 192-15,1-9 160 0,1 4-32 0,2-2 0 0,1-3-128 0,4 14-176 16,-2-9 48-16,2-5 0 0,0-3 128 0,0-5 0 16,1 0 128-16,4-5-128 15,2 2-1120-15,5-5-288 0,0 0-64 0,14-1-10944 16,-2-6-2192-16</inkml:trace>
  <inkml:trace contextRef="#ctx0" brushRef="#br0" timeOffset="-130417.18">19514 9616 28847 0,'0'0'640'0,"0"0"128"0,-2-8 16 0,1-1 32 0,-3 1-656 0,0-5-160 0,-3 5 0 0,2 0 0 0,5 8 1664 0,0 0 288 16,-10-1 64-16,-1-3 16 0,3 4-368 0,-5 0-64 15,-2-3 0-15,1 10-16 0,-1-3-496 0,4 5-80 16,-4-5-32-16,1 5 0 0,-1-1-752 0,-5 8-224 16,4 0 0-16,2 0 128 0,1 1 16 0,6-8 16 15,2 4 0-15,2 4 0 0,1-1-320 0,2 8-64 16,2-3-16-16,6 0 0 0,-1-1 240 0,-1-4 0 15,1-3 0-15,1 0 0 0,1-2 0 0,6 7 0 16,1-6-240-16,1-4 80 0,-1-3 160 0,-6-5 0 0,-1 0 160 0,1 3-160 16,0-6 128-16,1-2-128 0,1-3 0 0,1-1 0 15,-4 1 128-15,1 0-128 0,-2 0 0 0,0 0 0 0,-1-2 192 0,-1-4-64 16,-4 1-128-16,-2-4 192 0,-3 4 64 0,-1 4 16 16,-4 1 0-16,0-4 0 0,0 4-272 0,0-5 0 15,0 2 0-15,1 1 0 0,1 2 0 0,6 8 0 16,-7-3 0-16,7 3-144 0,0 0 144 0,0 0 0 15,0 0 0-15,0 0 0 0,0 0 0 0,0 0 0 16,0 0-160-16,0 0 160 16,7-4-208-16,9 0 64 0,2-5 16 0,1 6 0 0,-2-2 128 0,-3 4 0 15,1-3 0-15,1 1 0 16,2 3 0-16,9-1 0 0,-2-3 0 0,-9 4 0 0,4 0 128 0,-1 0 128 16,-1 5 0-16,0-2 16 15,0 2-400-15,4 3-96 0,-4 5-16 0,-2-1 0 16,-3 1 240-16,-6-2 0 0,-2 2 0 0,-2 3 0 0,0 2 0 0,-1 10 160 15,-4-2-160-15,-1-4 128 0,-2 1-128 0,4-11 0 0,-1 1 0 0,-1-2 0 0,3 2 0 16,-2 0 0-16,2-13 0 0,0 0 0 31,0 0-1856-31,0 0-256 0,11-5-64 0</inkml:trace>
  <inkml:trace contextRef="#ctx0" brushRef="#br0" timeOffset="-130211.48">20163 9356 38463 0,'0'0'848'0,"0"0"176"0,0 0 48 0,0 0 0 0,-8 6-864 0,8-6-208 15,0 0 0-15,0 0 0 0,0 0 1280 0,0 0 192 16,0 9 64-16,0-9 0 0,-5 6-784 0,5-6-160 16,0 0-16-16,-3 11-16 0,3-11-336 0,0 0-64 15,0 0-16-15,0 0 0 0,0 0-144 0,0 0 0 31,0 0 144-31,0 0-144 16,0 0-2528-16,0 0-576 0,0 0-112 0</inkml:trace>
  <inkml:trace contextRef="#ctx0" brushRef="#br0" timeOffset="-129891.02">19330 9470 30863 0,'-8'1'672'0,"-3"4"144"0,0-2 16 0,11-3 64 0,0 0-720 16,0 0-176-16,0 0 0 0,0 0 0 0,0 0 1968 0,0 0 352 0,11-3 80 0,-5-2 16 15,6 0-1520-15,1-3-288 0,1-3-64 0,1-2-16 16,3-3-160-16,6-5-48 16,-3 8 0-16,-4-4 0 0,-3 1-192 0,-6 8-128 15,0 0 128-15,-1 3-128 0,-7 5 0 0,10-8 0 16,-10 8 0-16,0 0 128 0,0 0-128 0,0 0 128 15,0 0-128-15,8 8 128 0,-2-3-128 0,4 8 0 16,1-2 128-16,-2 2-128 0,-1 0 128 0,-2-5-128 0,2 0 128 0,2 4-128 16,1-4 0-16,7 2 0 0,-3-2 0 0,4-5 0 0,4 0 0 15,-7-3-160 1,2-3 160-16,2 0-12880 0,6-10-2512 16</inkml:trace>
  <inkml:trace contextRef="#ctx0" brushRef="#br0" timeOffset="-129730.58">20300 9054 15663 0,'0'0'1392'16,"0"0"-1120"-16,0 0-272 0,0 0 0 15,-3-8 5376-15,3 8 1024 0,0 0 208 0,-9 0 48 0,0-3-3968 0,-1 3-768 16,0 0-176-16,-3 6-16 0,0-1-960 0,-1 6-192 0,-4-1-48 0,1 6 0 16,-4 4-528-16,-8 9 0 15,5 0 0-15,-2 1 0 0,-2-1 0 0,9-10 0 0,-4 2 0 0,2 0-14016 16,-2 1-2928-16</inkml:trace>
  <inkml:trace contextRef="#ctx0" brushRef="#br0" timeOffset="-129284.58">20771 9319 36623 0,'0'0'1616'0,"0"0"352"0,8-8-1584 0,-3 3-384 0,-2-3 0 0,5 3 0 16,3-2 1008-16,7 1 112 15,-2-6 32-15,6 4 0 0,2 3 0 0,-6-1 16 16,1 1 0-16,1 2 0 0,-2-2-480 0,9 5-112 15,-1 0 0-15,-11 5-16 0,-6-2-192 0,1 2-48 16,-2 3 0-16,-1 3 0 0,-4-1-192 0,-3 6-128 0,-5 7 160 0,-5 0-160 16,-3 1 0-16,2-4 0 0,-5 1 0 0,-2 3 0 0,0-3 224 0,-9 16 0 15,-1-2 0-15,4-5 0 0,-1 0-224 0,9-13 0 16,-2 5 0-16,0 2 0 0,-3-1 0 0,-3 11 0 16,1-8 0-16,12-7 0 15,1-1 0-15,4 2 0 0,2-1-192 0,1-1 192 0,1-2 0 16,6 8 0-16,4-2 0 0,3-6 144 0,2 0-336 0,0-8-64 0,3-3 0 0,9 3-16 15,2-3 272-15,7-5 0 0,2 0 0 0,6-5 144 16,5 2-144-16,4 1 0 0,2-4 0 0,-2 1 0 16,-3 2 0-16,-2 1 0 15,-2 2 0-15,-4 2-14272 16,-2 1-2928-16</inkml:trace>
  <inkml:trace contextRef="#ctx0" brushRef="#br0" timeOffset="-127742.22">9368 7432 29951 0,'-13'-5'1328'0,"13"5"272"0,-11-4-1280 0,11 4-320 0,-10-7 0 0,10 7 0 15,-10-8 1232-15,10 8 192 0,0 0 48 0,0 0 0 0,0 0-112 0,0 0-16 0,0 0 0 0,0 0 0 32,0 0-960-32,15-5-208 0,0 2-48 0,3-2 0 15,1 5-128-15,4-3 192 0,1 3-192 0,2 0 192 0,2 0-192 0,4 0 128 16,4-2-128-16,-2-1 128 0,-3 3 0 0,6-3-128 16,5 1 192-16,1-1-64 0,-1 0-128 0,0-2 0 0,0-3 144 15,15 3-144-15,-2 0 0 0,-11 2 0 0,-2-2 0 16,-1-2 272-16,-2 2-16 0,-2 2 0 0,-1 1 0 15,0-1-256-15,-6 3 0 0,-2 3 0 0,-2-3 0 16,0 2 320-16,0 1 0 0,0 2 0 0,-2-2 0 16,-1 1-320-16,-8-3-144 0,1-1 16 0,0 4 0 0,-1-4 0 15,-2 4 0 1,0-4 0-16,3 4 0 0,-3-8 256 0,-13 4 48 16,11 0 16-16,4 0 0 0,-15 0-192 0,10 0 0 15,-10 0 0-15,0 0 0 0,0 0 192 0,11 0 0 16,-11 0 0-16,0 0 0 0,0 0-192 0,0 0 0 0,0 0 0 0,0 0-176 15,0 0 176-15,0 0 0 16,0 0 0-16,5 12 0 0,-5-12 272 0,0 16 96 0,0-16 16 0,-5 16 0 16,0 1-224-16,-1-3-32 0,-1 2-128 0,-1 4 192 0,0 1-32 0,3 3-16 15,2-3 0-15,0 4 0 0,-2 4-144 0,1-1 0 16,0-2 0-16,2 3 0 0,0 0 0 0,1-8 0 16,-1 2 0-16,-1 16 0 15,1-2 0-15,1 4 0 0,1-4 0 0,0 4-176 0,-2 1 176 0,2 2-128 16,-2-2 128-16,1 2-128 0,-1-5 128 0,0 1 0 15,1 2 0-15,-1-1 128 0,-1-7-128 0,1-1 0 16,-1-4 0-16,2 3 0 16,-3-3 0-16,1 4 0 0,1-4 0 0,1 4 0 15,-2-1 0-15,-1 2 0 0,1-6 0 0,-2-2 0 0,0 3 176 0,0-5-48 16,1 1 0-16,-1-6 0 0,-3-1-128 0,4-10 0 16,-2-3 0-16,-2 3-176 15,-4-5-1488-15,12-3-320 0,-9-3-48 0,9 3-16496 0</inkml:trace>
  <inkml:trace contextRef="#ctx0" brushRef="#br0" timeOffset="-127387.68">10169 8538 40079 0,'0'0'880'0,"0"0"176"0,0 0 32 0,0 0 64 0,0 0-928 0,0 0-224 16,0 0 0-16,0 0 0 0,0 0 1216 0,0 0 208 0,0 0 48 0,0 0 0 15,0 0-976-15,0 0-192 0,0 0-48 0,6 13 0 0,9-2-256 0,-4-1 128 16,-1 1-128-16,1 6 0 16,2-1 0-16,-3 2 0 0,0-2 0 0,1 3 0 0,4 2 0 0,-2-3 160 15,-2 2-32-15,-3-7 0 0,-1 0-128 0,4 6 0 16,0-6 0-16,1 0 0 0,2-5 0 0,1-1-176 0,0-2 48 0,1-2 0 31,0-6 128-31,2 3 176 0,0-5-48 16,1-2 0-16,2-2-128 0,1-3 0 0,0-1 0 0,-1-3-176 0,-1-5 176 0,-1 1 0 15,2-2 0-15,-1-3 0 0,-1-4 0 0,-1 2 0 16,2-3 128-16,-4 3-128 0,-1-4 320 0,-2 2 0 16,-2 1 0-16,2 4 0 0,0-1-144 0,2 4-48 0,-6 0 0 0,1 2 0 15,-3 6-128-15,1-4-176 0,0 1 48 0,0 3-21248 16</inkml:trace>
  <inkml:trace contextRef="#ctx0" brushRef="#br0" timeOffset="-126530.6">11067 7478 34319 0,'0'0'752'0,"0"0"144"0,0 0 48 0,0 0 32 0,0 0-784 0,0 0-192 15,6-3 0-15,9-10 0 0,3-4 1008 0,1-5 144 16,4-6 48-16,1-4 0 0,2-6-640 0,3 4-128 0,4-2-32 0,-1 2 0 16,-1 2-96-16,-2-1-32 15,-1-1 0-15,-4 7 0 0,-3-4-80 0,-3 2 0 0,-5-2-16 16,-3 5 0-16,-4-2 64 0,-1 2 16 0,-5 5 0 0,0 0 0 15,-1 2 0-15,-3-1 16 16,-2 2 0-16,-2 5 0 0,0-1 80 0,0 7 16 0,-1 1 0 0,1 1 0 0,8 5-48 0,0 0-16 16,-11 5 0-16,11-5 0 0,-11 8-176 0,1 5-128 0,2 1 144 0,1-1-144 15,2 5 0-15,2 7 0 16,3-1 0-16,0 4 0 0,0 2 0 0,0 0 0 31,2 2 0-31,3 1 0 0,3 1-160 0,0 1 160 16,0 3-128-16,-2 2 128 0,3 2 0 0,-3 4 0 0,1-4 0 0,-1 4 0 15,-1 1 0-15,1-5 0 0,1 0 0 0,-2-5 0 16,-4 4 0-16,1-5 0 0,0-2 0 0,-2-2 128 0,-2-6-128 0,0-1 0 16,-1-9 128-16,-2 2-128 0,-3-4 176 0,0-1-48 15,0 0 0-15,1-1 0 0,-4-8 48 0,11-4 0 16,-14 9 0-16,1-9 0 0,13 0-16 0,-15-4 0 16,0-4 0-16,2-2 0 0,2-1 48 0,1-2 16 15,5-3 0-15,0-5 0 16,2 1-224-16,3-6 144 0,3-1-144 0,6-2 128 0,2-4-128 0,2 2 0 15,0-1-160-15,0 4 160 0,2-1-128 0,1 5 128 0,2 1 0 0,1 0-144 0,1-3-16 0,1 7 0 32,1 4 0-32,1 0 0 15,1-1-1232-15,-1 2-240 0,2-1-48 0,-1 5-16 16,2-1-2144-16,0 3-448 0</inkml:trace>
  <inkml:trace contextRef="#ctx0" brushRef="#br0" timeOffset="-126241.97">12119 7239 33407 0,'0'0'1472'0,"0"0"320"0,0 0-1440 0,0 0-352 0,0 0 0 0,0 0 0 16,-12-13 2064-16,-1 5 352 0,2 0 64 0,4 3 16 15,1 0-928-15,-4-3-176 0,-1 0-48 0,1 2 0 16,-5-1-816-16,2 4-160 0,0 3-48 0,-1 0 0 0,-4 3-144 0,0 2-48 31,2 0 0-31,-2 3 0 0,-3 5-128 0,3 1 0 0,0 1 0 0,4 5 0 16,-1-4 0-16,5 0 0 0,2 2 0 15,-2 11 0-15,2-1 0 0,5-2-176 0,3-2 48 0,2 0 0 16,-1-7 128-16,6 4 0 0,3 0 0 0,6 3 0 16,2-4 0-16,-2-7 0 0,2-5 0 0,1 0-128 0,1-5 0 15,-1-3 0-15,2-3 0 0,0-5 128 0,2 0-128 16,0-4 128-16,0-1-128 16,3-5-2368-16,-4-1-448 0,6-2-112 0,-5 5-16 0</inkml:trace>
  <inkml:trace contextRef="#ctx0" brushRef="#br0" timeOffset="-125912.95">12231 7470 41007 0,'0'0'896'0,"0"0"192"0,0 0 48 0,0 0 16 0,0 0-928 15,0 0-224 1,0 0 0-16,0 0 0 0,0 0 1216 0,0 0 208 15,0 0 48-15,0 0 0 0,0 0-880 0,8-8-160 16,3 3-48-16,4-8 0 0,-4-4-112 0,5 1-16 16,4-3-16-16,-2 1 0 0,-4-2-240 0,1 4 0 0,-2-2 0 0,-3 7 0 0,-1-2 0 0,4-3 0 15,-1 3 192-15,-3 1-48 0,-9 12 192 0,9-8 48 16,-9 8 0-16,0 0 0 0,0 0 48 0,0 0 16 16,0 0 0-16,0 0 0 15,0 0-208-15,0 0-48 0,0 0 0 0,3 15 0 16,3 1-48-16,-1 10-16 0,-5 3 0 0,0 4 0 15,0-4-128-15,-1 5 128 0,-4-1-128 0,0-1 128 0,2 2-128 16,-1 2 0-16,3-4 0 0,-1-2 0 16,0-6 0-16,2-3 0 0,-1-5 0 0,4-3-23696 15</inkml:trace>
  <inkml:trace contextRef="#ctx0" brushRef="#br0" timeOffset="-125086.66">19977 6924 28559 0,'0'0'1264'0,"0"0"272"0,0 0-1232 0,0 0-304 0,0 0 0 0,0 0 0 16,0 0 1344-16,0 0 192 0,0 0 64 0,0 0 0 15,0 0 48-15,0 0 16 0,-7 12 0 0,2-3 0 16,5-9-1184-16,-1 12-224 0,-3-3-64 0,1 13 0 16,2-3 256-16,-1 5 64 0,2-2 0 0,2 7 0 15,-2 0-368-15,-2 7-144 16,-1-2 128-16,1 6-128 0,0 6 192 0,2 4-64 0,0 2 0 0,-3 0 0 15,-2 2-128-15,2-1 0 0,1-1 144 0,1-2-144 0,-1-4 0 0,4-1 0 16,-2 1 0-16,1 4 0 0,3-3 0 0,-1 0 0 16,2-1 0-16,-2-1 128 0,0 1 0 15,1-6 0-15,-3 2 0 0,2 2 0 0,1-2-128 0,-1-4 176 16,-3-1-176-16,3-4 192 16,-1-4-192-16,-1 3 0 0,-1-3 0 0,0 1 128 15,0-1-128-15,0-6 128 0,-1-2-128 0,1 0 128 16,-2 0-128-16,1 0 128 0,-1-5-128 0,0 9 128 0,1-4-128 0,-3-2-256 15,-2-1 64-15,-1-5-13072 16,-1-2-2624-16</inkml:trace>
  <inkml:trace contextRef="#ctx0" brushRef="#br0" timeOffset="-124712.72">19743 8460 33055 0,'0'0'720'0,"0"0"160"0,-8-3 16 0,8 3 48 0,-10-5-752 0,10 5-192 15,-11 0 0-15,11 0 0 0,0 0 1776 0,-8 0 320 16,-2 5 64-16,10-5 16 0,0 0-1024 0,-5 11-208 0,0 0-48 0,5 6 0 16,5-3-608-16,0 6-128 0,-2 1-32 0,0 0 0 15,4 3 80-15,1 1 16 0,0 1 0 0,0-2 0 16,-3 0-224-16,0-7-240 0,1 2 48 0,4 4 16 15,-2 1 176-15,-1-3 0 0,-1-1 0 0,1-2 128 0,-1-2-128 0,1-5 128 16,-2 2-128-16,-5-13 128 0,11 11 0 0,-11-11 0 16,13 5 0-16,-13-5 0 0,16 0-128 0,-3-3 0 15,7-7 0-15,-3-1 0 16,1-5 0-16,5-5 0 0,-2-5 144 0,0-2-144 0,-1-4 192 0,1 1-192 16,-2-5 192-16,2-1-192 0,1 3 128 0,-1-4-128 15,-3 1 0-15,-9 14 0 0,1 1-128 0,5-9-96 16,1 5-16-16,-2 1-13328 15,1 1-2656-15</inkml:trace>
  <inkml:trace contextRef="#ctx0" brushRef="#br0" timeOffset="-124245.65">20033 7077 30863 0,'0'0'1360'0,"0"0"304"0,0 0-1344 0,0 0-320 0,0 0 0 0,0 0 0 16,-1-12 1392-16,1 12 208 0,0 0 32 0,8-4 16 0,0-1-752 0,5-2-128 15,0 2-48-15,5 2 0 16,5-2-320-16,6 5-64 0,5 0-16 0,7-3 0 16,6-2 368-16,6 0 64 0,6 0 16 0,35-3 0 0,2 2-624 15,-17 1-144-15,-24 0 0 0,4-1 720 0,33-4 112 16,-6-2 32-16,-27 8 0 0,4-5-720 0,2 1-144 0,-2 5 0 0,22-5 0 15,-15-2 208-15,-10 5 96 0,-7 2 16 0,-20 0 0 0,-2 3 0 16,0-2 0-16,-7 2 0 0,5 0 0 0,-6 0-160 0,-9 0-32 16,-14 0 0-16,0 0 0 0,0 0-128 0,0 0 0 31,0 0 0-31,0 0-176 16,0 0-2512-16,-11 5-512 0,-7-2-112 0,-3 2-16 0</inkml:trace>
  <inkml:trace contextRef="#ctx0" brushRef="#br0" timeOffset="-123562.38">22079 7251 30639 0,'0'0'672'0,"0"0"144"0,0 0 16 0,0 0 32 0,0 0-688 0,0 0-176 0,0 0 0 0,0 0 0 0,0 0 2176 0,8-9 416 0,2 1 80 0,0-1 16 16,3-6-1280-16,8-6-256 15,3-3-64-15,2-6 0 0,2 1-448 0,-1 0-112 16,-1-4-16-16,2 1 0 0,-2-5-384 0,0 3-128 16,0-4 0-16,-3 2 0 0,-4-1 288 0,-1 3-48 0,-2-3-16 0,-1-1 0 15,-5-2-224-15,1 2-160 16,-3 3 32-16,0 6 0 0,-3-4 128 0,-2 4 0 15,-1 6 0-15,-2 0 0 0,-2 6-128 0,-1 4 0 0,3 13 0 0,-5-9 0 16,5 9 256-16,0 0 48 0,-8-6 16 0,8 6 0 16,-11 3-192-16,-1 5-176 0,3 5 48 0,2 8 0 0,1 2 288 0,-1 3 64 15,5 7 16-15,1 9 0 16,-1 3-240-16,5 6-128 0,2-3 128 0,0 4-208 0,-2 0 208 0,1-13 0 16,-1 0 0-16,2 23 0 0,0-5 0 0,1-2 0 15,-1-2 0-15,-2 1 0 0,-1-1 0 0,-2 4 0 16,0-6 0-16,0-3 0 0,-2-2 0 0,-1-1 0 15,-2-3 0-15,0-1 0 0,-4-5 0 0,-1-5-144 16,0-2 144-16,-3-2-128 0,-3-1 128 0,0-3 176 16,1-8-48-16,2 1 0 0,2-5 192 0,1-6 16 15,-5-5 16-15,15 0 0 0,-14-5-352 0,1 0 128 16,0-9-128-16,3-1 0 0,2-4 0 0,1-2 0 16,4-9 0-16,3-2-128 0,-1-4-64 0,7-1 0 0,4-2 0 0,-1 2 0 15,4-2 0-15,4 4 0 16,5 1 0-16,3-1 0 0,1 2 192 0,0 4 0 15,-2 3 128-15,5 5-128 16,1 1-752-16,0 4-208 0,0 3-64 0,2 0-12288 16,4 2-2448-16</inkml:trace>
  <inkml:trace contextRef="#ctx0" brushRef="#br0" timeOffset="-123223.53">23047 7254 35247 0,'0'0'768'0,"0"0"176"0,0 0 16 0,-12-7 32 0,3-2-800 0,2 0-192 15,2-2 0-15,0 3 0 0,-1-2 1424 0,6 10 240 16,-5-14 64-16,5 14 0 0,-8-13-880 0,3 0-160 16,-1 5-48-16,6 8 0 0,0 0-96 0,-13-9-32 0,-4 1 0 0,6 8 0 15,1 0-192-15,-11 5-64 0,-2 2 0 0,2 2 0 0,0 3-256 0,0 4 160 16,-2 2-160-16,4 1 128 15,-1-1-128-15,3 7 128 16,0 4-128-16,4-2 128 0,4 3-128 0,2-1 0 0,4 0 0 0,3 0-176 16,6-1 176-16,3-4-128 0,3-3 128 0,3 0-128 15,0-1 128-15,-2-7 0 0,5-3 128 0,11 6-128 16,0-8 128-16,2 0-128 0,0-8 128 0,0 0-128 0,1-5 0 0,-1-3 0 16,-4-3 0-16,1 3-128 15,0-5-928 1,-2 3-176-16,-4-5-48 0,-5 7-18224 0</inkml:trace>
  <inkml:trace contextRef="#ctx0" brushRef="#br0" timeOffset="-122869.23">23370 7369 44463 0,'0'0'3952'0,"13"-6"-3168"16,-3-3-624-16,3 1-160 0,1 3 848 0,2 2 144 0,2-5 32 0,2 3 0 16,-1 5-576-16,-6-1-96 15,0-3-32-15,2 1 0 0,-2 3-320 0,0 3 0 16,-2 1 0-16,2 2-128 0,-3 2 256 0,-5 0 48 16,0 0 16-16,-2 4 0 0,-5 1-64 0,-1 3 0 0,-2-3 0 0,-6 16 0 15,-5-4-128-15,-2-1 128 0,-3-3-128 0,0 0 128 16,-1-1 0-16,8-4 0 0,-2 0 0 0,-9 8 0 0,1-1 64 0,9-11 0 31,2 1 0-31,-3 6 0 0,5-3-192 0,4-3-272 0,7-13 64 0,0 0 16 0,5 13 192 0,2-5 0 0,4 0 0 0,5 1 0 16,4-6-144-16,14-2 16 0,0-1 0 0,-3-4 0 15,0 0 128-15,3-4 0 16,3 0 0-16,4 2 0 0,2-3 0 0,3 3 0 16,-1-2 0-16,-1 3 0 15,-2 2-448-15,-4 1-64 0,-7-1-16 0</inkml:trace>
  <inkml:trace contextRef="#ctx0" brushRef="#br0" timeOffset="-98026.99">16986 10218 2751 0,'-5'-8'256'0,"4"-2"-256"15,-6-1 0-15,4-1 0 0,-2-1 2384 0,-2 4 432 16,3-3 96-16,0 4 16 0,4 0-2208 0,0 3-432 15,0-1-96-15,-1-2 0 0,-4 3 400 0,2 0 96 16,3 5 16-16,0 0 0 0,0 0-704 0,0 0 0 0,0 0 0 0,0 0 0 16,0 0 0-16,0 0 192 0,0 0-192 0,0 0 192 15,0 0 1056-15,-4 8 224 16,1-3 32-16,0 3 16 0,-2-3 304 0,3 3 64 16,2-8 16-16,0 6 0 0,0-6-64 0,0 0-16 0,0 0 0 0,0 0 0 15,4 10-192-15,-4-10-32 16,0 0-16-16,0 0 0 0,9 3-432 0,3 2-64 15,-1 0-32-15,0-2 0 0,-1-3-512 0,3 0-96 0,-5-3-32 0,4 3 0 16,1-5-176-16,-2 4-48 16,-1-3 0-16,-1 1 0 0,1-2-64 0,2 2 0 15,1 1-128-15,-2-1 192 0,0 0-192 0,1 3 0 16,-3 0 0-16,0 3 0 0,-9-3 0 0,8 0 0 0,3 3 0 0,0-1 0 16,1 1 0-16,1 2 0 0,1 2 0 0,-2-2 0 0,-4-1 176 0,5 1-176 15,5 3 192-15,0-1-192 0,-2-2 192 0,2 0-192 16,1-2 192-16,1 7-192 15,4-4 208-15,-3-1-64 0,0 0-16 0,2 1 0 0,0 2 32 0,1-3 0 0,-1 0 0 16,-1 2 0-16,-5-1-32 0,1 1-128 16,3 1 192-16,0-3-64 15,0 3-128-15,-2-3 0 0,1 1 144 0,-1 1-144 0,-1-1 0 0,0-1 128 16,0 3-128-16,1 0 0 0,1-3 128 0,-4-2-128 16,2 2 128-16,-5 3-128 0,-5-3 192 0,-1-2-48 15,-7-3 0-15,9 5 0 0,4-1 16 0,-3-1 0 16,-10-3 0-16,0 0 0 0,0 0 112 0,0 0 32 15,0 0 0-15,0 0 0 0,0 0-48 0,0 0 0 0,0 0 0 0,0 0 0 16,0 0-256-16,0 0 160 0,0 0-160 0,0 0 128 16,-5-3-128-16,-1 3 0 0,-1 0 144 0,-3 0-144 15,-3 4 0-15,0 0 0 0,-1-4 0 0,1 5 0 16,1-2 0-16,-2 5 0 0,-4 0 0 0,-1 0 0 16,-4 2 0-16,0-2 0 0,0 0 0 0,1 3 0 15,5 2 0-15,0-1 0 0,-3-2 0 0,-3 4 0 16,-6-1 0-16,3 0 0 0,2 3 128 0,-4 6-128 15,10-1 224-15,0 0-32 16,-6-2 0-16,-4 2 0 0,-1 0 0 0,2 4 0 16,4-4 0-16,0 3 0 0,-1 1-192 0,1-1 128 0,0 2-128 0,2-2 0 15,2-3 0-15,1-4 0 0,2-1 0 0,1 0-24688 16</inkml:trace>
  <inkml:trace contextRef="#ctx0" brushRef="#br0" timeOffset="-22199.14">1416 12955 19871 0,'5'-23'880'0,"-5"23"176"0,0 0-848 0,0-11-208 0,0 11 0 0,2-13 0 0,-2-2 2080 0,0 5 368 16,-2-1 80-16,2 11 16 0,0-13-320 0,0 13-64 16,-3-11-16-16,3 11 0 0,-2-8-832 0,-1-2-160 15,3 10-48-15,0 0 0 0,-8-8-336 0,8 8-64 16,0 0 0-16,-12 0-16 0,3 3-160 0,-3 2-16 15,-1 3-16-15,-1 2 0 0,-1 4-240 0,0 3-32 32,2 4-16-32,-3 0 0 0,0 5-208 0,-12 14 0 0,4-4 0 0,3 1 0 15,1 1 0-15,11-9 0 0,-3 3 0 0,6 6 0 0,-1 1 0 16,2 0 0-16,1 0 0 0,-1 1 0 16,6 2 0-16,4-1-192 0,2-5 192 0,1-5-160 0,2-7 160 15,3-3-160-15,1-1 160 0,1-4-160 16,-1-8 160-16,3-3 0 0,-4-10 0 0,0 2-128 15,0 6 128-15,1-10 144 0,2-10-16 0,1-3-128 16,-3-1 288-16,1-3-48 0,0-6-16 0,7-28 0 0,-9 9-32 16,0 4-16-16,-3-1 0 0,-4 9 0 15,-2 0-48-15,-1 4 0 0,-5 1 0 0,2 14 0 16,0-2-128-16,0-6 192 0,-3 2-192 0,1 8 192 16,2-2-192-16,-1 3 0 0,-6 6 144 0,7 9-144 15,0 0 0-15,-3-12 128 0,3 12-128 0,0 0 0 16,0 0 128-16,0 0-128 0,0 0 160 0,0 0-160 0,0 0 208 0,0 0-48 15,-5 13-16-15,2-1 0 0,1 4-144 0,2 2 0 0,-1 4 0 0,4 4 128 32,0 7-128-32,2 1 0 0,-2 7 0 0,2-9 0 0,2 5 0 15,-1 4 0-15,-1 1 0 0,2 7 0 0,-3-2 0 0,3 2 0 16,-4-1 0-16,-1-2 0 0,1-1 0 0,0-3 0 16,1-1 128-16,-3 0-128 0,-4-2 0 0,3-2 0 15,2 0 144-15,-1-4-144 0,-2-4 0 0,1-2 0 16,1-2-192-16,1-7 64 15,-2-2-1088-15,0 0-224 0,0-3-32 0,0-5-16 16,0-8-2336-16,0 0-464 0</inkml:trace>
  <inkml:trace contextRef="#ctx0" brushRef="#br0" timeOffset="-21752.49">1617 12978 35535 0,'0'0'1568'0,"0"0"336"0,0 0-1520 0,0 0-384 16,-4-12 0-16,4 12 0 0,0 0 1184 0,0 0 160 16,0 0 48-16,-9 13 0 0,3 3-480 0,3 1-80 0,-1 4-32 0,3 6 0 15,1 4-672-15,1 5-128 0,6 5 0 0,-2-11 0 16,-2 3 0-16,8 20 0 0,1-4 0 0,-4-15-144 0,-2 2 144 0,1 1 0 0,-1-3 0 0,2-1 0 16,2-4 0-16,-2 0 0 15,-1-8 0-15,-1-1 0 16,1-2 0-16,1-7 128 0,-2 0-128 0,1-6 0 15,-7-5 144-15,0 0-144 0,10-3 192 0,-1-2-192 16,0-3 176-16,0-8-176 0,-1 0 160 0,-1-9-160 16,-2-1 0-16,-2-3 0 0,0-3 0 0,2-17 0 15,-3 7 0-15,-2 1 0 0,-4 4 0 0,3 12 0 16,-1 3 0-16,-1-9 0 0,0 5 0 0,1 10 0 16,2-1 0-16,0 4 0 0,-1 2 0 0,1 11 0 0,0 0 0 0,0 0 0 0,0 0 0 0,0 0 0 15,0 0 0-15,0 0 176 16,0 0-48-16,3 11-128 0,0 2 0 0,-1 7 0 15,-2 1 0-15,3 11 0 0,2-1 160 0,-2 5-160 16,5-2 128-16,-1-5-128 0,-3 4 0 0,3-1 128 16,-1 2-128-16,3-1 0 0,2-4 0 0,-1-5 0 0,1-4 128 0,0-2-128 15,-1-5 0-15,2-5 0 0,-3-5 144 0,6-3-144 16,4-5-192-16,1-6-96 16,1-2-32-16,8-15 0 15,-4-1-3504-15,-3-5-704 0</inkml:trace>
  <inkml:trace contextRef="#ctx0" brushRef="#br0" timeOffset="-21315.61">2329 13095 32767 0,'0'0'1456'0,"0"0"288"0,0 0-1392 0,0 0-352 0,0 0 0 0,0 0 0 16,0 0 2304-16,0 0 384 0,0 0 64 0,-9 0 32 16,1-4-1120-16,0 4-208 0,0 0-48 0,-5 0-16 15,5 0-864-15,8 0-160 0,-13 4-48 0,2-4 0 16,-2 3-960-1,13-3-208-15,-10 8-48 0,2 0 0 0,0 2 1520 0,0 3 288 0,-5 1 64 0,4 4 16 16,5 3-864-16,-1 4-128 0,-2 2 0 0,4-1-160 16,5 3-736-1,-1-6-160-15,1 0-32 0,3 9 0 0,3 1 832 0,-2-4 256 0,2 0 0 0,1-4-160 0,0-4 160 0,1-2 0 0,0-6 0 0,-1-1 0 16,-9-12 736-16,13 4 224 0,0 1 64 0,-1-6 0 16,-1-3-832-16,2-4-192 0,-3 0 0 0,-4 0 0 15,1-2 0-15,1-9 0 0,-1-1 0 16,-1 2 0-16,-3-3 0 0,2 2 0 15,2 3 0-15,-3-1 0 0,0-4 0 0,-3 0 128 0,-1 0-128 0,4 0 0 0,0 2 144 0,-2 7-144 32,-2 2 128-32,5-1-128 0,-5 11 128 0,0 0-128 15,0 0 0-15,0 0 128 0,0 0-128 0,0 0 128 16,0 0-128-16,6 15 128 0,1-1-128 0,-1 9 160 16,-1 3-160-16,0 2 160 0,0 2-32 0,2 6-128 15,1 1 192-15,0 1-64 0,-2-1-128 0,2-3 192 16,5-1-192-16,0-6 192 0,0-2-192 0,-3-11 0 0,1-2 144 0,1-4-144 15,-1 3 0-15,4-6 128 16,-1 0-128-16,3-5 0 16,-1-2-1200-16,10-12-304 0,1-7-64 0</inkml:trace>
  <inkml:trace contextRef="#ctx0" brushRef="#br0" timeOffset="-20402.13">2811 13549 26255 0,'0'0'1152'0,"0"0"256"0,0 0-1120 0,0 0-288 0,0 0 0 0,0 0 0 16,0 0 1344-16,0 0 224 0,0 0 32 0,0 0 16 15,8-10-256-15,2-3-48 16,3-3-16-16,0-7 0 0,-4-3-688 0,3-1-144 16,1-2-16-16,1-2-16 0,1-5 48 0,-4 7 16 0,1-4 0 0,7-20 0 0,-3 7 32 0,1 1 16 15,-4-1 0-15,-2 4 0 0,-3-2 16 0,-3 15 0 31,-2-2 0-31,-1-21 0 0,-4 5-240 0,1 3-32 16,-3 7-16-16,3 11 0 0,-1-1-80 0,-3-8-32 0,-3 6 0 16,2 5 0-16,1 4-32 0,0 7 0 0,-2 5 0 0,7 8 0 0,-8-3 192 0,8 3 16 0,0 0 16 0,-10 8 0 15,4 7-48-15,1 3-16 0,2 6 0 0,1 2 0 0,2 6-288 0,2 9 0 32,-1 1 0-32,6 7 0 0,1 1 0 0,3 2 0 15,2-5 0-15,4 7 0 0,-3-1 0 0,3 6 0 16,-1 3 0-16,0 2-144 0,0 0 144 0,-6-19 0 15,0 4 0-15,4 24 0 0,1-11 0 0,-2-7 0 16,-2-10 0-16,-3 4 128 0,-3-4-128 0,0-10 128 16,-3 0-128-16,-2-1 128 0,0 4-128 0,-2 14 192 0,-1-26-64 0,-2 3 0 15,-1 0-128-15,1 0 176 0,-3-4-176 0,-1-1 192 16,0-5-192-16,-1 3 160 16,2-1-160-16,-2 0 160 0,0-13-160 0,4-3 0 15,6-5 0-15,0 0 0 16,-5-10-528-16,2-10 16 0,-1-4 0 0,6-7 0 0,3-4 112 0,6-27 16 0,1-5 16 0,2 4 0 15,4-2 208-15,3 3 160 0,5 1-208 0,-1 2 80 0,-3-2 128 0,-1 4 0 16,-1 2-144-16,-5 19 144 16,1 2 0-16,8-12-144 0,-3 6 144 0,-1 11 0 15,-4 4 0-15,-1 7 144 16,-6 7 16-16,-9 11 0 0,12-8-32 0,-12 8 0 0,14 5 0 0,-14-5 0 16,7 11 64-16,4 10 16 15,2 4 0-15,-5 2 0 0,-1 2 16 0,-2-4 0 0,1 1 0 0,4 24 0 0,-4-18-96 31,2-2 0-31,-3-9-128 0,2 3 192 0,-1 5-192 16,1-4 176-16,-1-1-176 16,1-4 160-16,1-4-160 0,0-2-256 0,0-5 64 15,5 2 16-15,-1-6 176 0,-1-5 0 0,-11 0-144 0,0 0 144 0,19-16-2816 0,-2-7-512 0,-4-13-80 16</inkml:trace>
  <inkml:trace contextRef="#ctx0" brushRef="#br0" timeOffset="-20244.11">3522 12793 43775 0,'0'0'1936'0,"-8"9"400"0,-2-1-1872 0,10-8-464 0,-10 9 0 0,2 2 0 15,-3-3 768-15,11-8 64 0,0 0 16 0,0 0 0 0,0 0-464 0,-2 10-112 32,2-10-16-32,3 11 0 0,-3-11-1408 0,7 8-304 0,1 0-48 0,7 0-18208 31</inkml:trace>
  <inkml:trace contextRef="#ctx0" brushRef="#br0" timeOffset="-19495.54">3920 13520 23039 0,'0'0'2048'0,"0"16"-1648"15,-2-3-400-15,0 3 0 0,1-3 3024 0,1-13 528 16,0 0 96-16,0 0 32 0,0 0-1504 0,0 0-288 15,0 0-64-15,0 0-16 0,0 0-976 0,9-13-208 0,0-8-48 0,0-3 0 32,3-9-240-32,1-1-48 0,0-3-16 0,1-4 0 15,1-4-128-15,-5 12-16 0,-2-4-128 0,3-16 192 16,-3 2-48-16,0 2-16 0,-3 4 0 0,-2 0 0 16,-4-1 0-16,-1 1-128 0,1 2 192 0,-4 3-64 0,-3-1-128 0,-4 7 0 15,3 8 144-15,0 2-144 0,1 3 128 0,2 5-128 0,-1 1 160 0,7 15-160 16,-6-5 176-1,6 5-176-15,0 0 192 0,-10 5-192 0,-1 1 256 16,4 4-48-16,1 6-16 0,-2 17 0 0,1 4-192 0,4 5 144 16,3 7-144-16,-2 0 128 0,-1-2 0 0,3-15 0 15,3 9 0-15,4 26 0 0,-2-1 32 0,3 4 0 16,1 3 0-16,3 2 0 0,-2 3-160 0,1-7 160 16,2-9-160-16,0-1 160 0,0-2-160 0,-2-1 0 0,1 2 0 0,-6-21 128 0,2 2-128 0,-1 4 0 31,-1-1 144-31,1-5-144 0,-4-2 128 0,2-1-128 0,-7-7 128 0,2-3-128 0,3-3 0 0,-3-5 0 15,-3-2 0-15,0-5 0 0,0-1-192 0,3-10-128 32,0 0 0-32,0 0-16 15,-7-5-368-15,2-6-80 0,2-5-16 0,0-15 0 16,1-10-288-16,4-1-48 0,1-7-16 0,5-1 0 16,2-7-128-16,1 20-16 0,-1-5-16 0,5-4 0 0,-1-1 16 0,9-24 0 0,1 1 0 0,1 7 0 0,1 3 784 0,-12 21 144 15,3 0 48-15,5-17 0 0,-2 13 1168 0,-6 5 240 16,1 7 64-16,-2 7 0 0,-3 5 96 0,-4 2 32 15,-6 17 0-15,0 0 0 0,0 0-144 0,0 0-32 16,0 0 0-16,0 0 0 0,-5 17-336 0,-1 4-80 31,-4 3-16-31,4-3 0 0,-3 4-352 0,0 4-80 0,1 6-16 0,3 0 0 16,0 2-80-16,-2 15-16 0,6-5 0 0,4-7 0 0,2-2-128 0,1-17 0 16,1-2 0-16,7 7 0 0,8-3 0 0,0-8 0 15,3-4 0-15,2-3 0 16,-1-3 0-16,0-7 0 0,2-4 0 0,-2-2 128 0,-5-5-128 0,0-3 128 15,-1-5-128-15,-3 3 128 0,0 1 32 0,-3-2 0 16,1-2 0-16,-4-4 0 0,-6 1 32 0,2 3 16 16,-6-3 0-16,-2 3 0 0,-6-4 320 0,-1 4 64 15,1 2 16-15,-2 6 0 0,-8 3 176 0,-7-5 48 0,0 2 0 16,-2 8 0-16,-3 5-400 0,-2 0-80 0,-3 4-16 0,0 2-16880 16,-5 2-3376-1</inkml:trace>
  <inkml:trace contextRef="#ctx1" brushRef="#br0">23479 18101 0,'0'0'0,"0"0"0,-85 53 16,85-53-1,0 0-15,0 0 16,8-37-16,-3 16 16,-5 1-1,-1-2-15,-4-3 16,-3 1-16,-2 5 15,10 19 17,0 0-32,0 0 0</inkml:trace>
  <inkml:trace contextRef="#ctx0" brushRef="#br0" timeOffset="2048.07">10627 12942 19343 0,'0'0'1728'16,"0"0"-1392"-16,0 0-336 0,0 0 0 0,0 0 2112 0,0 0 368 15,-2 11 64-15,-1 2 16 0,-1 3-768 0,1-3-128 16,-3 0-48-16,4-1 0 0,2 1-464 0,0 3-112 16,-3 4-16-16,1 10 0 0,4-2-464 0,3 6-112 0,-2-1 0 0,0-9-16 15,0 8 0-15,1 2 0 0,-1 4 0 0,5 23 0 16,0-4-160-16,-1-3-16 15,1-4-16-15,-3-16 0 0,-2 2-112 0,0 1-128 0,0-3 176 0,1 4-176 0,1-6 240 0,-2 4-64 16,-3-2-16-16,0-2 0 0,-3-2 80 0,6 2 16 16,0-3 0-16,-3 1 0 0,-3-6 768 0,0 2 176 31,-1-3 16-31,-1-2 16 0,1 0-880 0,-1-3-176 0,1-7-48 0,0 2 0 16,-1-6-128-16,5-7 0 0,-8-4 0 0,1-1 0 31,5-6-1536-31,-1-10-304 0,-2-3-48 0,2-10-16 15,0-7 576-15,0-24 112 0,1-2 32 0,0 22 0 16,1-9-1184-16,-4-4-224 0,-3-4-48 0,-5-32-16 16,1 16 912-16,4 7 176 0,-2 6 32 0,4 28 16 0,1-2 1520 0,2 3 192 0,-2 2 80 0,5-10 32 15,3 10 1536-15,1 14 304 0,-1 3 64 0,2 0 16 16,3 4-272-16,1 2-48 0,3 1-16 0,4-1 0 0,-5 6-544 0,-11 5-96 16,15-3-32-16,-4 3 0 0,1 3-432 0,-1-1-80 15,1 1-32-15,1 5 0 0,1 5-368 0,-1 0-80 0,0 3-16 0,-3 0 0 16,1 1-208-16,1 4 176 0,5 3-176 0,6 17 160 0,-5-4-160 15,-5-11 0 1,6 3 144-16,-2 4-144 0,-1-4 0 0,-1 2 144 16,-1 0-144-16,2 17 0 0,-6-2 224 0,-3-4-64 15,1-10-16-15,-7-7 0 16,-2 1-720-16,-4 1-160 0,-5 6-32 0,-1 1 0 0,-5 6 912 0,-4-2 176 0,-3 2 48 0,1-1 0 0,1 0 704 0,-2 0 144 16,0-6 16-16,-6 12 16 0,8-11-928 0,6-14-176 15,1-7-144-15,1 0 192 0,0-5-192 0,3 0-224 16,0-5 48-16,2-3 16 15,1-5-2560 1,3-6-512-16,2-5-96 0</inkml:trace>
  <inkml:trace contextRef="#ctx0" brushRef="#br0" timeOffset="2389.84">11443 13383 30527 0,'0'0'1344'0,"0"0"288"0,0 0-1312 0,0 0-320 16,-3-4 0-16,0-1 0 0,3 5 1280 0,-5-7 176 0,5 7 32 15,0 0 16-15,0 0-96 0,0 0 0 0,0 0-16 0,0 0 0 16,0 0-496-16,0 0-80 0,0 0-32 0,0 0 0 15,-8 7-272-15,1-1-64 0,2 1-16 0,5-7 0 16,-3 8-96-16,0 0-16 0,-2 0 0 0,5-8 0 0,-3 13-48 0,3-13-16 16,-5 8 0-16,5-8 0 0,0 0-128 0,0 0-128 15,0 0 144-15,0 0-144 32,0 0-688-32,0 0-224 0,0 0-48 0,0 0-16 0,0 0 1408 0,0 0 272 15,0 0 64-15,0 0-21184 0</inkml:trace>
  <inkml:trace contextRef="#ctx0" brushRef="#br0" timeOffset="2754.09">11594 13156 33919 0,'0'0'1504'0,"0"0"304"0,0 0-1440 0,0 0-368 0,0 0 0 0,0 0 0 16,0 0 1520-16,0 0 224 0,0 0 48 0,-5 8 16 15,-1 4-624-15,-1 2-128 16,1 1-32-16,3-5 0 0,3 4-480 0,-2 1-96 0,-1 1-32 0,3 5 0 16,3-1-32-16,3 14-16 0,1-3 0 0,-1-9 0 15,-1 6-160-15,0 4-16 0,2-1-16 0,-1 5 0 0,1-2 80 0,2 15 0 16,0-12 16-16,-3 4 0 0,1-1-48 0,-4-14-16 15,-2 7 0-15,3-1 0 0,-1-1 16 0,2 14 0 16,0-4 0-16,-4-4 0 0,-2-4-96 0,2-12 0 16,-2 0-128-16,1-1 192 0,0-3-64 0,0 8-128 0,-2-6 176 0,-1-6-176 0,3 0 192 15,0-13-192-15,-2 8 192 0,2-8-192 0,0 0 0 0,0 0-320 16,0 0 32-16,-8-5 16 31,0 1-2192-31,0-11-432 0,-2-1-96 0</inkml:trace>
  <inkml:trace contextRef="#ctx0" brushRef="#br0" timeOffset="3039.29">11000 13335 34095 0,'0'0'3024'0,"0"0"-2416"0,0 0-480 0,0 0-128 16,2-8 1904-16,-2 8 352 15,3-10 80-15,2-1 16 0,0 2-848 0,4 0-160 0,6-3-48 0,3 4 0 16,3-2-720-16,0-1-128 0,0 0-48 0,2 1 0 16,0 2-192-16,4 0-32 0,-1 0-16 0,7 0 0 15,-4 3 32-15,0 0 16 0,0 2 0 0,2-1 0 0,0 3 48 0,3-3 16 16,2 4 0-16,1 0 0 16,0 0-112-16,2 0-32 0,-1 0 0 0,1-3 0 15,3 3-128-15,-5 0 0 0,-4 0 0 0,-1 0 0 0,1-1 128 16,-6-3-128-16,-2 1 128 0,-1 3-128 0,-4-2 128 0,-4 2-128 15,-2 0 0-15,4 2 128 16,0-2-1360-16,-8 3-288 0,0 1-48 0</inkml:trace>
  <inkml:trace contextRef="#ctx0" brushRef="#br0" timeOffset="3552.25">12667 13697 4607 0,'0'0'400'0,"0"0"-400"0,-9 3 0 0,9-3 0 0,0 0 5712 0,0 0 1072 16,0 0 192-16,0 0 64 15,8 10-3968-15,19-2-768 32,12-3-176-32,-13-2-16 0,-1-3-400 0,1 3-80 15,-2-1-16-15,2-2 0 0,0 0-768 0,11-2-144 16,-3 2-48-16,-13 0 0 0,4 2-304 0,-1-2-64 16,1 3-16-16,-1-3 0 0,-1 5-144 0,7 1-128 0,-7-4 144 0,-8 1-144 15,-2-3 160-15,-2 0-160 0,-11 0 160 0,10 5-160 0,0-2 128 0,-10-3-128 31,0 0 0-31,0 0 144 16,0 0-1216-16,0 0-240 0,0 0-48 16,-13 13-11856-16,-7-1-2368 0</inkml:trace>
  <inkml:trace contextRef="#ctx0" brushRef="#br0" timeOffset="3779.82">12784 14090 39279 0,'0'0'1728'0,"0"0"384"0,0 0-1696 0,0 0-416 0,0 0 0 0,0 0 0 0,0 0 1328 0,0 0 176 15,0 0 32-15,0 0 16 0,0 0-208 0,8-9-32 16,5 5-16-16,2-5 0 0,3 5-608 0,1-4-128 16,6-1-32-16,1 1 0 0,1 0-128 0,-1 5-16 15,0-2-16-15,3 5 0 0,4 3-176 0,-1-1-48 16,-1 1 0-16,0 2 0 0,-2 3-144 0,-1 0 0 16,-2 4 0-16,-2-3 0 0,-3-1 0 0,-1 4 0 15,1-4 128-15,-5 0-128 16,-3 0-1040-16,0 0-240 0,-3-3-64 15,-2 3-21040-15</inkml:trace>
  <inkml:trace contextRef="#ctx0" brushRef="#br0" timeOffset="5102.68">14208 14304 34303 0,'0'0'0'0,"0"0"0"0,0 0 0 0,0 0 0 0,0 0 1296 0,0 0 272 16,0 0 48-16,0 0 16 0,0 0-240 0,0 0-48 15,0 0-16-15,0 0 0 0,16-16-496 0,-11 8-80 0,2-5-32 0,1-5 0 16,2-5-128-16,1-3-16 0,2-3-16 0,2-7 0 15,-1 2-96-15,2-7-16 16,4-1 0-16,-1-3 0 0,2-4-112 0,-1 4-16 0,-1-1-16 0,-2 1 0 0,-1 4-144 0,-3 2-32 16,-2 0 0-16,-1 2 0 15,-3-2 0-15,-3 3-128 0,0-1 192 0,0 4-64 0,-4 3-128 16,0-11 160 0,-1 8-160-16,-1 17 160 0,-1 0-160 0,0-5 0 0,-4 5 0 0,4 8 128 15,-2 3-128-15,5 5 0 16,0 0 0-16,0 0 0 0,0 0 0 0,0 0 0 15,0 0 0-15,0 0 0 0,0 0-192 0,0 0 192 16,0 0-160-16,0 0 160 0,0 8-160 0,0 5 160 16,3 3-160-16,-3 5 160 0,0 0 0 0,2 7-144 0,0 1 144 0,-1 7 0 15,-1 1 0-15,-1 0 0 0,-1 1 0 0,2 4 0 16,-2 3 0-16,-1 6 0 0,-2 2 0 0,2 4 0 0,1 0 0 0,4 1 0 31,1 6 0-31,1-4 0 0,-3-2 0 0,7 22 0 0,-1 22 0 0,1-3 0 16,-5-21 0-16,-5 1 0 15,-4 12 0-15,-4-18 0 16,2-16 144-16,2-11 16 0,-2-9 0 0,-5 5 0 16,-2-9-160-16,5-17 160 0,-1-3-160 0,-1-2 160 15,-1-1-32-15,0-2 0 16,-1-3 0-16,-6 2 0 0,4-11 0 0,6 1-128 16,1-2 192-16,-1-3-64 0,-3-5-128 0,2-3 0 15,4-4 0-15,-1-17-176 0,3-2 32 0,5 8 0 16,5-6 0-16,3-5 0 0,3-7-16 0,4-1 0 15,1-7 0-15,4 3 0 0,4-1-32 0,2 1 0 16,0 6 0-16,2-3 0 0,1 6-96 0,-1 3-32 16,-3-2 0-16,0 7 0 15,-1 4-1440-15,12-12-288 0,-7 7-64 0,-9 21-16 16,2 2-800-16,-1 0-144 0,-1 1-48 0,8-4-6928 16,-4 3-1408-16</inkml:trace>
  <inkml:trace contextRef="#ctx0" brushRef="#br0" timeOffset="5422.05">14994 14002 11967 0,'0'0'1072'0,"0"0"-864"15,16 3-208-15,-6-3 0 0,0-3 3584 0,-1 3 656 16,1-3 144-16,3-5 32 0,0 3-1600 0,-5 0-320 16,-3-3-64-16,0 0-16 0,-2-1-944 0,-1 1-176 15,-2 0-32-15,-2-3-16 0,2 11 624 0,-1-8 128 16,-4 0 32-16,-2 1 0 0,-1 1-1856 0,-2 1-368 16,-3 0-80-16,0-2-16 0,-1 3 528 0,-1 4 96 15,-4 0 32-15,-1 0 0 0,6 4-128 0,-1 0-32 16,-1 4 0-16,-7 3 0 15,4-1-208-15,1 3 0 0,1 1 128 0,8-4-128 0,-1 2 0 0,3 1 0 0,-1 3 0 0,2 3 0 16,1-1-160-16,3 2 160 0,4 1-128 0,1 0 128 16,2 0 0-16,3-2-128 0,-1-1 128 0,6-1 0 15,1 2 0-15,1-3 0 0,0-1 0 0,2-1-128 16,5-4 128-16,-1 2 0 0,-5-4 0 0,3-3 0 16,2-1 0-16,1 0 0 0,-1-1 0 0,-2-3 128 15,2-3-128-15,-1 3 144 0,-1-4-144 0,1 3 160 31,-4-2-480-31,5-1-112 0,-5 3-16 0,-4 1-13920 0,1-4-2784 0</inkml:trace>
  <inkml:trace contextRef="#ctx0" brushRef="#br0" timeOffset="5783.51">15237 14435 29375 0,'0'0'1296'0,"0"0"272"0,0 0-1248 0,0 0-320 0,-3 8 0 0,3-8 0 0,0 0 1152 0,0 0 160 16,0 0 32 0,0 0 16-16,0 0 32 0,0 0 0 15,0 0 0-15,8-3 0 0,2-2-576 0,6-8-112 0,5-1-32 0,-3-4 0 0,-3-2-160 0,-2 6-48 16,0-2 0-16,1-4 0 0,3-1-144 0,-3-3-16 16,-1-1-16-16,4-7 0 15,-4 3-112-15,-5 11-32 16,-2-2 0-16,1 4 0 0,-1 0-16 0,2-2-128 0,-1 2 192 0,-7 16-64 0,0 0 16 0,0 0 0 15,0 0 0-15,0 0 0 0,0 0 112 0,0 0 0 16,0 0 16-16,0 0 0 0,3 11-96 0,0 4-32 16,1 1 0-16,-1 3 0 15,0 3-144-15,3 10 0 0,1-3 0 0,-2-9 0 0,0 1 0 0,0 0 192 0,-2 5-64 0,2 1 0 32,-2 3 32-32,2 12 0 0,-2-2 0 0,0-15 0 0,-1-1-160 0,1-3 192 15,-1 0-192-15,1-1 192 0,0-7-192 0,4 6 0 16,-6-6 0-16,-1-13 0 15,0 0-3792-15,0 0-752 0</inkml:trace>
  <inkml:trace contextRef="#ctx0" brushRef="#br0" timeOffset="6252.7">16142 14096 11967 0,'0'0'1072'0,"0"0"-864"0,-8 2-208 0,1-2 0 16,7 0 4800-16,0 0 928 0,0 0 176 0,0 0 48 16,0 0-3712-16,-8 3-720 0,8-3-160 15,0 0-16-15,0 0-688 0,0 0-128 16,0 0-16-16,0 0-16 0,0 0-368 0,0 0-128 0,0 0 0 0,0 0 0 15,0 0 0-15,0 0 0 0,2 13 0 0,-2-13 0 16,0 0 128-16,0 0-128 0,1 8 0 0,-1-8 0 0,0 0 128 0,0 0-128 16,2 11 0-16,-2-11 0 0,0 9 192 0,0-9-64 15,-2 9-128-15,2-9 192 0,0 0-64 0,0 0 0 16,0 0-128-16,-1 8 192 0,1-8-192 0,0 0 128 16,0 0-128-16,0 0 0 0,0 0 224 0,0 0-48 15,0 0-16-15,0 0 0 0,0 0 144 0,0 0 16 0,0 0 16 0,0 0 0 16,0 0 48-16,0 0 16 0,0 0 0 0,0 0 0 15,0 0 128-15,0 0 32 0,0 0 0 0,0 0 0 16,-7-3 96-16,7 3 32 0,0 0 0 0,0 0 0 16,0 0-288-16,0 0-48 0,-6 3-16 0,6-3 0 15,-7 5-336-15,2 3 128 0,5-8-128 0,0 0 0 16,0 0 0-16,0 0 0 0,0 0 0 0,0 0 0 16,0 0-2096-16,2-9-384 15</inkml:trace>
  <inkml:trace contextRef="#ctx0" brushRef="#br0" timeOffset="7687.76">16934 13247 26783 0,'0'0'1184'0,"0"0"240"0,0 0-1136 0,0 0-288 16,0 0 0-16,2 8 0 0,-10-3 1824 0,-2 6 304 0,-1-1 64 0,4-2 16 15,1 0-432-15,-1 4-96 0,1-1-16 0,-1 4 0 16,1 1-832-16,-3 16-160 0,3-2-32 0,3-6-16 16,-1 8-352-16,1 1-64 0,2 1-16 0,-3 2 0 15,-1 3-16-15,-1 18-16 0,1-2 0 0,0-16 0 16,0 3-160-16,-1 3 0 0,-1 1 144 0,1 2-144 16,1 0 128-16,-2 13-128 0,3-7 128 0,-1-9-128 0,0-9 128 0,2-15-128 15,-1-3 160-15,4-2-160 0,-3-1 208 0,2-1-48 0,1-14-16 16,0 0 0-16,0 0-144 0,0 0 192 15,0 0-192-15,0 0 192 16,3-8-1664-16,2-10-336 0,0-9-64 0,6-19-10560 16,2-7-2112-16</inkml:trace>
  <inkml:trace contextRef="#ctx0" brushRef="#br0" timeOffset="7930.34">17090 13349 33055 0,'0'0'1472'0,"0"0"288"0,0 0-1408 0,0 0-352 0,0 0 0 0,0 0 0 15,0 0 1760-15,0 0 288 0,0 10 48 0,0 6 16 0,-2 5-1008 0,1-1-192 32,-1 1-32-32,2 3-16 0,-3 6-480 0,0 2-80 0,-1-3-32 0,-2 22 0 0,1-11-16 0,3-6-16 31,1 2 0-31,-1 6 0 0,0-1-240 0,-1 4 0 0,0 1 128 0,0 20-128 16,0-4 0-16,-1-9 0 0,-1-7 0 0,4-17 0 0,-1 0 176 0,1-1-176 15,-4-2 192-15,3 6-192 0,2-7 144 0,0-6-144 16,-3-6 0-16,3-13 144 31,0 0-1312-31,0 0-272 0,0 0-48 0,0 0-16 16,0 0-2144-16,-7-11-416 0</inkml:trace>
  <inkml:trace contextRef="#ctx0" brushRef="#br0" timeOffset="8151">16708 13788 33167 0,'0'0'2944'0,"0"0"-2352"0,0 0-464 0,0 0-128 0,0 0 1552 0,0 0 304 16,0 0 48-16,0 0 16 0,0 0-656 0,0 0-128 16,0 0-32-16,10-8 0 0,-2-1-736 0,4 6-160 0,4-2-16 0,-3 4-16 15,3-6-176-15,5 2 0 16,2 0 144-16,13-1-144 0,-1 1 0 0,-2 2 128 0,-2-2-128 0,-9 5 0 16,3-3 0-16,2 3 0 15,1 0 0-15,13 0 128 0,-7 0-272 0,-15 0-48 16,1 0-16-16,-4 3 0 15,-2-3-2080-15,-1 5-400 0,-3-2-96 0</inkml:trace>
  <inkml:trace contextRef="#ctx0" brushRef="#br0" timeOffset="8424.84">16734 14015 15663 0,'0'0'1392'0,"0"0"-1120"0,0 0-272 0,0 0 0 0,0 0 4720 0,0 0 880 32,0 0 176-32,0 0 48 0,0 0-3392 0,0 0-688 0,0 0-128 0,0 0-16 15,0 0-832-15,0 0-144 0,0 0-48 0,0 0 0 0,0 0-304 0,17 5-64 16,2-2-16-16,-6 0 0 0,3-1 0 0,2-2 0 16,2 3 0-16,9 2 0 0,-1-5 0 0,4 0-16 0,2 0 0 0,-13 0 0 15,7 0-48-15,-1-2-128 16,3-1 192-16,12 0-64 0,-5-2-128 0,-3 2 160 15,-6-2-160-15,-10 2 160 16,1-2-160-16,-1 3 0 0,-2-1 0 0</inkml:trace>
  <inkml:trace contextRef="#ctx0" brushRef="#br0" timeOffset="9127.27">17799 13895 26143 0,'0'0'1152'0,"0"0"256"0,0 0-1136 0,-4-3-272 0,2-2 0 0,-3 1 0 16,0 0 1744-16,-3-1 304 0,2-2 48 0,-3 1 16 16,3-1-384-16,6 7-80 0,-6-1-16 0,-3-3 0 15,1 4-512-15,-3-3-96 0,3 3-32 0,-2 0 0 16,0 0-544-16,2 3-128 0,-3 2 0 0,1 2-16 15,0-1 16-15,-3 10 0 0,0 1 0 0,5-3 0 16,2 1-320-16,-2 1 0 0,0 5 0 0,-1-1 0 0,3 4 0 0,-1 10 0 16,4 3 0-16,2-4 0 0,2-1 0 0,1-14-144 15,1 2 144-15,2 1-128 0,1-2 128 0,7 6 0 32,-1-11 0-32,-1-2 0 0,0-4 0 0,4-3 0 15,0-2 0-15,1 0 0 0,2-3 0 0,6-6 0 16,1-2 0-16,-3-2 128 0,1-3-128 0,-10 1 128 15,2-4-128-15,-2 0 128 0,0-2 0 0,4-13 16 0,-4 2 0 0,-8 11 0 16,0-1 0-16,-3-2 0 0,-1 0 0 0,-2 1 0 16,-4-1 0-16,-3-8 0 0,-2 8 0 0,4 8 0 15,-3-2-16-15,-2 5 0 16,-2-1 0-16,2 3 0 0,-2 0-128 0,1 3 0 0,-2 5-192 16,6 5 192-1,-4-2-688-15,4 7-16 0,2-2 0 0,1 3 0 0,3 2-2240 0,2 8-448 0,2-5-80 0</inkml:trace>
  <inkml:trace contextRef="#ctx0" brushRef="#br0" timeOffset="9581.99">18213 13771 20271 0,'0'0'1792'0,"0"0"-1424"15,0 0-368-15,-4 9 0 0,4-9 3472 0,-7 8 624 0,4 0 128 0,-2 0 32 16,-2 0-2080-16,1 8-400 15,3-3-96-15,0 0-16 0,1 0-720 0,-1 2-160 16,1 1-16-16,0 2-16 0,2 1-432 0,0 2-64 16,2 1-32-16,1 5 0 0,2-1-96 0,-2 3-128 15,2-4 176-15,2 1-176 0,-1-2 160 0,1 0-160 0,-1-4 128 0,4 4-128 16,0-9 128-16,-4-7-128 0,-6-8 0 0,0 0 128 0,8 3 0 0,4-3 0 16,-4-3 0-16,6-5 0 0,-1-5 0 0,-3 5 0 15,2-5 0-15,-3-3 0 0,-1-1 0 0,-1 1-128 16,-1-5 192-16,1-3-64 0,-2-1-128 0,-4 11 0 15,-1-6 0-15,0 1 0 0,-3-2-224 0,1 4 80 16,-2-1 16-16,-1-3 0 0,5 7 128 0,0 14-160 16,-4-7 160-16,4 7-160 15,0 0 160-15,0 0-128 0,0 0 128 0,-3 7-128 16,0 4-48-16,0 13 0 0,4 1 0 0,1-7 0 16,-2 6 176-16,2 0-192 0,2 6 192 0,1-1-192 15,-1 3 192-15,2 14 0 0,2-9 0 0,-3-16 0 16,0 4 0-16,1-4 128 0,-1-2 0 0,7 5 0 15,1-6-128-15,0-6 128 0,0-7-128 0,-4-2 128 16,3-3-128-16,2-7 0 0,1 1 0 0,8-9 0 16,1-6-656-16,-3-3-112 0,-3-9 0 0,-7 7-16 15,2-6-2320-15,2-2-464 0</inkml:trace>
  <inkml:trace contextRef="#ctx0" brushRef="#br0" timeOffset="9828.22">18720 13306 20271 0,'0'0'1792'0,"0"0"-1424"0,0 0-368 0,0 0 0 16,0 0 4720-16,0 0 864 16,-8 8 176-16,8-8 48 0,-8 8-3568 0,1 0-720 0,1 0-144 0,-1 11-32 0,1-1-672 0,3 7-144 15,1-1-16-15,2-6-16 0,2 6-352 0,-1 1-144 16,2 4 128-16,2 11-128 16,2 1 0-16,-1-7 128 15,1 2-128-15,-2-10 0 0,1 8 0 0,1 6 0 16,1 1 0-16,2 22 0 0,-1-1 128 0,1-5-128 0,0-7 0 0,-5-17 128 15,-1 1-128-15,1-2 0 16,2-3 0-16,1 12 0 0,-6-13 0 0,-1-12 0 0,1-3-192 0,-1-3 192 31,-1-10-1696-31,0 0-224 0,0 0-32 0,0 0-11088 0,0 0-2208 0</inkml:trace>
  <inkml:trace contextRef="#ctx0" brushRef="#br0" timeOffset="9993.54">18619 13969 23039 0,'0'0'1024'15,"0"0"192"-15,0 0-960 0,0 0-256 0,7-8 0 0,3-5 0 16,-2 8 3312-16,-8 5 608 0,5-6 128 0,1-2 32 16,4 3-2176-16,0-3-432 0,-1 3-96 0,8-3-16 15,-1 0-928-15,-2 0-192 0,1 3-48 0,-5 2 0 16,1-1-192-16,2 4 0 0,3-1 0 0,7-3 0 0,-3 4 0 0,-1 0-160 16,-1 0 0-16,-5 0 0 15,-2 0-2528-15,2 0-496 0,2 0-96 0</inkml:trace>
  <inkml:trace contextRef="#ctx0" brushRef="#br0" timeOffset="10359.03">19142 13994 14735 0,'0'0'1312'15,"0"0"-1056"1,0 0-256-16,-8 0 0 0,0 0 3264 0,0 0 576 0,1 0 128 0,-2 0 32 0,9 0-1440 0,-10 0-272 15,10 0-64-15,0 0-16 0,-7 3-704 0,7-3-144 16,-6 5-16-16,6-5-16 16,-7 11 304-16,2 2 64 0,2-3 16 0,2 5 0 15,1-2-2032-15,1 0-384 0,1 3-96 0,1 2-16 0,0 4 816 0,4 13 0 16,-2 2 0-16,1-5 0 16,1 1 816-16,-2-12 160 0,-1 5 48 0,1 1 0 15,0 8-1616-15,2 0-320 0,-2 4-64 0,6 18-16 0,-1-3 800 0,-4-20 192 0,-1-2 0 0,0 5 0 31,1-1 0-31,-1 11 128 0,-2-3-128 0,-1-10 160 16,-2-6-160-16,0-12 0 0,-2-3 0 0,1 0 128 16,-1-5-128-16,2-8-224 0,0 0 48 0,0 0 16 15,0 0-1792-15,-3-11-352 0,-2-7-80 0,2-10-16 16,0-9 224-16,-1-21 32 0,3-4 16 0,4 15-12032 0</inkml:trace>
  <inkml:trace contextRef="#ctx0" brushRef="#br0" timeOffset="10573.04">19176 14036 15663 0,'0'0'1392'0,"0"0"-1120"15,0 0-272-15,5-8 0 0,-5 8 3312 0,5-8 592 16,1 3 128-16,1-3 32 0,-1 3-1536 0,1 0-304 16,-1-1-64-16,9 1-16 0,-4 1-592 0,-11 4-112 15,10-4-32-15,2 4 0 0,1 3-592 0,4 2-128 0,0 3-32 0,-3 3 0 16,1-1-352-16,-7-2-80 16,-3 0-16-16,0 5 0 0,0-1 0 0,-1 0 0 15,1 1 0-15,2 10 0 0,-4-5 48 0,-3-5 16 0,-2 2 0 0,-1 3 0 16,-2 1-48-16,-3 2-16 0,-3 0 0 0,-9 12 0 15,-2-4-48-15,2-5-16 0,-3 1 0 0,-1 1 0 32,0-2-464-32,-12 5-80 0,2-1-32 0,8-7 0 0,6-8-2736 15,9-5-544-15,5-8-128 0</inkml:trace>
  <inkml:trace contextRef="#ctx0" brushRef="#br0" timeOffset="11052.4">19577 13892 6447 0,'0'0'576'0,"0"0"-576"0,0 0 0 0,0 0 0 0,0 0 4928 0,0 0 896 32,0 0 160-32,0 0 32 0,0 8-2736 0,-1 6-544 0,-1-1-112 0,-3 3-32 15,0 2-1104-15,2-5-208 0,1 4-64 0,1-1 0 32,-1 5-512-32,1 2-96 0,2-1-32 0,-1 6 0 15,0-2-256-15,0 3-48 0,2-1-16 0,1-2 0 0,4 1-256 0,-1-1 160 16,-1-1-160-16,3 10 128 0,2-1-128 0,-4-12 0 15,1-3 0-15,-2 2 0 0,4 0 0 0,4 8 0 16,0-9 0-16,-3-4 128 0,-10-16-128 0,8 8 0 0,2-3 0 0,-10-5 128 16,0 0 0-16,15-11 0 15,-2-4 0-15,3-4 0 0,-2-6-128 0,-4 7 0 16,0-4-192-16,0-1 192 0,-1-5-288 0,3-9 64 16,-4 0 16-16,-3-1 0 0,-2-2 0 0,-1 15 0 0,-2-4 0 0,3 3 0 15,-2-1 64-15,3-6 16 16,-1 4 0-16,-1 8 0 0,-1 3 128 0,1 3 0 0,-2 15 0 0,0 0 0 15,0 0 0-15,0 0 0 0,0 0 160 0,0 0-160 16,0 0 416-16,0 0-16 0,0 0 0 0,3 12 0 16,-1 1-208-16,-1 0-32 0,4 6-16 0,-2 2 0 15,-1 4-144-15,0 1 192 0,-1 5-192 0,1-2 192 16,0 0-192-16,1 13 192 16,0-4-192-16,0-6 192 0,2-3-192 0,-2-13 128 15,2 1-128-15,2-1 128 0,1-3-128 0,2 0 0 16,-1-5 144-16,-9-8-144 0,13 3 0 0,-3-3 0 0,1-8 0 0,2 0 0 31,2-2-640-31,1-6-64 0,1-7 0 0,9-14-12688 0,-4 0-2544 0</inkml:trace>
  <inkml:trace contextRef="#ctx0" brushRef="#br0" timeOffset="11322.78">20180 13330 37599 0,'0'0'1664'0,"0"0"352"0,0 0-1616 0,0 0-400 0,-5 8 0 0,-3 5 0 15,1 3 1152-15,2 0 160 0,-3 1 32 0,7-4 0 16,-1 6-368-16,2 2-64 16,-2 0-16-16,1 17 0 0,6-6-576 0,-1 2-112 0,1 2-16 0,0-10-16 15,2-2-48-15,1 6 0 0,1 2 0 0,6 22 0 0,0-1-128 0,-2 1 0 32,-4-4 144-32,-2-18-144 0,-4 6 0 0,5-1 144 15,-1 0-144-15,3 12 0 0,-4-7 160 0,1-6-160 16,-4-10 128-16,-2-10-128 0,1 1 0 0,-2-4 0 15,0-5 0-15,0-8 0 16,0 0-1472-16,0 0-208 0,-6 11-48 0,6-11-16 16,-9 0-1376-16,1-3-272 0,-1-2-48 0,-4 0-11280 0</inkml:trace>
  <inkml:trace contextRef="#ctx0" brushRef="#br0" timeOffset="11433.95">20131 14210 17615 0,'0'0'768'0,"-8"-5"192"0,0 0-768 0,8 5-192 0,0 0 0 0,0 0 0 16,-2-8 3376-16,4-4 640 0,1 3 128 0,7-7 16 0,3-1-1696 0,5 1-352 15,3-5-64-15,-4 8 0 16,6-3-672-16,15-9-128 0,-1 4-32 0,-1 0 0 15,-2-2-384-15,-3 7-96 0,-1 6-16 0,1 2 0 16,0 0-592-16,-5 8-128 0,-3 3 0 0</inkml:trace>
  <inkml:trace contextRef="#ctx0" brushRef="#br0" timeOffset="14644.47">20876 14020 20271 0,'0'0'896'0,"0"0"192"0,0 0-880 0,0 0-208 16,0 0 0-16,0 0 0 0,0 0 2720 0,-14 0 496 0,2 0 112 0,-1 0 0 15,-3 0-1088-15,1 3-208 0,-1-3-48 0,1 0-16 0,2 3-752 0,0-1-128 32,2-2-48-32,1 0 0 0,1 0-272 0,1 3-48 15,-1-3-16-15,1 3 0 0,8-3-256 0,0 0-64 16,0 0-16-16,0 0 0 0,-6 5-368 0,3 0 0 15,-2 3 0-15,0 0 0 0,-2 0 0 0,2 5 0 0,1 4 0 0,0-1-192 16,1 5 192-16,-2 0 0 16,0 2 0-16,0-2 0 0,2-3 0 0,2 1-128 0,2-2 128 0,2-4 0 15,2 0 0-15,3 1 0 0,1-4 0 0,8 3-128 16,3-5 128-16,-5-5 0 0,1 0-144 0,5-1 144 16,3-2 0-16,1 0 0 0,2 0 0 0,-2 0 0 15,-6 0 0-15,10 0 0 0,-3 0 0 0,-11 3 0 0,-2-3 0 0,-2 5 0 16,1-2 0-16,-3 2 0 0,-9-5 0 0,7 8 0 15,-4 1 144-15,-3 2-144 0,-5-1 176 0,-6 4-48 16,3 1 0-16,-4 1 0 0,-1 0 64 0,0 4 16 16,-5-2 0-16,-1-2 0 0,-2 0-16 0,1-3 0 15,-1 3 0-15,5-3 0 0,-5-1-64 0,-3-4 0 16,6-3-128-16,10-2 192 0,-4-3-192 0,6-3 128 16,6 3-128-16,-5-5 0 0,0-3 0 0,5 8-336 0,0 0 48 0,2-8 16 15,3-1-2368 1,3 1-480-16,3 0-80 0,-1 0-32 0</inkml:trace>
  <inkml:trace contextRef="#ctx0" brushRef="#br0" timeOffset="15020.79">22030 14159 23039 0,'-26'-1'1024'0,"17"2"192"0,-3-1-960 0,-1 5-256 0,2-5 0 0,11 0 0 15,-6 0 2832-15,6 0 528 0,0 0 96 0,0 0 32 0,0 0-1760 0,0 0-368 16,0 0-64-16,0 0-16 15,6-6-768-15,7-1-144 0,0 6-48 0,2-3 0 16,1 1 224-16,2-2 32 0,-2 0 16 0,7-1 0 16,-1 1-48-16,1 2-16 0,1-5 0 0,2 3 0 15,4-3-160-15,-3 3-48 0,4 0 0 0,-2 2 0 16,1-1-192-16,-3 4-128 0,-4-1 128 0,-2 1-128 0,-1 1 160 0,-3-1-32 0,-4 4-128 0,-3 1 192 16,-2 1-192-16,-8-6-208 0,0 0 32 0,0 10 16 31,-3-2-2096-31,-4 5-432 0</inkml:trace>
  <inkml:trace contextRef="#ctx0" brushRef="#br0" timeOffset="15270.17">22076 14382 41695 0,'0'0'912'0,"0"0"192"0,0 0 48 0,0 0 16 0,0 0-928 0,0 0-240 16,0 0 0-16,0 0 0 0,0 0 1008 0,0 0 144 15,10-8 48-15,-10 8 0 0,18-4-752 0,-2 4-128 16,-2 0-48-16,-2 0 0 0,2 0-144 0,1 0-128 16,0 0 192-16,1 4-192 0,0-4 160 0,4 0-160 0,-1 3 128 0,10-1-128 15,-3-2 320-15,-1 0-32 16,1 0 0-16,-7 0 0 0,4 0-80 0,9 0-16 0,-3 0 0 0,-3 3 0 16,-3-3-192-16,-7 0 144 0,1 5-144 0,-1-5 128 0,-2 3-128 0,4-3-272 0,-3 0 64 15,-15 0-21616-15</inkml:trace>
  <inkml:trace contextRef="#ctx0" brushRef="#br0" timeOffset="16411.75">23144 14344 23839 0,'0'0'512'0,"-14"10"128"0,14-10 0 0,0 0 48 0,-8 12-560 0,8-12-128 32,0 0 0-32,0 0 0 0,0 0 1280 0,0 0 208 15,0 0 48-15,0 0 16 0,0 0-400 0,0 0-64 0,0 0-32 0,0 0 0 0,16-5-32 0,-7 0 0 16,3-2 0-16,2-9 0 16,1-5-128-16,-4 5-16 0,4-5-16 0,9-17 0 15,-1-2-192-15,-8 11-32 0,7-6-16 0,8-25 0 16,-6 7-192-16,-1-1-48 0,-2 2 0 0,-6 17 0 0,1-3-96 0,0-2-32 15,0 2 0-15,5-20 0 0,-6 8-96 0,-4-2-32 16,-1 1 0-16,-7 19 0 0,4-1 0 0,-1-9-128 16,-2 5 192-16,-1 8-64 0,-5 1 0 0,1 7-128 15,-3 5 192-15,1 8-64 16,0-1 112-16,3 9 16 0,-7-4 0 0,-1 0 0 0,8 4 32 0,0 0 16 16,-6 4 0-16,-2 7 0 15,-1-1-176-15,5 1-128 0,0-1 144 0,1 14-144 0,0 0 0 0,0 6 0 16,1 2 0-16,2-3 0 0,0 1 0 0,3 18 0 15,4-7 0-15,-1 1 0 0,-1-1 0 0,2 4 0 16,-1 2 0-16,-1-11 0 0,1 6 0 0,3 4 0 0,0 2 0 0,4 30 0 16,0-6 0-16,0-4 0 15,-1-10 0-15,-1-3 0 0,-1-1 0 0,-4-13 0 16,1 1 0-16,-1 26 0 0,-3-6 176 0,-3-4-176 16,0-3 192-16,-1-1-192 0,-2-1 192 0,-2-4-192 15,-2-7 192-15,-3 2-192 0,-1-10 192 0,0-1-64 16,-2-1 0-16,0-6-128 0,-3-5 208 0,4-9-64 0,1 1-16 0,-9 6 0 15,1-6 16-15,7-5 0 16,-1 0 0-16,0-3 0 0,-4-5-16 0,-8-5 0 0,4 0 0 0,8-1 0 0,2-4-128 16,-2-1 160-1,-2-5-160-15,5-2 160 0,1-3-160 0,-1-10-144 0,3-3 144 0,6 1-208 0,-2-9 80 0,6 0 128 16,5-5-208-16,8-4 80 0,4 3 0 0,2-7 0 31,1 1 0-31,-3 18 0 0,4-3-64 0,15-21-16 0,0 10 0 0,-15 17 0 16,2-1-1200-16,13-11-256 0,-1 4-32 0,-3 7-16 15,4 2-1808-15,-3 6-384 0,-2 1-64 16</inkml:trace>
  <inkml:trace contextRef="#ctx0" brushRef="#br0" timeOffset="16746.48">24185 14036 25455 0,'0'0'1120'0,"0"0"240"0,0 0-1088 0,0 0-272 15,0 0 0-15,0 0 0 0,0 0 2336 0,0 0 416 0,0 0 64 0,-5-8 32 0,0 0-864 0,0 0-160 16,-3-2-32-16,2 2-16 0,-1 0-720 0,1 0-144 15,-6 3-16-15,4-2-16 0,-1 1-288 0,0 2-48 32,9 4-16-32,-8-3 0 0,-3 3-240 0,-7 3-48 15,0 2-16-15,0 3 0 0,-1 5-48 0,4-4-16 0,1 2 0 16,-1 5 0-16,-1 2-160 0,-4 11 0 0,-1 2 0 0,5 0 0 16,3 1-128-16,5 1 128 15,1 1-160-15,1-3 160 0,4-5-144 0,2-2 144 0,2 0-128 0,1-6 128 16,0 3 0-16,9 10 0 0,1-5 0 0,1-1 0 15,1-4 0-15,-4-8 0 0,4 0 0 0,11 3 0 0,-3 0 0 0,-2-8 144 16,0 0-144-16,-5-8 0 0,2 0 160 0,6 0-160 16,-1 0 128-16,-7-5-128 0,2 2 208 0,10-6-32 15,-6-3-16-15,-7 7 0 0,0-1-160 0,4-2-176 16,-1 1 48-16,-10 4 0 31,-8 3-1888-31,0 0-368 0,15 0-80 0,-15 0-16672 0</inkml:trace>
  <inkml:trace contextRef="#ctx0" brushRef="#br0" timeOffset="17141.77">24294 14507 9215 0,'0'0'816'0,"0"0"-656"0,0 0-160 0,9-18 0 16,1 2 4640-16,-2 8 896 16,0-4 176-16,4 2 48 0,-1 2-2848 0,7-8-560 0,-3 5-112 0,1-2-32 15,0 5-752-15,-5 3-160 0,2 0-16 0,9 2-16 16,-1-1-592-16,-8 4-112 15,0 0-32-15,0 0 0 0,0 4-288 0,4-1-64 0,-17-3-16 0,12 5 0 16,-1 3 176 0,-3 0 48-16,-1 0 0 0,-2 2 0 0,-2 1 48 0,-1 2 16 15,-4 3 0-15,-5 12 0 0,-1-2-64 0,-5 2-16 0,-3-2 0 16,0 6 0-16,-2 1-176 0,5-11-48 16,-3 3 0-16,-7 15 0 0,2-6-144 0,8-9 128 15,2-4-128-15,-1 3 128 0,1-1-128 0,-4 6 0 16,2-6 0-16,8-9 0 0,4-6 0 0,1-8 0 0,0 0 0 0,1 10 0 15,-1-10-176-15,0 0 176 16,7 7-128-16,4-1 128 0,-11-6 0 0,8 3-160 0,7-3 160 0,0 4 0 16,1-4 0-16,8-4 0 0,1 3 0 0,-3-1 0 0,1 2 0 0,-7 0 0 15,2 0 0-15,2 2 0 0,-1 3-128 0,7-4 128 16,-5-1 0-16,4 0 0 31,0 4-656-31,-8 0-32 0,-1-4 0 0,0 4-13504 16,2-4-2704-16</inkml:trace>
  <inkml:trace contextRef="#ctx0" brushRef="#br0" timeOffset="17415.36">25188 14294 7359 0,'0'0'320'0,"0"0"80"0,0 0-400 0,0 0 0 0,0 0 0 0,0 0 0 0,0 0 8032 0,0 0 1520 16,0 0 304-16,0 0 64 0,0 0-6976 0,0 0-1408 15,0 0-288-15,0 0-48 0,0 0-768 0,0 0-160 32,0 0-16-32,0 0-16 0,0 0-240 0,0 0 128 0,7 10-128 0,-2-2 0 15,-2 0 0-15,-3-8-240 16,5 8 32-16,-5-8 0 0,0 0 208 0,0 0 240 0,0 0-48 0,0 0-21568 15</inkml:trace>
  <inkml:trace contextRef="#ctx0" brushRef="#br0" timeOffset="18064.32">25948 13854 20959 0,'0'0'448'0,"0"0"112"0,0 0 16 0,-10-5 16 0,1 0-464 0,9 5-128 16,0 0 0-16,0 0 0 0,0 0 1648 0,-8-6 304 15,8 6 64-15,0 0 16 0,0 0-304 0,0 0-48 16,0 0-16-16,0 0 0 0,0 0-192 0,0 0-32 16,0 0-16-16,0 0 0 0,0 0-320 0,0 0-64 0,0 0-16 0,-4 8 0 15,1 0-512-15,1 4-128 16,-1 1 0-16,3 8-16 0,-1 3-224 0,2 4-144 16,2-2 192-16,1 8-192 15,-3 1 0-15,3 3 0 0,4 4 0 0,-2 2 0 0,1-2 0 0,1-1 0 16,5-4 0-16,0-3 0 0,-4-6 0 0,-4-2 0 0,0-2 0 0,2-5 0 0,4-6 128 0,0-1-128 15,1-6 144 17,-2 2-144-32,-7-1-1024 0,0-7-288 0,-1-3-64 0,-2 3-17232 0</inkml:trace>
  <inkml:trace contextRef="#ctx0" brushRef="#br0" timeOffset="18295.89">25955 13536 41471 0,'-20'5'912'0,"9"-2"192"0,11-3 48 0,-12 5 0 0,12-5-928 0,-8 0-224 16,-1 0 0-16,-3 3 0 0,12-3 448 0,0 0 64 0,0 0 0 16,0 4 0-16,2 0-384 0,-1 1-128 0,3-1 0 15,2 0 144-15,6 0-144 0,-1 0-192 0,0 1 32 31,7-1 16-31,3-4-1120 0,0 0-208 0,-3 4-64 0,7 8-16016 0</inkml:trace>
  <inkml:trace contextRef="#ctx0" brushRef="#br0" timeOffset="18708.56">26286 14336 46847 0,'11'13'192'0,"5"4"-48"16,-16-17-16-16,0 0 64 0,0 0 16 15,7-12 0-15,-2-9 0 0,-2-3-16 0,-1-10 0 0,1 1 0 16,2 4 0-16,1-4-192 0,1 4 0 0,3-3 0 15,-1-7 0-15,-1-5 0 0,0-6 0 0,-1 9-160 16,-4 7 160-16,2 6 0 0,-3 11 0 0,-1 0 0 16,3 9-128-16,0 0 128 0,-4 8-128 0,7-3 128 15,-7 3-128-15,0 0-16 0,0 0 0 0,0 0 0 16,6 11 0-16,-1 14 144 0,-1 4-160 0,0 5 160 16,1 2-160-16,0 1 160 0,2 4 0 0,1-3 0 15,0 0 0-15,2 1 0 0,-1-2 144 0,3-3-144 16,-1-1 0-16,2-4 144 0,0 0-144 0,0-5 0 15,0-2 144-15,-2-1-144 0,-1-5 0 0,-2-3 144 16,2-5-144-16,-10-8 0 0,0 0 144 0,11 3-144 16,4 0 0-16,3-3-192 0,3 0-160 0,0-3-32 31,0 3 0-31,0-3-2688 0,0-2-560 0</inkml:trace>
  <inkml:trace contextRef="#ctx0" brushRef="#br0" timeOffset="19291.53">26828 13937 27583 0,'2'-24'2448'0,"-2"24"-1952"16,3-10-496-16,-3 10 1984 0,0 0 288 0,0 0 64 16,0 0 16-16,0 0-624 0,8 11-128 0,-8-11-32 31,2 10 0-31,-4-2-752 0,-3 3-160 0,2-1-16 0,3 6-16 0,3 1-192 0,4-1-48 0,-1 18 0 31,-3 7 0-31,-4 4-192 0,-2 5-64 0,1-17 0 16,2-6 0-16,0-2-128 0,2-4 0 0,1 5 0 0,2 6 128 0,3 6-128 0,0 4 0 0,3 23 0 15,-6 0 128-15,-3-2-128 0,-4 4 0 0,2-11 0 16,0-5 0-16,2-7 128 0,-1-5-128 0,-1-20 0 16,0-6 128-16,-3-5-128 0,3-8 0 0,-5 11 144 15,4 6-144-15,2 5 0 0,4 6-288 0,-2-10 48 16,-3-7 16-1,0-11-1504-15,-1-11-288 0,-2-10-64 16,-1-4-16-16,4-5-304 0,4-8-64 0,-4-6-16 16,-4-6 0-16,3-7 880 0,-4-4 192 0,2 2 16 15,3 6 16-15,3 4 512 0,2 3 96 0,-4 4 32 0,-2-3 0 0,-4 3 1008 0,-3-4 208 0,1 6 32 16,4 2 16-16,1 6 1024 0,2 4 208 0,2 2 32 16,0 7 16-16,1 1 144 0,0 2 32 0,0-1 0 15,1 4 0-15,-1-3-512 0,-2 3-80 0,4-8-32 16,7-2 0-16,1 2-336 0,1 0-64 0,-2 10 0 0,1 4-16 0,1 1-240 15,1 1-32-15,1 2-16 16,0 6 0-16,2 5-384 0,2 2-80 0,-2 4 0 16,-2 4-16-16,-2 10-48 0,-1 1-128 0,0 0 192 15,-1 0-64-15,-1-4-816 0,0 1-160 0,-1 1-48 0,-5 3 0 0,-3-1 1600 0,-4 3 320 0,-3 1 64 32,-5 1 16-32,-3-2-976 0,-3 6-128 0,-2-9-192 15,-1-5 64-15,-2-4 352 0,-2-7 80 0,2 0 16 16,3-2 0-16,3-1-1264 0,4 3-240 0,1-5-48 15,2 0-16-15,2-1-1456 0,6-7-304 0,0 0-48 0,0-9-14192 0</inkml:trace>
  <inkml:trace contextRef="#ctx0" brushRef="#br0" timeOffset="19758.64">27346 13999 17503 0,'0'0'1552'15,"0"0"-1232"-15,0 0-320 0,11 3 0 16,-11-3 3808-16,0 0 704 0,0 0 144 0,0 0 16 0,0 0-1968 0,0 0-400 15,0 0-64-15,0 0-32 0,0 0-928 0,4 8-192 16,-4-8-48-16,0 13 0 0,-2 0-576 0,2-2-112 16,2 1-32-16,-1 6 0 0,3 6-160 0,0-3-32 0,1 3-128 15,-2-6 192 1,9 5-192-16,-6 0 0 0,1 1 0 0,3 12 0 16,1-4 128-16,-1-6-128 0,-5-5 0 0,1-1 0 0,-3-7 0 0,4 0 0 15,-1-2 0-15,2-6 0 0,-1 0 0 0,1-2 0 16,0-3 128-16,4 0-128 0,-12 0 0 0,4-8 0 15,1-2 0-15,2-1 0 0,1-5 144 0,0-1-144 16,0-4 128-16,0 2-128 0,0-2 128 0,-3-4-128 16,-3-1 0-16,-1 10 128 0,-1 0-128 0,0-8 0 15,0-1 144-15,-3 11-144 0,2-1 0 0,-1 5 128 0,2-1-128 0,-3-2 0 16,-1 5 0-16,4 8 0 0,0 0 0 0,0 0 0 16,0 0 0-16,0 0 0 0,0 0 0 0,0 0 0 15,-1 13 0-15,2 6-192 0,3-1 192 0,-3-2-192 0,3 4 192 0,0 11 0 31,-4 0 0-31,0-2 0 0,4-3 0 0,-3 1 0 16,4-1 0-16,0-6 128 0,-2 1-128 0,4 8 128 16,1-5-128-16,-2 1 128 0,1-7-128 0,1-4 0 15,2-1 0-15,-10-13 0 0,14 5 0 0,-14-5-160 0,13-3 160 0,10-7-208 32,0-6-448-32,-2-4-96 0,-3-1-16 0,-7 0 0 15,1 0-2368-15,4-6-496 0,-3 1-80 0</inkml:trace>
  <inkml:trace contextRef="#ctx0" brushRef="#br0" timeOffset="19999.73">28090 13458 38415 0,'0'0'832'0,"0"0"192"0,0 0 16 0,0 0 48 0,0 0-864 0,0 0-224 0,0 0 0 0,0 0 0 0,-9 8 1456 0,-2 8 240 16,3 1 48-16,0 4 16 0,0 3-816 0,1 1-176 16,2-1-16-16,1 2-16 0,-1 3-112 0,3-9-32 15,2 1 0-15,2 16 0 0,1-1-464 0,3 3-128 16,1 1 0-16,-2-11 0 0,-2 4 0 0,2 17 192 15,3 2-64-15,2-1 0 0,-1-1-128 0,3 0 0 16,-2-6 0-16,-4-12 128 0,1-1-128 0,-3 2 0 16,1-4 0-16,2 12 128 0,-1-9-128 0,-1-3 0 0,-2-8 0 0,1-9 0 0,-1-4-240 0,-3-8-16 31,0 0 0-31,0 0 0 16,0 0-1168-16,0 0-240 0,0 0-64 0,0 0 0 15,-7-8-1344-15,-6-9-256 0,-3-2-64 0</inkml:trace>
  <inkml:trace contextRef="#ctx0" brushRef="#br0" timeOffset="20150.36">27827 14203 26655 0,'-7'-16'1184'0,"5"5"240"0,1-1-1136 0,4-1-288 0,2 4 0 0,1-3 0 0,7 1 2224 0,-3 3 384 16,2-2 80-16,5 2 0 0,3 0-1008 0,8-9-208 15,-3 5-32-15,-3 0-16 0,4 4-368 0,9-5-80 16,-4 5-16-16,-2 0 0 0,-1 3-464 0,-2 2-112 16,0 3 0-16,-8 0-16 0,0 0-240 0,1 0-128 31,1 3 128-31,-1 2-128 15,1 0-496-15,7 1-160 0,-1-1-48 0,-11-2-12656 0,1-1-2528 0</inkml:trace>
  <inkml:trace contextRef="#ctx0" brushRef="#br0" timeOffset="21050.31">25305 13619 23487 0,'-1'-5'512'0,"-1"-3"128"0,-1-5 0 0,4-8 16 0,-1 9-528 0,-3-4-128 15,-2 0 0-15,0 0 0 0,2 3 1248 0,3 0 224 0,2 0 32 0,1 1 16 16,-3 12 96-16,2-8 32 0,4 0 0 0,-6 8 0 16,0 0-320-16,0 0-64 15,0 0-16-15,0 0 0 0,0 0-240 0,0 0-48 16,0 0-16-16,2 12 0 0,-1 0-432 0,1 5-96 0,-2 1-16 0,-2 4 0 15,-1 1-144-15,0 1-16 0,-2 6-16 0,0-1 0 16,-1 2-32-16,-1 3-16 0,1 0 0 0,-1 5 0 0,1 0-176 0,1 6 0 31,2-1 144-31,1 23-144 0,-1-6 0 0,1-6 0 0,2 2 0 0,0-6 128 16,0-6-128-16,0-4 0 0,0-4 0 0,0-5 0 16,0 3 0-16,0-8 128 0,-2-3-128 0,1-1 128 0,1-7-128 0,-2 1 144 15,-1-4-144-15,3-13 160 16,0 0-336-16,0 0-64 0,0 0-16 0,0 0 0 31,5-21-2016-31,1-4-416 0,2-4-64 0,2-8-14688 0</inkml:trace>
  <inkml:trace contextRef="#ctx0" brushRef="#br0" timeOffset="21330.58">25518 13510 36047 0,'0'0'784'0,"0"0"176"0,-7-6 16 0,3-3 48 0,-1 1-816 0,5 8-208 0,0 0 0 0,-5-5 0 16,5 5 1728-16,0 0 320 15,0 0 48-15,0 0 16 0,0 0-832 0,0 0-144 16,-12 12-48-16,3 1 0 0,1 3-704 0,6 2-160 16,7 5-32-16,-2-1 0 0,-1 6-192 0,6-2 0 15,2-2 0-15,-4-4 0 16,-4 4-736-16,4 15-240 0,4 2-48 0,-4 4-16 0,1 5 1648 0,-4-12 336 16,0 1 64-16,5 24 16 0,-3-6-832 0,2-7-192 0,-1-4 0 0,-2-1 0 0,-4-3 0 0,3-1 0 15,3-5 128-15,-1-2-128 0,-3-2 0 0,-2-11 144 31,-3 0-144-31,3 4 128 0,3-6-128 0,-3-4 160 0,-2-4-160 0,1-3 160 16,-1-4-464-16,-1 0-80 0,-5-4-32 0,4 0 0 16,-2-8-2016-16,3 0-416 0,1-5-80 0,-3-3-15184 0</inkml:trace>
  <inkml:trace contextRef="#ctx0" brushRef="#br0" timeOffset="21612.2">25179 13974 37887 0,'-2'-1'832'0,"-1"-3"192"0,-2 4 16 0,0 0 16 0,2 0-848 0,-4 0-208 0,2 0 0 0,5 0 0 16,0 0 1168-16,0 0 192 0,0 0 48 0,0 0 0 15,0 0-880-15,0 0-160 0,0 0-48 0,28 0 0 0,-2-3-320 0,3 2 144 16,2-4-144-16,3-2 0 0,2-1 256 0,-13 3-48 15,1-3-16-15,2 3 0 0,0-1-48 0,-2 1-16 16,1 3 0-16,7-4 0 0,-4 1-128 0,-12 5 160 16,2-3-160-16,6 3 160 0,-4 0-160 0,-20 0 192 0,14 3-192 0,-14-3 192 15,0 0-480-15,0 0-96 0,0 0 0 0,0 0-16 32,0 0-2864-32,0 0-576 0,0 0-128 0</inkml:trace>
  <inkml:trace contextRef="#ctx0" brushRef="#br0" timeOffset="21823.21">25193 14258 40079 0,'0'0'880'0,"0"0"176"0,0 0 32 0,0 0 64 0,10-3-928 16,40 15-224-16,-34-16 0 16,4-1 0-16,4 2 1152 0,6-7 192 0,0-1 48 0,-5 3 0 0,-1 0-336 0,5-5-64 15,-4 3-16-15,2-5 0 16,-1 3-336-16,10-1-64 0,-5 4 0 0,0 5-16 0,0 0-304 15,-12 4-64-15,-1 0-16 16,11 5 0-16,-3-2-176 0,-2 9 0 0</inkml:trace>
  <inkml:trace contextRef="#ctx0" brushRef="#br0" timeOffset="25231.37">26159 13916 15199 0,'0'0'1344'0,"0"0"-1072"31,0 0-272-31,0 0 0 0,0 0 2224 0,3-8 384 16,-3 8 80-16,0 0 0 0,0 0-1216 0,0 0-240 16,0 0-48-16,0 0-16 0,0-8 128 0,0 8 32 15,0 0 0-15,0 0 0 0,0 0 112 0,0 0 32 16,-1-2 0-16,1 2 0 0,0 0-464 0,0 0-96 15,0 0-16-15,0 0 0 0,0 0-448 0,0 0-112 0,0 0-16 0,0 0 0 16,0 0-96-16,0 0-32 0,-8 8 0 0,8-8 0 0,-7 10 80 0,2 1 16 31,5-11 0-31,-5 13 0 0,1 0-32 0,4-13-16 16,-5 12 0-16,3-4 0 0,2-8-80 0,-3 16-16 0,0-3 0 0,1 0 0 16,0-5-16-16,2 3-128 0,0-1 192 0,0 2-64 15,0 0-128-15,2 0 128 0,0 1-128 0,4 5 128 0,1-2-128 0,-1 0 0 16,1 0 0-16,-3-4 128 0,0 1-128 0,4 3 0 15,-2 0 0-15,-2-6 128 0,-3-2-128 0,2 3 0 16,2 2 0-16,-1-1 0 16,-1-2 144-16,-2-2-144 0,-1-8 160 0,0 8-160 31,0 0-720-31,0-8-240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8E3-F4B2-8444-6FF2-4D24174C6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1D8E6-3EA5-7052-7FD3-882B8B4C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D47B-E270-51FC-FDC6-649E53B3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25BC-800F-35B0-6B12-B92DBB85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BF78-A4FC-2502-380C-ADF9C75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74AB-2892-6286-DD45-DFE24D6C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AC884-1EE7-6E4B-4E9E-3EF5B31A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B814-6117-296C-3D2B-542CE4A0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E00B-339C-CCBF-B78E-9C4E6AAB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BB68-8928-7214-46D9-43E1119E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BE3A6-F2D6-824B-A936-9172C670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D2A4A-091D-D59E-FDA0-000553C6C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0EC8-2955-EA9C-721B-42FB0637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CE5C-B940-F5E6-1C43-949E24ED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1F1-6335-A2AE-FC4E-3FD78AD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2B8E-C91E-6A47-5E1C-BE8BD5E3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A120-0A27-40EB-3397-16AC7EA6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139B-720A-C772-29DB-81CE103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79E2-18AE-51F7-4D4C-B64B5F8B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0982-561C-ED1E-BC26-6A4AC0CC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E731-0351-BB38-0B1A-41CDE9B1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4562F-A6F7-D0F4-8FFB-B5309F41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E203-F801-4FD7-0D9A-0FD2E65A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CCC6-1DCB-8B0B-FE95-67A96800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FAF8-8276-99EE-EBCD-B4B53CAC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7FDD-FABF-2D98-CCC0-074A40B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DC7F-E279-CD50-302B-7593D8D0D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A6AA1-A729-E96B-CA7E-9493E8D1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8C017-3D41-85F9-9A68-5CD969B0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68CD-CA7C-9729-819F-40E4FF7F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D04F-0F11-F05F-66C2-AA6E6115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F794-A6A0-EE59-44F8-CBCB49E3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E79FE-B3D3-756F-2A04-5AD6DAE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C5E6-02D8-2B88-4E15-606D8486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735F2-6192-E707-7288-B71383635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BFBE7-2157-8A72-7679-03EBE3DC6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DF598-15B8-56B1-FF4F-6BDE9E10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06241-7C5A-B93A-E241-B5AC9DC1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FAD82-E4F5-87A6-D0F8-7B5605AF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04AF-F93F-922D-5AA3-78F5C17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F5CB-2BFC-4F1A-BDC1-64F7B0BA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57C95-A865-A27A-3B62-56C0EDC0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8ACBC-BE5E-09FA-0E02-716450FA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EDF8D-3B33-9E67-D6B3-00707AD9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3A4A-DB33-5E89-8F12-E0E01FEC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16D8-106D-9258-1C23-490DFA7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4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9D46-71CC-F309-661A-A29D5316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0EAA-0762-1AAF-7673-2F7B69D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D34FC-5192-5842-E731-EA3212C7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66CA-96EF-B610-3468-BFEAB537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7663D-6B34-ABFA-B2DB-66957BA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41A7-1983-3C57-8187-ED5A33CD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7751-A2BD-232A-7519-BC60FCFA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5939B-4AB8-0ECE-E501-3A968DA8E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BC9F-CB38-0BC7-DEAA-A103361A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78C6-C06C-E091-AAD4-156062AE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E31C-4515-EC2C-5D1E-A6034200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79E0C-46FE-AD88-CB96-119B8DB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1E98F-7856-374B-5FB8-12BD0E9D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4894-6D27-C760-211A-D236D5B9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0527-17E1-6C1E-4CB1-53F0AB61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6985-33BB-41FE-BCC5-0360780533C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9E8D-6852-53C0-CA7A-54662AD7B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E06A-3943-91DB-D2E1-AC0146554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74B4-2FD4-42FC-A930-EC2C06FF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A191-A0A5-110B-5F1D-705A82048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Tổng hợp IC số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684C-09EE-C42A-866E-CEB0B1BC5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Nguyễn Đức Minh </a:t>
            </a:r>
          </a:p>
          <a:p>
            <a:r>
              <a:rPr lang="vi-VN" dirty="0"/>
              <a:t>Jan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6BF2-410E-BC0A-D8E0-92407EC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509F-F0F0-FE1D-9390-D479863C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9CB316-25A6-7AAD-A1D6-CD5F7D5BB7EB}"/>
                  </a:ext>
                </a:extLst>
              </p14:cNvPr>
              <p14:cNvContentPartPr/>
              <p14:nvPr/>
            </p14:nvContentPartPr>
            <p14:xfrm>
              <a:off x="20520" y="99720"/>
              <a:ext cx="12054240" cy="558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9CB316-25A6-7AAD-A1D6-CD5F7D5BB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" y="90360"/>
                <a:ext cx="12072960" cy="56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2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A572-FA8B-0B2D-5538-72BE14EB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FB5F-6EAB-E812-818B-089867B6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78E773-9A26-5EC3-69B5-EF248C53A16A}"/>
                  </a:ext>
                </a:extLst>
              </p14:cNvPr>
              <p14:cNvContentPartPr/>
              <p14:nvPr/>
            </p14:nvContentPartPr>
            <p14:xfrm>
              <a:off x="196560" y="34200"/>
              <a:ext cx="11931840" cy="673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78E773-9A26-5EC3-69B5-EF248C53A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" y="24840"/>
                <a:ext cx="11950560" cy="67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33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DD6F-3A78-F0C6-3012-A7A5003D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5DF9-EEAA-7BE3-8BC6-900FE54C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DDFEF4-62C2-9C38-F4E5-D8E024E488D2}"/>
                  </a:ext>
                </a:extLst>
              </p14:cNvPr>
              <p14:cNvContentPartPr/>
              <p14:nvPr/>
            </p14:nvContentPartPr>
            <p14:xfrm>
              <a:off x="202320" y="53640"/>
              <a:ext cx="12058200" cy="684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DDFEF4-62C2-9C38-F4E5-D8E024E488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60" y="44280"/>
                <a:ext cx="12076920" cy="68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97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0920-FCA7-A7EC-4848-1DA2BB2A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A429-3D57-85D4-49D1-22B265E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95DD2-DC66-346C-CE87-17A4E56DEDE2}"/>
                  </a:ext>
                </a:extLst>
              </p14:cNvPr>
              <p14:cNvContentPartPr/>
              <p14:nvPr/>
            </p14:nvContentPartPr>
            <p14:xfrm>
              <a:off x="42120" y="54720"/>
              <a:ext cx="12120840" cy="649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95DD2-DC66-346C-CE87-17A4E56DE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" y="45360"/>
                <a:ext cx="12139560" cy="65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12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88C-FA2A-F062-BDCE-28162A3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1C9C-CE09-23A5-DA4B-D247B250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E7EBFC-9E9C-7F87-632B-8E38D251CF28}"/>
                  </a:ext>
                </a:extLst>
              </p14:cNvPr>
              <p14:cNvContentPartPr/>
              <p14:nvPr/>
            </p14:nvContentPartPr>
            <p14:xfrm>
              <a:off x="179640" y="28440"/>
              <a:ext cx="10242720" cy="235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E7EBFC-9E9C-7F87-632B-8E38D251C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19080"/>
                <a:ext cx="10261440" cy="23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3A50FC-D3C6-1D6C-E0F4-3707E34AF3BA}"/>
                  </a:ext>
                </a:extLst>
              </p14:cNvPr>
              <p14:cNvContentPartPr/>
              <p14:nvPr/>
            </p14:nvContentPartPr>
            <p14:xfrm>
              <a:off x="353880" y="99000"/>
              <a:ext cx="11448360" cy="357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3A50FC-D3C6-1D6C-E0F4-3707E34AF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520" y="89640"/>
                <a:ext cx="11467080" cy="35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17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1A5A-494F-3E74-ACF1-25FA6D73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D789-E4E3-9D77-271D-CDEC732E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6CB810-1904-00EA-4899-EAEC068EAD0C}"/>
                  </a:ext>
                </a:extLst>
              </p14:cNvPr>
              <p14:cNvContentPartPr/>
              <p14:nvPr/>
            </p14:nvContentPartPr>
            <p14:xfrm>
              <a:off x="231480" y="74520"/>
              <a:ext cx="9984600" cy="64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6CB810-1904-00EA-4899-EAEC068EA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20" y="65160"/>
                <a:ext cx="10003320" cy="64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37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0518-EEC9-3F65-F6CC-0DAF91AD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DEAF-2BB3-B18C-58B1-48A7068B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17B63D4915A744AB0296222A6F4111" ma:contentTypeVersion="2" ma:contentTypeDescription="Create a new document." ma:contentTypeScope="" ma:versionID="190f3906637ed986a9d0050fa8675a3a">
  <xsd:schema xmlns:xsd="http://www.w3.org/2001/XMLSchema" xmlns:xs="http://www.w3.org/2001/XMLSchema" xmlns:p="http://schemas.microsoft.com/office/2006/metadata/properties" xmlns:ns2="66aa7db3-d8c3-42ac-9b1e-f0a2695c71e0" targetNamespace="http://schemas.microsoft.com/office/2006/metadata/properties" ma:root="true" ma:fieldsID="3af6a51cdd45b0389f72f06965604244" ns2:_="">
    <xsd:import namespace="66aa7db3-d8c3-42ac-9b1e-f0a2695c7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a7db3-d8c3-42ac-9b1e-f0a2695c7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D34DC1-0494-4D8B-9EB3-6E0E831B0C6C}"/>
</file>

<file path=customXml/itemProps2.xml><?xml version="1.0" encoding="utf-8"?>
<ds:datastoreItem xmlns:ds="http://schemas.openxmlformats.org/officeDocument/2006/customXml" ds:itemID="{41A54191-C0B4-4A7B-ADF2-A8F066D6A5CC}"/>
</file>

<file path=customXml/itemProps3.xml><?xml version="1.0" encoding="utf-8"?>
<ds:datastoreItem xmlns:ds="http://schemas.openxmlformats.org/officeDocument/2006/customXml" ds:itemID="{2EA401AF-7CE7-418A-87BB-F192E8BA031C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Tổng hợp IC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hợp IC số</dc:title>
  <dc:creator>Nguyen Duc Minh - Vien Dien Tu Vien Thong</dc:creator>
  <cp:lastModifiedBy>Nguyen Duc Minh - Vien Dien Tu Vien Thong</cp:lastModifiedBy>
  <cp:revision>2</cp:revision>
  <dcterms:created xsi:type="dcterms:W3CDTF">2023-01-04T00:12:23Z</dcterms:created>
  <dcterms:modified xsi:type="dcterms:W3CDTF">2023-01-04T01:59:19Z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0x0101004317B63D4915A744AB0296222A6F4111</vt:lpwstr>
  </property>
</Properties>
</file>