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5baae0b08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5baae0b08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5baae0b08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5baae0b08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5baae0b08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5baae0b08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5baae0b08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5baae0b08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5baae0b08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5baae0b08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5baae0b08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5baae0b08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6689229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6689229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5baae0b08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5baae0b08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5baae0b08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5baae0b08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5baae0b0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5baae0b0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5baae0b08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5baae0b08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5baae0b08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5baae0b08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5baae0b08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5baae0b08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5baae0b08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5baae0b08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5baae0b08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5baae0b08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5baae0b08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5baae0b08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1GsOJcl8GVXNqHo4etU9Xz8mPUJL_nZ_/view" TargetMode="External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wEv6K14cjRHTk8owUM5uKP4gp_gXa9hX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pZQZ-DO4FxaB7D8c9ykNXmL5KHsPV_L7/view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0bj5klly8KoGZQ8Dv3sl9zKfq4Pv3jUs/view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Generation and Refinement of Spherical Volumetric Shell Domains for FEA and IGA applications</a:t>
            </a:r>
            <a:endParaRPr sz="2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Sotiris Gkoulimaris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and Local Refinement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575" y="1472850"/>
            <a:ext cx="6400926" cy="329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and Local Refinement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500850" y="1545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knot insertion for Global Refinement.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is the analog of h-refinement in FEA.  Given new </a:t>
            </a:r>
            <a:r>
              <a:rPr i="1" lang="en"/>
              <a:t>knots</a:t>
            </a:r>
            <a:r>
              <a:rPr lang="en"/>
              <a:t> it c</a:t>
            </a:r>
            <a:r>
              <a:rPr lang="en"/>
              <a:t>onstructs</a:t>
            </a:r>
            <a:r>
              <a:rPr lang="en"/>
              <a:t> a new </a:t>
            </a:r>
            <a:br>
              <a:rPr lang="en"/>
            </a:br>
            <a:r>
              <a:rPr lang="en"/>
              <a:t>knot vector that contains the new </a:t>
            </a:r>
            <a:r>
              <a:rPr i="1" lang="en"/>
              <a:t>knots</a:t>
            </a:r>
            <a:r>
              <a:rPr lang="en"/>
              <a:t> and adds new </a:t>
            </a:r>
            <a:r>
              <a:rPr i="1" lang="en"/>
              <a:t>control</a:t>
            </a:r>
            <a:r>
              <a:rPr lang="en"/>
              <a:t> </a:t>
            </a:r>
            <a:r>
              <a:rPr i="1" lang="en"/>
              <a:t>points</a:t>
            </a:r>
            <a:r>
              <a:rPr lang="en"/>
              <a:t> accordingly.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geometry is left in</a:t>
            </a:r>
            <a:r>
              <a:rPr lang="en"/>
              <a:t>tact!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S-Splines for Local Refinement.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flavour of T-Splines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Requires a shift from global to local perspective: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Define a </a:t>
            </a:r>
            <a:r>
              <a:rPr i="1" lang="en"/>
              <a:t>local knot vector </a:t>
            </a:r>
            <a:r>
              <a:rPr lang="en"/>
              <a:t>for every </a:t>
            </a:r>
            <a:r>
              <a:rPr i="1" lang="en"/>
              <a:t>basis function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Use the </a:t>
            </a:r>
            <a:r>
              <a:rPr i="1" lang="en"/>
              <a:t>local knot vectors </a:t>
            </a:r>
            <a:r>
              <a:rPr lang="en"/>
              <a:t>corresponding to each point in the control to form a </a:t>
            </a:r>
            <a:r>
              <a:rPr i="1" lang="en"/>
              <a:t>blending function.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S-Splines add a scalar in the definition of the </a:t>
            </a:r>
            <a:r>
              <a:rPr i="1" lang="en"/>
              <a:t>blending function:</a:t>
            </a:r>
            <a:endParaRPr i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It ensures partition of unity for the rational case.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Is computed by the refinement algorithm. (Every </a:t>
            </a:r>
            <a:r>
              <a:rPr i="1" lang="en"/>
              <a:t>control point </a:t>
            </a:r>
            <a:r>
              <a:rPr lang="en"/>
              <a:t>has an initial value of 1)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for volumes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6879225" y="1345050"/>
            <a:ext cx="1920600" cy="1339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T Spline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Non-uniform (rational) B-splines with T-junctions.</a:t>
            </a:r>
            <a:br>
              <a:rPr b="1" lang="en" sz="1100">
                <a:latin typeface="Lato"/>
                <a:ea typeface="Lato"/>
                <a:cs typeface="Lato"/>
                <a:sym typeface="Lato"/>
              </a:rPr>
            </a:br>
            <a:r>
              <a:rPr lang="en" sz="1100">
                <a:latin typeface="Lato"/>
                <a:ea typeface="Lato"/>
                <a:cs typeface="Lato"/>
                <a:sym typeface="Lato"/>
              </a:rPr>
              <a:t>Locally Refinable. Control points are added without propagating to other parametric directions.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74184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Refinement Examples: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Domain Refinement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4" title="increm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8875" y="1929850"/>
            <a:ext cx="5557750" cy="27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73123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Refinement Examples: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Selective Refinement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5" title="equa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00" y="1926475"/>
            <a:ext cx="3965600" cy="29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 title="pole.avi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475" y="1926475"/>
            <a:ext cx="3965600" cy="29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9450" y="716284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Refinement Examples: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Refinement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6" title="local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7900" y="1850275"/>
            <a:ext cx="5866925" cy="29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Future Work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729450" y="1926475"/>
            <a:ext cx="7688700" cy="23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tool successfully </a:t>
            </a:r>
            <a:r>
              <a:rPr lang="en"/>
              <a:t>constructs</a:t>
            </a:r>
            <a:r>
              <a:rPr lang="en"/>
              <a:t> and refines volumetric spherical shell domains.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can be used for both Finite Element Analysis and Isogeometric Analysis.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work: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There are opportunities to parallelise: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Evaluating points of a spline is computationally independent.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Functionality can be extended for lower </a:t>
            </a:r>
            <a:r>
              <a:rPr lang="en"/>
              <a:t>dimensional</a:t>
            </a:r>
            <a:r>
              <a:rPr lang="en"/>
              <a:t> entities: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 Include global and local refinement for curves and surfaces.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S-Spline refinement is “meshy”: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Wrapper functions can be implemented to streamline the process.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S-Spline local refinement can be more robust: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Only Class 1 refinement was implemented.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</a:t>
            </a:r>
            <a:r>
              <a:rPr lang="en"/>
              <a:t>ore </a:t>
            </a:r>
            <a:r>
              <a:rPr lang="en"/>
              <a:t>algorithms for T-Spline refinement can be implemented.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729450" y="1425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Vance, S. D. et al. (2018) ‘Geophysical Investigations of Habitability in Ice-Covered Ocean Worlds’, Journal of Geophysical Research: Planets, 123(1), pp. 180–205. doi: 10.1002/2017JE005341.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Sederberg, T. W. and Zheng, J. (2001) ‘T-splines and T-NURCCs’.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Li, X. and Sederberg, T. W. (2019) ‘S-splines: A simple surface solution for IGA and CAD’, Computer Methods in Applied Mechanics and Engineering. Elsevier B.V., 350, pp. 664–678. doi: 10.1016/j.cma.2019.03.035.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Hughes, T. J. R., Cottrell, J. A. and Bazilevs, Y. (2009) Isogeomtric Anlysis: Toward Integration of CAD and FEA.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Piegl, L. and Tiller, W. (1997) Monographs in Visual Communication, The NURBS Book. Springer Series.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729450" y="1852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:)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830725" y="1967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Europa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76000" y="18150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Radius:                         1561 km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Surface Area:              306’000 square km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Water layers:              120 km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Brittle Ice             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Convecting 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Liquid Water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Ice Shell:                      0.1 -&gt; 30 km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Surface Features:       </a:t>
            </a:r>
            <a:r>
              <a:rPr lang="en"/>
              <a:t>0.1 -&gt; 10x km in width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575" y="1771638"/>
            <a:ext cx="4449824" cy="250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a Spherical Shell in CAD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48450" y="1621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NURBS Entities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Constructed from B-Splines: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Define a </a:t>
            </a:r>
            <a:r>
              <a:rPr i="1" lang="en"/>
              <a:t>k</a:t>
            </a:r>
            <a:r>
              <a:rPr i="1" lang="en"/>
              <a:t>not vector </a:t>
            </a:r>
            <a:r>
              <a:rPr lang="en"/>
              <a:t>(set of parametric space coordinate values)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Set a polynomial degree </a:t>
            </a:r>
            <a:r>
              <a:rPr i="1" lang="en"/>
              <a:t>p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With a given </a:t>
            </a:r>
            <a:r>
              <a:rPr i="1" lang="en"/>
              <a:t>knot vector</a:t>
            </a:r>
            <a:r>
              <a:rPr lang="en"/>
              <a:t> and </a:t>
            </a:r>
            <a:r>
              <a:rPr i="1" lang="en"/>
              <a:t>p</a:t>
            </a:r>
            <a:r>
              <a:rPr i="1" lang="en"/>
              <a:t> </a:t>
            </a:r>
            <a:r>
              <a:rPr lang="en"/>
              <a:t>we can define a set of B-Spline </a:t>
            </a:r>
            <a:r>
              <a:rPr i="1" lang="en"/>
              <a:t>basis functions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Computed recursively using the Cox-De Boor algorithm.</a:t>
            </a:r>
            <a:r>
              <a:rPr lang="en"/>
              <a:t>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Together with a set of </a:t>
            </a:r>
            <a:r>
              <a:rPr i="1" lang="en"/>
              <a:t>control points</a:t>
            </a:r>
            <a:r>
              <a:rPr lang="en"/>
              <a:t> </a:t>
            </a:r>
            <a:r>
              <a:rPr b="1" lang="en"/>
              <a:t>P</a:t>
            </a:r>
            <a:r>
              <a:rPr lang="en"/>
              <a:t> we construct a piecewise-polynomial B-Spline curve.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can also </a:t>
            </a:r>
            <a:r>
              <a:rPr lang="en"/>
              <a:t>construct</a:t>
            </a:r>
            <a:r>
              <a:rPr lang="en"/>
              <a:t> higher dimensional entities like surfaces and volumes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We need a number of </a:t>
            </a:r>
            <a:r>
              <a:rPr i="1" lang="en"/>
              <a:t>knot vectors</a:t>
            </a:r>
            <a:r>
              <a:rPr lang="en"/>
              <a:t> equal to the dimensions of the entity.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2 for surfaces, 3 for volumes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NURBS expands B-Splines by creating a </a:t>
            </a:r>
            <a:r>
              <a:rPr i="1" lang="en"/>
              <a:t>rational basis function</a:t>
            </a:r>
            <a:r>
              <a:rPr lang="en"/>
              <a:t> by assigning a weight </a:t>
            </a:r>
            <a:r>
              <a:rPr i="1" lang="en"/>
              <a:t>w </a:t>
            </a:r>
            <a:r>
              <a:rPr lang="en"/>
              <a:t>to each </a:t>
            </a:r>
            <a:r>
              <a:rPr i="1" lang="en"/>
              <a:t>control point.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 define a spherical volumetric shell, we need 3 NURBS curves, 2 to create a sphere and the last to make it a shell.</a:t>
            </a:r>
            <a:endParaRPr sz="12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6915850" y="1320450"/>
            <a:ext cx="1663800" cy="125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B-Splines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 generalization of the Bezier Curve.</a:t>
            </a: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latin typeface="Lato"/>
                <a:ea typeface="Lato"/>
                <a:cs typeface="Lato"/>
                <a:sym typeface="Lato"/>
              </a:rPr>
              <a:t>A Spline function of given degree can be expressed as a linear combination of B-splines of that degree.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a Spherical Shell in CAD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Required parametric curves: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Half-Circle (degree 2)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Full-Circle </a:t>
            </a:r>
            <a:r>
              <a:rPr lang="en"/>
              <a:t>(degree 2)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Shell Radius (degree 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650" y="2078875"/>
            <a:ext cx="4125401" cy="26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a Spherical Shell in CAD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8" y="1455300"/>
            <a:ext cx="3451316" cy="30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5" y="1455294"/>
            <a:ext cx="3451325" cy="3093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Existing Implementations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common limitations observed: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direct support for NURBS volumes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Limitations of Blender: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 not expose its Spline primitives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Limitations of Rhino: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Limited implementation of local refinement technologies like T-Splines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/>
              <a:t>A custom tool would be desirable.</a:t>
            </a:r>
            <a:endParaRPr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02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written in C++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Following the principles of Abstract Class Design (Object Oriented Factory)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Added functionality for Derived Classes: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Generators (constructors),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Operators (e.g. Refinement)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Samplers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tool constructs NURBS volumes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 expanding on existing literature (</a:t>
            </a:r>
            <a:r>
              <a:rPr i="1" lang="en"/>
              <a:t>NURBS Book</a:t>
            </a:r>
            <a:r>
              <a:rPr lang="en"/>
              <a:t>).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Implements Global Refinement with Knot Insertion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Implements Local Refinement with S-Splines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/>
              <a:t>Not a library. Only basic NURBS functionality is implemented</a:t>
            </a:r>
            <a:endParaRPr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975" y="1324425"/>
            <a:ext cx="5954450" cy="35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800" y="1500375"/>
            <a:ext cx="1948925" cy="8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1345550" y="1674000"/>
            <a:ext cx="868200" cy="295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Curves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Surfaces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Volumes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643" y="1472850"/>
            <a:ext cx="5469081" cy="33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3550" y="1347975"/>
            <a:ext cx="1948925" cy="8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