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3280-4EEA-40A3-BF2A-819A92B5DCB9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A5473-E59A-4D52-87B8-8C6B41731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1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 네모 </a:t>
            </a:r>
            <a:r>
              <a:rPr lang="en-US" altLang="ko-KR" dirty="0"/>
              <a:t>: </a:t>
            </a:r>
            <a:r>
              <a:rPr lang="ko-KR" altLang="en-US" dirty="0"/>
              <a:t>심야버스 노선 우선 지역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5473-E59A-4D52-87B8-8C6B417311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3.png"/><Relationship Id="rId3" Type="http://schemas.openxmlformats.org/officeDocument/2006/relationships/image" Target="../media/image69.png"/><Relationship Id="rId7" Type="http://schemas.openxmlformats.org/officeDocument/2006/relationships/image" Target="../media/image1.png"/><Relationship Id="rId12" Type="http://schemas.openxmlformats.org/officeDocument/2006/relationships/image" Target="../media/image102.png"/><Relationship Id="rId17" Type="http://schemas.openxmlformats.org/officeDocument/2006/relationships/hyperlink" Target="http://www.lessnas.me/" TargetMode="External"/><Relationship Id="rId2" Type="http://schemas.openxmlformats.org/officeDocument/2006/relationships/image" Target="../media/image50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01.png"/><Relationship Id="rId5" Type="http://schemas.openxmlformats.org/officeDocument/2006/relationships/image" Target="../media/image63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46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8.png"/><Relationship Id="rId21" Type="http://schemas.openxmlformats.org/officeDocument/2006/relationships/image" Target="../media/image124.png"/><Relationship Id="rId7" Type="http://schemas.openxmlformats.org/officeDocument/2006/relationships/image" Target="../media/image2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4.png"/><Relationship Id="rId5" Type="http://schemas.openxmlformats.org/officeDocument/2006/relationships/image" Target="../media/image110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9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7.png"/><Relationship Id="rId18" Type="http://schemas.openxmlformats.org/officeDocument/2006/relationships/image" Target="../media/image132.png"/><Relationship Id="rId3" Type="http://schemas.openxmlformats.org/officeDocument/2006/relationships/image" Target="../media/image108.png"/><Relationship Id="rId21" Type="http://schemas.openxmlformats.org/officeDocument/2006/relationships/image" Target="../media/image134.png"/><Relationship Id="rId7" Type="http://schemas.openxmlformats.org/officeDocument/2006/relationships/image" Target="../media/image2.png"/><Relationship Id="rId12" Type="http://schemas.openxmlformats.org/officeDocument/2006/relationships/image" Target="../media/image115.png"/><Relationship Id="rId17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4.png"/><Relationship Id="rId5" Type="http://schemas.openxmlformats.org/officeDocument/2006/relationships/image" Target="../media/image128.png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image" Target="../media/image113.png"/><Relationship Id="rId19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12.png"/><Relationship Id="rId14" Type="http://schemas.openxmlformats.org/officeDocument/2006/relationships/image" Target="../media/image130.png"/><Relationship Id="rId22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17.png"/><Relationship Id="rId18" Type="http://schemas.openxmlformats.org/officeDocument/2006/relationships/image" Target="../media/image141.png"/><Relationship Id="rId3" Type="http://schemas.openxmlformats.org/officeDocument/2006/relationships/image" Target="../media/image108.png"/><Relationship Id="rId21" Type="http://schemas.openxmlformats.org/officeDocument/2006/relationships/image" Target="../media/image143.png"/><Relationship Id="rId7" Type="http://schemas.openxmlformats.org/officeDocument/2006/relationships/image" Target="../media/image2.png"/><Relationship Id="rId12" Type="http://schemas.openxmlformats.org/officeDocument/2006/relationships/image" Target="../media/image115.png"/><Relationship Id="rId17" Type="http://schemas.openxmlformats.org/officeDocument/2006/relationships/image" Target="../media/image140.png"/><Relationship Id="rId2" Type="http://schemas.openxmlformats.org/officeDocument/2006/relationships/image" Target="../media/image107.png"/><Relationship Id="rId16" Type="http://schemas.openxmlformats.org/officeDocument/2006/relationships/image" Target="../media/image139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4.png"/><Relationship Id="rId5" Type="http://schemas.openxmlformats.org/officeDocument/2006/relationships/image" Target="../media/image137.png"/><Relationship Id="rId15" Type="http://schemas.openxmlformats.org/officeDocument/2006/relationships/image" Target="../media/image119.png"/><Relationship Id="rId10" Type="http://schemas.openxmlformats.org/officeDocument/2006/relationships/image" Target="../media/image113.png"/><Relationship Id="rId19" Type="http://schemas.openxmlformats.org/officeDocument/2006/relationships/image" Target="../media/image123.png"/><Relationship Id="rId4" Type="http://schemas.openxmlformats.org/officeDocument/2006/relationships/image" Target="../media/image136.png"/><Relationship Id="rId9" Type="http://schemas.openxmlformats.org/officeDocument/2006/relationships/image" Target="../media/image112.png"/><Relationship Id="rId14" Type="http://schemas.openxmlformats.org/officeDocument/2006/relationships/image" Target="../media/image118.png"/><Relationship Id="rId22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5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149.png"/><Relationship Id="rId5" Type="http://schemas.openxmlformats.org/officeDocument/2006/relationships/image" Target="../media/image50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46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58.png"/><Relationship Id="rId12" Type="http://schemas.openxmlformats.org/officeDocument/2006/relationships/image" Target="../media/image1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0.png"/><Relationship Id="rId5" Type="http://schemas.openxmlformats.org/officeDocument/2006/relationships/image" Target="../media/image156.png"/><Relationship Id="rId10" Type="http://schemas.openxmlformats.org/officeDocument/2006/relationships/image" Target="../media/image15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1.png"/><Relationship Id="rId17" Type="http://schemas.openxmlformats.org/officeDocument/2006/relationships/image" Target="../media/image47.png"/><Relationship Id="rId2" Type="http://schemas.openxmlformats.org/officeDocument/2006/relationships/image" Target="../media/image16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9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8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6.png"/><Relationship Id="rId24" Type="http://schemas.openxmlformats.org/officeDocument/2006/relationships/image" Target="../media/image6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../media/image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1.png"/><Relationship Id="rId12" Type="http://schemas.openxmlformats.org/officeDocument/2006/relationships/image" Target="../media/image7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63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4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1.png"/><Relationship Id="rId3" Type="http://schemas.openxmlformats.org/officeDocument/2006/relationships/image" Target="../media/image69.png"/><Relationship Id="rId7" Type="http://schemas.openxmlformats.org/officeDocument/2006/relationships/image" Target="../media/image1.png"/><Relationship Id="rId12" Type="http://schemas.openxmlformats.org/officeDocument/2006/relationships/image" Target="../media/image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63.png"/><Relationship Id="rId10" Type="http://schemas.openxmlformats.org/officeDocument/2006/relationships/image" Target="../media/image78.png"/><Relationship Id="rId4" Type="http://schemas.openxmlformats.org/officeDocument/2006/relationships/image" Target="../media/image4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9.png"/><Relationship Id="rId7" Type="http://schemas.openxmlformats.org/officeDocument/2006/relationships/image" Target="../media/image2.png"/><Relationship Id="rId12" Type="http://schemas.openxmlformats.org/officeDocument/2006/relationships/image" Target="../media/image8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85.png"/><Relationship Id="rId5" Type="http://schemas.openxmlformats.org/officeDocument/2006/relationships/image" Target="../media/image70.png"/><Relationship Id="rId10" Type="http://schemas.openxmlformats.org/officeDocument/2006/relationships/image" Target="../media/image84.png"/><Relationship Id="rId4" Type="http://schemas.openxmlformats.org/officeDocument/2006/relationships/image" Target="../media/image46.png"/><Relationship Id="rId9" Type="http://schemas.openxmlformats.org/officeDocument/2006/relationships/image" Target="../media/image83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1.png"/><Relationship Id="rId3" Type="http://schemas.openxmlformats.org/officeDocument/2006/relationships/image" Target="../media/image69.png"/><Relationship Id="rId7" Type="http://schemas.openxmlformats.org/officeDocument/2006/relationships/image" Target="../media/image1.png"/><Relationship Id="rId12" Type="http://schemas.openxmlformats.org/officeDocument/2006/relationships/image" Target="../media/image90.png"/><Relationship Id="rId2" Type="http://schemas.openxmlformats.org/officeDocument/2006/relationships/image" Target="../media/image5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89.png"/><Relationship Id="rId5" Type="http://schemas.openxmlformats.org/officeDocument/2006/relationships/image" Target="../media/image63.png"/><Relationship Id="rId15" Type="http://schemas.openxmlformats.org/officeDocument/2006/relationships/image" Target="../media/image93.png"/><Relationship Id="rId10" Type="http://schemas.openxmlformats.org/officeDocument/2006/relationships/image" Target="../media/image83.png"/><Relationship Id="rId4" Type="http://schemas.openxmlformats.org/officeDocument/2006/relationships/image" Target="../media/image46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0.png"/><Relationship Id="rId7" Type="http://schemas.openxmlformats.org/officeDocument/2006/relationships/image" Target="../media/image95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97.png"/><Relationship Id="rId5" Type="http://schemas.openxmlformats.org/officeDocument/2006/relationships/image" Target="../media/image46.png"/><Relationship Id="rId10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C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65149" y="1256605"/>
            <a:ext cx="5429486" cy="7782355"/>
            <a:chOff x="6665149" y="1256605"/>
            <a:chExt cx="5429486" cy="77823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5149" y="1256605"/>
              <a:ext cx="5429486" cy="7782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1564" y="1246754"/>
            <a:ext cx="5349187" cy="7705766"/>
            <a:chOff x="6611564" y="1246754"/>
            <a:chExt cx="5349187" cy="77057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1564" y="1246754"/>
              <a:ext cx="5349187" cy="77057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4472" y="1246754"/>
            <a:ext cx="5423359" cy="7619325"/>
            <a:chOff x="6414472" y="1246754"/>
            <a:chExt cx="5423359" cy="76193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4472" y="1246754"/>
              <a:ext cx="5423359" cy="76193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80556" y="3651075"/>
            <a:ext cx="10298125" cy="3132094"/>
            <a:chOff x="4080556" y="3651075"/>
            <a:chExt cx="10298125" cy="31320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0556" y="3651075"/>
              <a:ext cx="10298125" cy="31320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18172" y="8799265"/>
            <a:ext cx="780454" cy="4024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40471" y="2236757"/>
            <a:ext cx="3036629" cy="315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67554" y="3022747"/>
            <a:ext cx="517646" cy="523757"/>
            <a:chOff x="8967554" y="3022747"/>
            <a:chExt cx="517646" cy="5237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67554" y="3022747"/>
              <a:ext cx="517646" cy="5237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3409" y="-1979578"/>
            <a:ext cx="3890702" cy="3936637"/>
            <a:chOff x="1013409" y="-1979578"/>
            <a:chExt cx="3890702" cy="39366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3409" y="-1979578"/>
              <a:ext cx="3890702" cy="393663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33510" y="7499910"/>
            <a:ext cx="2988617" cy="146828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41119" y="3613196"/>
            <a:ext cx="8804170" cy="30897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5400000">
            <a:off x="-313768" y="1415509"/>
            <a:ext cx="1460911" cy="3374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99219" y="7479103"/>
            <a:ext cx="3853865" cy="571123"/>
            <a:chOff x="7199219" y="7479103"/>
            <a:chExt cx="3853865" cy="57112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9219" y="7479103"/>
              <a:ext cx="3853865" cy="57112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17413" y="7576823"/>
            <a:ext cx="2255871" cy="3952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126999" y="8343078"/>
            <a:ext cx="3890702" cy="3936637"/>
            <a:chOff x="14126999" y="8343078"/>
            <a:chExt cx="3890702" cy="39366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26999" y="8343078"/>
              <a:ext cx="3890702" cy="3936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51611" y="1110520"/>
            <a:ext cx="249043" cy="249043"/>
            <a:chOff x="9751611" y="1110520"/>
            <a:chExt cx="249043" cy="249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1611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5504" y="1230280"/>
            <a:ext cx="12374550" cy="9524"/>
            <a:chOff x="5005504" y="1230280"/>
            <a:chExt cx="12374550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4" y="1230280"/>
              <a:ext cx="12374550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91968" y="1110520"/>
            <a:ext cx="249043" cy="249043"/>
            <a:chOff x="7691968" y="1110520"/>
            <a:chExt cx="249043" cy="249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968" y="1110520"/>
              <a:ext cx="249043" cy="2490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98286" y="1074334"/>
            <a:ext cx="2687368" cy="3530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351999" y="1427255"/>
            <a:ext cx="1491635" cy="3529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075" y="91165"/>
            <a:ext cx="7005882" cy="113833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15527" y="2537208"/>
            <a:ext cx="7064301" cy="7231724"/>
            <a:chOff x="1615527" y="2537208"/>
            <a:chExt cx="7064301" cy="72317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5527" y="2537208"/>
              <a:ext cx="7064301" cy="72317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5527" y="2537208"/>
            <a:ext cx="7064301" cy="1490316"/>
            <a:chOff x="1615527" y="2537208"/>
            <a:chExt cx="7064301" cy="149031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5527" y="2537208"/>
              <a:ext cx="7064301" cy="1490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00654" y="2537208"/>
            <a:ext cx="7064301" cy="7231724"/>
            <a:chOff x="10000654" y="2537208"/>
            <a:chExt cx="7064301" cy="72317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00654" y="2537208"/>
              <a:ext cx="7064301" cy="72317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000654" y="2537208"/>
            <a:ext cx="7064301" cy="1490316"/>
            <a:chOff x="10000654" y="2537208"/>
            <a:chExt cx="7064301" cy="149031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0654" y="2537208"/>
              <a:ext cx="7064301" cy="149031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0162" y="5438961"/>
            <a:ext cx="6679869" cy="81595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78349" y="6292292"/>
            <a:ext cx="4531669" cy="81595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28548" y="2743749"/>
            <a:ext cx="6170976" cy="112554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21323" y="2743749"/>
            <a:ext cx="6348843" cy="1081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95825B-14D4-9952-B0A5-4F139ABA84A4}"/>
              </a:ext>
            </a:extLst>
          </p:cNvPr>
          <p:cNvSpPr txBox="1"/>
          <p:nvPr/>
        </p:nvSpPr>
        <p:spPr>
          <a:xfrm>
            <a:off x="11570353" y="596252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hlinkClick r:id="rId17"/>
              </a:rPr>
              <a:t>http://www.lessnas.me/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2709" y="2497156"/>
            <a:ext cx="5444338" cy="6804362"/>
            <a:chOff x="1062709" y="2497156"/>
            <a:chExt cx="5444338" cy="68043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2709" y="2497156"/>
              <a:ext cx="5444338" cy="6804362"/>
              <a:chOff x="1062709" y="2497156"/>
              <a:chExt cx="5444338" cy="68043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2709" y="2497156"/>
                <a:ext cx="5444338" cy="680436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62709" y="2497156"/>
              <a:ext cx="5444338" cy="973736"/>
              <a:chOff x="1062709" y="2497156"/>
              <a:chExt cx="5444338" cy="9737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2709" y="2497156"/>
                <a:ext cx="5444338" cy="97373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0700" y="4677652"/>
            <a:ext cx="4328686" cy="29783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7473" y="587425"/>
            <a:ext cx="3561695" cy="11368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350606" y="1425861"/>
            <a:ext cx="1491635" cy="3808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5418" y="8762477"/>
            <a:ext cx="8966150" cy="65642"/>
            <a:chOff x="7745418" y="8762477"/>
            <a:chExt cx="8966150" cy="656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3057" y="8730370"/>
              <a:ext cx="17932300" cy="13128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5418" y="8762477"/>
              <a:ext cx="8966150" cy="656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20067" y="8762477"/>
            <a:ext cx="516344" cy="65642"/>
            <a:chOff x="7520067" y="8762477"/>
            <a:chExt cx="516344" cy="656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7262609" y="8730370"/>
              <a:ext cx="1032688" cy="13128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7520067" y="8762477"/>
              <a:ext cx="516344" cy="656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86217" y="8762477"/>
            <a:ext cx="516344" cy="65642"/>
            <a:chOff x="16486217" y="8762477"/>
            <a:chExt cx="516344" cy="656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6228759" y="8730370"/>
              <a:ext cx="1032688" cy="13128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6486217" y="8762477"/>
              <a:ext cx="516344" cy="656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88395" y="8791228"/>
            <a:ext cx="516344" cy="65642"/>
            <a:chOff x="13488395" y="8791228"/>
            <a:chExt cx="516344" cy="656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3230938" y="8759121"/>
              <a:ext cx="1032688" cy="13128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3488395" y="8791228"/>
              <a:ext cx="516344" cy="656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39397" y="8791228"/>
            <a:ext cx="516344" cy="65642"/>
            <a:chOff x="10039397" y="8791228"/>
            <a:chExt cx="516344" cy="656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9781939" y="8759121"/>
              <a:ext cx="1032688" cy="13128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039397" y="8791228"/>
              <a:ext cx="516344" cy="656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34632" y="8154622"/>
            <a:ext cx="718832" cy="718832"/>
            <a:chOff x="8034632" y="8154622"/>
            <a:chExt cx="718832" cy="71883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34632" y="8154622"/>
              <a:ext cx="718832" cy="7188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91947" y="8148407"/>
            <a:ext cx="718832" cy="718832"/>
            <a:chOff x="9291947" y="8148407"/>
            <a:chExt cx="718832" cy="7188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91947" y="8148407"/>
              <a:ext cx="718832" cy="7188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22914" y="8137859"/>
            <a:ext cx="718832" cy="718832"/>
            <a:chOff x="12322914" y="8137859"/>
            <a:chExt cx="718832" cy="71883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2914" y="8137859"/>
              <a:ext cx="718832" cy="7188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10034" y="8138883"/>
            <a:ext cx="718832" cy="718832"/>
            <a:chOff x="10810034" y="8138883"/>
            <a:chExt cx="718832" cy="71883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10034" y="8138883"/>
              <a:ext cx="718832" cy="7188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58264" y="942176"/>
            <a:ext cx="10036659" cy="7235534"/>
            <a:chOff x="6958264" y="942176"/>
            <a:chExt cx="10036659" cy="72355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8264" y="942176"/>
              <a:ext cx="10036659" cy="723553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08894" y="2425645"/>
            <a:ext cx="2820014" cy="112554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3990" y="1405447"/>
            <a:ext cx="5450650" cy="78617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54783" y="8988387"/>
            <a:ext cx="1285050" cy="67509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86580" y="8988387"/>
            <a:ext cx="1248707" cy="67509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8108" y="8988387"/>
            <a:ext cx="1248707" cy="67509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66637" y="8988387"/>
            <a:ext cx="1248707" cy="67509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964093" y="8148407"/>
            <a:ext cx="718832" cy="718832"/>
            <a:chOff x="13964093" y="8148407"/>
            <a:chExt cx="718832" cy="71883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64093" y="8148407"/>
              <a:ext cx="718832" cy="718832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23112" y="8988387"/>
            <a:ext cx="1248707" cy="67509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405651" y="8139615"/>
            <a:ext cx="718832" cy="718832"/>
            <a:chOff x="15405651" y="8139615"/>
            <a:chExt cx="718832" cy="7188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05651" y="8139615"/>
              <a:ext cx="718832" cy="718832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062217" y="8988387"/>
            <a:ext cx="1593831" cy="6750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2709" y="2497156"/>
            <a:ext cx="5444338" cy="6804362"/>
            <a:chOff x="1062709" y="2497156"/>
            <a:chExt cx="5444338" cy="68043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2709" y="2497156"/>
              <a:ext cx="5444338" cy="6804362"/>
              <a:chOff x="1062709" y="2497156"/>
              <a:chExt cx="5444338" cy="68043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2709" y="2497156"/>
                <a:ext cx="5444338" cy="680436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62709" y="2497156"/>
              <a:ext cx="5444338" cy="973736"/>
              <a:chOff x="1062709" y="2497156"/>
              <a:chExt cx="5444338" cy="9737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2709" y="2497156"/>
                <a:ext cx="5444338" cy="97373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538" y="3998938"/>
            <a:ext cx="4631981" cy="43005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7469" y="587424"/>
            <a:ext cx="3755019" cy="11368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351999" y="1427255"/>
            <a:ext cx="1491635" cy="3529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5418" y="8762477"/>
            <a:ext cx="8966150" cy="65642"/>
            <a:chOff x="7745418" y="8762477"/>
            <a:chExt cx="8966150" cy="656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3057" y="8730370"/>
              <a:ext cx="17932300" cy="13128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5418" y="8762477"/>
              <a:ext cx="8966150" cy="656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20067" y="8762477"/>
            <a:ext cx="516344" cy="65642"/>
            <a:chOff x="7520067" y="8762477"/>
            <a:chExt cx="516344" cy="656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7262609" y="8730370"/>
              <a:ext cx="1032688" cy="13128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7520067" y="8762477"/>
              <a:ext cx="516344" cy="656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86217" y="8762477"/>
            <a:ext cx="516344" cy="65642"/>
            <a:chOff x="16486217" y="8762477"/>
            <a:chExt cx="516344" cy="656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6228759" y="8730370"/>
              <a:ext cx="1032688" cy="13128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6486217" y="8762477"/>
              <a:ext cx="516344" cy="656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88395" y="8791228"/>
            <a:ext cx="516344" cy="65642"/>
            <a:chOff x="13488395" y="8791228"/>
            <a:chExt cx="516344" cy="656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3230938" y="8759121"/>
              <a:ext cx="1032688" cy="13128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3488395" y="8791228"/>
              <a:ext cx="516344" cy="656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39397" y="8791228"/>
            <a:ext cx="516344" cy="65642"/>
            <a:chOff x="10039397" y="8791228"/>
            <a:chExt cx="516344" cy="656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9781939" y="8759121"/>
              <a:ext cx="1032688" cy="13128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039397" y="8791228"/>
              <a:ext cx="516344" cy="656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22914" y="8137859"/>
            <a:ext cx="718832" cy="718832"/>
            <a:chOff x="12322914" y="8137859"/>
            <a:chExt cx="718832" cy="71883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2914" y="8137859"/>
              <a:ext cx="718832" cy="7188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10034" y="8138883"/>
            <a:ext cx="718832" cy="718832"/>
            <a:chOff x="10810034" y="8138883"/>
            <a:chExt cx="718832" cy="7188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10034" y="8138883"/>
              <a:ext cx="718832" cy="7188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58264" y="942176"/>
            <a:ext cx="10036659" cy="7235534"/>
            <a:chOff x="6958264" y="942176"/>
            <a:chExt cx="10036659" cy="72355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8264" y="942176"/>
              <a:ext cx="10036659" cy="723553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08894" y="2425645"/>
            <a:ext cx="2820014" cy="112554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3990" y="1419238"/>
            <a:ext cx="2160602" cy="73881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54780" y="8988390"/>
            <a:ext cx="1285050" cy="67509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86580" y="8988390"/>
            <a:ext cx="1248707" cy="67509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8108" y="8988387"/>
            <a:ext cx="1248707" cy="67509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66676" y="8988390"/>
            <a:ext cx="1248707" cy="6750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964093" y="8148407"/>
            <a:ext cx="718832" cy="718832"/>
            <a:chOff x="13964093" y="8148407"/>
            <a:chExt cx="718832" cy="7188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64093" y="8148407"/>
              <a:ext cx="718832" cy="71883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23152" y="8988390"/>
            <a:ext cx="1248707" cy="68462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405651" y="8139615"/>
            <a:ext cx="718832" cy="718832"/>
            <a:chOff x="15405651" y="8139615"/>
            <a:chExt cx="718832" cy="7188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05651" y="8139615"/>
              <a:ext cx="718832" cy="718832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35438" y="8988390"/>
            <a:ext cx="1248707" cy="67509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005754" y="8119126"/>
            <a:ext cx="718832" cy="718832"/>
            <a:chOff x="8005754" y="8119126"/>
            <a:chExt cx="718832" cy="71883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5754" y="8119126"/>
              <a:ext cx="718832" cy="71883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42857" y="8110312"/>
            <a:ext cx="718832" cy="718832"/>
            <a:chOff x="9142857" y="8110312"/>
            <a:chExt cx="718832" cy="71883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8110312"/>
              <a:ext cx="718832" cy="718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2709" y="2497156"/>
            <a:ext cx="5444338" cy="6804362"/>
            <a:chOff x="1062709" y="2497156"/>
            <a:chExt cx="5444338" cy="68043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2709" y="2497156"/>
              <a:ext cx="5444338" cy="6804362"/>
              <a:chOff x="1062709" y="2497156"/>
              <a:chExt cx="5444338" cy="68043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2709" y="2497156"/>
                <a:ext cx="5444338" cy="680436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62709" y="2497156"/>
              <a:ext cx="5444338" cy="973736"/>
              <a:chOff x="1062709" y="2497156"/>
              <a:chExt cx="5444338" cy="97373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2709" y="2497156"/>
                <a:ext cx="5444338" cy="97373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536" y="4677658"/>
            <a:ext cx="4973610" cy="23746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7469" y="587424"/>
            <a:ext cx="3770886" cy="11368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363190" y="1431578"/>
            <a:ext cx="1498502" cy="3374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5418" y="8762477"/>
            <a:ext cx="8966150" cy="65642"/>
            <a:chOff x="7745418" y="8762477"/>
            <a:chExt cx="8966150" cy="656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3057" y="8730370"/>
              <a:ext cx="17932300" cy="13128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5418" y="8762477"/>
              <a:ext cx="8966150" cy="656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20067" y="8762477"/>
            <a:ext cx="516344" cy="65642"/>
            <a:chOff x="7520067" y="8762477"/>
            <a:chExt cx="516344" cy="656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7262609" y="8730370"/>
              <a:ext cx="1032688" cy="13128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7520067" y="8762477"/>
              <a:ext cx="516344" cy="656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86217" y="8762477"/>
            <a:ext cx="516344" cy="65642"/>
            <a:chOff x="16486217" y="8762477"/>
            <a:chExt cx="516344" cy="656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6228759" y="8730370"/>
              <a:ext cx="1032688" cy="13128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6486217" y="8762477"/>
              <a:ext cx="516344" cy="656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88395" y="8791228"/>
            <a:ext cx="516344" cy="65642"/>
            <a:chOff x="13488395" y="8791228"/>
            <a:chExt cx="516344" cy="656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3230938" y="8759121"/>
              <a:ext cx="1032688" cy="13128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3488395" y="8791228"/>
              <a:ext cx="516344" cy="656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39397" y="8791228"/>
            <a:ext cx="516344" cy="65642"/>
            <a:chOff x="10039397" y="8791228"/>
            <a:chExt cx="516344" cy="656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9781939" y="8759121"/>
              <a:ext cx="1032688" cy="13128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039397" y="8791228"/>
              <a:ext cx="516344" cy="656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22914" y="8137859"/>
            <a:ext cx="718832" cy="718832"/>
            <a:chOff x="12322914" y="8137859"/>
            <a:chExt cx="718832" cy="71883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2914" y="8137859"/>
              <a:ext cx="718832" cy="7188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10034" y="8138883"/>
            <a:ext cx="718832" cy="718832"/>
            <a:chOff x="10810034" y="8138883"/>
            <a:chExt cx="718832" cy="7188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10034" y="8138883"/>
              <a:ext cx="718832" cy="7188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58264" y="942176"/>
            <a:ext cx="10036659" cy="7235534"/>
            <a:chOff x="6958264" y="942176"/>
            <a:chExt cx="10036659" cy="72355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8264" y="942176"/>
              <a:ext cx="10036659" cy="723553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08894" y="2425645"/>
            <a:ext cx="2820014" cy="112554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3990" y="1405447"/>
            <a:ext cx="3824507" cy="78617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54780" y="8988390"/>
            <a:ext cx="1285050" cy="67509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86580" y="8988390"/>
            <a:ext cx="1248707" cy="67509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78108" y="8988387"/>
            <a:ext cx="1248707" cy="67509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01723" y="8988390"/>
            <a:ext cx="1250040" cy="6750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964093" y="8148407"/>
            <a:ext cx="718832" cy="718832"/>
            <a:chOff x="13964093" y="8148407"/>
            <a:chExt cx="718832" cy="7188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64093" y="8148407"/>
              <a:ext cx="718832" cy="71883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23152" y="8988390"/>
            <a:ext cx="1248707" cy="67509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405651" y="8139615"/>
            <a:ext cx="718832" cy="718832"/>
            <a:chOff x="15405651" y="8139615"/>
            <a:chExt cx="718832" cy="7188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05651" y="8139615"/>
              <a:ext cx="718832" cy="718832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235438" y="8988390"/>
            <a:ext cx="1248707" cy="68462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005754" y="8119126"/>
            <a:ext cx="718832" cy="718832"/>
            <a:chOff x="8005754" y="8119126"/>
            <a:chExt cx="718832" cy="71883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5754" y="8119126"/>
              <a:ext cx="718832" cy="71883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42857" y="8110312"/>
            <a:ext cx="718832" cy="718832"/>
            <a:chOff x="9142857" y="8110312"/>
            <a:chExt cx="718832" cy="71883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8110312"/>
              <a:ext cx="718832" cy="718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95326" y="1230280"/>
            <a:ext cx="13184728" cy="9524"/>
            <a:chOff x="4195326" y="1230280"/>
            <a:chExt cx="13184728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5326" y="1230280"/>
              <a:ext cx="13184728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012" y="241542"/>
            <a:ext cx="4564581" cy="11368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91968" y="1110520"/>
            <a:ext cx="249043" cy="249043"/>
            <a:chOff x="7691968" y="1110520"/>
            <a:chExt cx="249043" cy="2490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96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51611" y="1110520"/>
            <a:ext cx="249043" cy="249043"/>
            <a:chOff x="9751611" y="1110520"/>
            <a:chExt cx="249043" cy="2490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1611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3110" y="1106471"/>
            <a:ext cx="249043" cy="249043"/>
            <a:chOff x="13893110" y="1106471"/>
            <a:chExt cx="249043" cy="2490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3110" y="1106471"/>
              <a:ext cx="249043" cy="2490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80575" y="1105046"/>
            <a:ext cx="249043" cy="249043"/>
            <a:chOff x="11980575" y="1105046"/>
            <a:chExt cx="249043" cy="2490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80575" y="1105046"/>
              <a:ext cx="249043" cy="249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362334" y="1429646"/>
            <a:ext cx="1499578" cy="3653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490178" y="3686149"/>
            <a:ext cx="14137674" cy="4322440"/>
            <a:chOff x="2490178" y="3686149"/>
            <a:chExt cx="14137674" cy="432244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490178" y="5196966"/>
              <a:ext cx="14126414" cy="2811623"/>
              <a:chOff x="2490178" y="5196966"/>
              <a:chExt cx="14126414" cy="281162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90178" y="5196966"/>
                <a:ext cx="14126414" cy="281162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490178" y="3686149"/>
              <a:ext cx="14137674" cy="1264715"/>
              <a:chOff x="2490178" y="3686149"/>
              <a:chExt cx="14137674" cy="12647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490178" y="3686149"/>
                <a:ext cx="14137674" cy="12647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490178" y="3686149"/>
              <a:ext cx="2509684" cy="1264715"/>
              <a:chOff x="2490178" y="3686149"/>
              <a:chExt cx="2509684" cy="12647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490178" y="3686149"/>
                <a:ext cx="2509684" cy="126471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8470" y="3943712"/>
              <a:ext cx="1911092" cy="749750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490178" y="5196966"/>
              <a:ext cx="2509684" cy="2811623"/>
              <a:chOff x="2490178" y="5196966"/>
              <a:chExt cx="2509684" cy="281162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90178" y="5196966"/>
                <a:ext cx="2509684" cy="281162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45323" y="6150113"/>
              <a:ext cx="1346240" cy="906030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0008" y="5563818"/>
              <a:ext cx="10079745" cy="224160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23673" y="3934246"/>
              <a:ext cx="10528526" cy="906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C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81987" y="1256605"/>
            <a:ext cx="5429486" cy="7782355"/>
            <a:chOff x="3181987" y="1256605"/>
            <a:chExt cx="5429486" cy="77823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987" y="1256605"/>
              <a:ext cx="5429486" cy="77823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28402" y="1246754"/>
            <a:ext cx="5349187" cy="7705766"/>
            <a:chOff x="3128402" y="1246754"/>
            <a:chExt cx="5349187" cy="77057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8402" y="1246754"/>
              <a:ext cx="5349187" cy="77057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1309" y="1246754"/>
            <a:ext cx="5423359" cy="7619325"/>
            <a:chOff x="2931309" y="1246754"/>
            <a:chExt cx="5423359" cy="76193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1309" y="1246754"/>
              <a:ext cx="5423359" cy="76193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937" y="4520010"/>
            <a:ext cx="7982908" cy="1559071"/>
            <a:chOff x="1779937" y="4520010"/>
            <a:chExt cx="7982908" cy="15590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9937" y="4520010"/>
              <a:ext cx="7982908" cy="15590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0263" y="4235772"/>
            <a:ext cx="8140576" cy="20697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0795" y="5987654"/>
            <a:ext cx="5152219" cy="10178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79886" y="8714675"/>
            <a:ext cx="928977" cy="4275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5400000">
            <a:off x="-564019" y="1711191"/>
            <a:ext cx="1851730" cy="3564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98052" y="2236757"/>
            <a:ext cx="2228848" cy="315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12568" y="3022747"/>
            <a:ext cx="517646" cy="523757"/>
            <a:chOff x="5512568" y="3022747"/>
            <a:chExt cx="517646" cy="5237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2568" y="3022747"/>
              <a:ext cx="517646" cy="523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5942" y="1042765"/>
            <a:ext cx="6533088" cy="8307414"/>
            <a:chOff x="2525942" y="1042765"/>
            <a:chExt cx="6533088" cy="8307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942" y="1042765"/>
              <a:ext cx="6533088" cy="8307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7686" y="2208124"/>
            <a:ext cx="2316724" cy="18597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17700" y="2271949"/>
            <a:ext cx="869323" cy="869323"/>
            <a:chOff x="10617700" y="2271949"/>
            <a:chExt cx="869323" cy="8693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7700" y="2271949"/>
              <a:ext cx="869323" cy="8693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0464" y="2355131"/>
            <a:ext cx="719013" cy="6675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20963" y="2391050"/>
            <a:ext cx="2842717" cy="8732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31632" y="1704424"/>
            <a:ext cx="521709" cy="527868"/>
            <a:chOff x="5531632" y="1704424"/>
            <a:chExt cx="521709" cy="5278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531632" y="1704424"/>
              <a:ext cx="521709" cy="5278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357624" y="1434537"/>
            <a:ext cx="1489978" cy="336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617700" y="4830191"/>
            <a:ext cx="880837" cy="880837"/>
            <a:chOff x="10617700" y="4830191"/>
            <a:chExt cx="880837" cy="8808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7700" y="4830191"/>
              <a:ext cx="880837" cy="8808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13374" y="4953758"/>
            <a:ext cx="805584" cy="6671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27501" y="4856532"/>
            <a:ext cx="2588091" cy="8979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91069" y="7381499"/>
            <a:ext cx="863481" cy="863481"/>
            <a:chOff x="10691069" y="7381499"/>
            <a:chExt cx="863481" cy="8634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91069" y="7381499"/>
              <a:ext cx="863481" cy="8634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38158" y="7479475"/>
            <a:ext cx="744242" cy="66752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92065" y="7426703"/>
            <a:ext cx="1910479" cy="9102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40788" y="3493295"/>
            <a:ext cx="858366" cy="858366"/>
            <a:chOff x="10640788" y="3493295"/>
            <a:chExt cx="858366" cy="85836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40788" y="3493295"/>
              <a:ext cx="858366" cy="85836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44200" y="3603130"/>
            <a:ext cx="773337" cy="66752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25413" y="3559029"/>
            <a:ext cx="3048317" cy="80004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691069" y="6061334"/>
            <a:ext cx="853736" cy="853736"/>
            <a:chOff x="10691069" y="6061334"/>
            <a:chExt cx="853736" cy="85373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1069" y="6061334"/>
              <a:ext cx="853736" cy="85373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801282" y="6154438"/>
            <a:ext cx="763289" cy="66752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31963" y="6139480"/>
            <a:ext cx="3048317" cy="9102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588865" y="4159935"/>
            <a:ext cx="4268714" cy="632602"/>
            <a:chOff x="3588865" y="4159935"/>
            <a:chExt cx="4268714" cy="63260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88865" y="4159935"/>
              <a:ext cx="4268714" cy="632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64903" y="1042765"/>
            <a:ext cx="6533088" cy="8307414"/>
            <a:chOff x="9564903" y="1042765"/>
            <a:chExt cx="6533088" cy="8307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903" y="1042765"/>
              <a:ext cx="6533088" cy="83074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25942" y="1042765"/>
            <a:ext cx="6533088" cy="8307414"/>
            <a:chOff x="2525942" y="1042765"/>
            <a:chExt cx="6533088" cy="83074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942" y="1042765"/>
              <a:ext cx="6533088" cy="83074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092" y="4508266"/>
            <a:ext cx="3500239" cy="9908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6701" y="4644575"/>
            <a:ext cx="5122696" cy="104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2587" y="5581229"/>
            <a:ext cx="4627614" cy="10250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00954" y="5781224"/>
            <a:ext cx="4941395" cy="625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63801" y="5407533"/>
            <a:ext cx="4316702" cy="9524"/>
            <a:chOff x="10463801" y="5407533"/>
            <a:chExt cx="4316702" cy="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3801" y="5407533"/>
              <a:ext cx="4316702" cy="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52339" y="5407533"/>
            <a:ext cx="3415261" cy="9524"/>
            <a:chOff x="3442320" y="5407533"/>
            <a:chExt cx="3415261" cy="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2320" y="5407533"/>
              <a:ext cx="3415261" cy="95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9318" y="689609"/>
            <a:ext cx="2804142" cy="6933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67924" y="6310815"/>
            <a:ext cx="449124" cy="4254280"/>
            <a:chOff x="5567924" y="6310815"/>
            <a:chExt cx="449124" cy="42542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5348248" y="4188561"/>
              <a:ext cx="898249" cy="850856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5567924" y="6310815"/>
              <a:ext cx="449124" cy="42542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5400000">
            <a:off x="-355724" y="1442265"/>
            <a:ext cx="1480349" cy="3303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31632" y="4005039"/>
            <a:ext cx="521709" cy="527868"/>
            <a:chOff x="5531632" y="4005039"/>
            <a:chExt cx="521709" cy="5278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5531632" y="4005039"/>
              <a:ext cx="521709" cy="5278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70593" y="3741105"/>
            <a:ext cx="521709" cy="527868"/>
            <a:chOff x="12570593" y="3741105"/>
            <a:chExt cx="521709" cy="5278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2570593" y="3741105"/>
              <a:ext cx="521709" cy="5278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13810" y="1074334"/>
            <a:ext cx="1352883" cy="4243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629973" y="6310815"/>
            <a:ext cx="449124" cy="4254280"/>
            <a:chOff x="12629973" y="6310815"/>
            <a:chExt cx="449124" cy="425428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2410296" y="4188561"/>
              <a:ext cx="898249" cy="850856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12629973" y="6310815"/>
              <a:ext cx="449124" cy="4254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41159" y="7705069"/>
            <a:ext cx="14157480" cy="1806369"/>
            <a:chOff x="2441159" y="7705069"/>
            <a:chExt cx="14157480" cy="18063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1159" y="7705069"/>
              <a:ext cx="14157480" cy="18063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28562" y="7526004"/>
            <a:ext cx="14137674" cy="1866688"/>
            <a:chOff x="2328562" y="7526004"/>
            <a:chExt cx="14137674" cy="1866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8562" y="7526004"/>
              <a:ext cx="14137674" cy="18666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51611" y="1110520"/>
            <a:ext cx="249043" cy="249043"/>
            <a:chOff x="9751611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1611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01219" y="1230280"/>
            <a:ext cx="13578835" cy="9524"/>
            <a:chOff x="3801219" y="1230280"/>
            <a:chExt cx="13578835" cy="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1219" y="1230280"/>
              <a:ext cx="13578835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91968" y="1110520"/>
            <a:ext cx="249043" cy="249043"/>
            <a:chOff x="7691968" y="1110520"/>
            <a:chExt cx="249043" cy="2490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196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93428" y="7941286"/>
            <a:ext cx="13321290" cy="1110688"/>
            <a:chOff x="2693428" y="7941286"/>
            <a:chExt cx="13321290" cy="11106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3428" y="7941286"/>
              <a:ext cx="13321290" cy="111068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98286" y="1074334"/>
            <a:ext cx="2768530" cy="4243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34668" y="8286277"/>
            <a:ext cx="9434871" cy="7611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366420" y="4468073"/>
            <a:ext cx="352233" cy="352233"/>
            <a:chOff x="6366420" y="4468073"/>
            <a:chExt cx="352233" cy="3522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6420" y="4468073"/>
              <a:ext cx="352233" cy="3522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22868" y="2681560"/>
            <a:ext cx="3925261" cy="3925261"/>
            <a:chOff x="2022868" y="2681560"/>
            <a:chExt cx="3925261" cy="392526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022868" y="2681560"/>
              <a:ext cx="3925261" cy="3925261"/>
              <a:chOff x="2022868" y="2681560"/>
              <a:chExt cx="3925261" cy="392526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2022868" y="2681560"/>
                <a:ext cx="3925261" cy="392526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6621" y="3106124"/>
              <a:ext cx="952451" cy="835122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1556" y="3830181"/>
              <a:ext cx="3352718" cy="16496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014041" y="2515374"/>
            <a:ext cx="4257631" cy="4257631"/>
            <a:chOff x="7014041" y="2515374"/>
            <a:chExt cx="4257631" cy="425763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014041" y="2515374"/>
              <a:ext cx="4257631" cy="4257631"/>
              <a:chOff x="7014041" y="2515374"/>
              <a:chExt cx="4257631" cy="425763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7014041" y="2515374"/>
                <a:ext cx="4257631" cy="4257631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1429" y="3134619"/>
              <a:ext cx="1479711" cy="90984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96009" y="3817865"/>
              <a:ext cx="3401206" cy="19060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92368" y="8378781"/>
            <a:ext cx="417701" cy="458944"/>
            <a:chOff x="3592368" y="8378781"/>
            <a:chExt cx="417701" cy="45894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92368" y="8378781"/>
              <a:ext cx="417701" cy="45894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883298" y="4468073"/>
            <a:ext cx="352233" cy="352233"/>
            <a:chOff x="11883298" y="4468073"/>
            <a:chExt cx="352233" cy="35223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83298" y="4468073"/>
              <a:ext cx="352233" cy="3522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-5400000">
            <a:off x="-371044" y="1449137"/>
            <a:ext cx="1488797" cy="33033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93498" y="121783"/>
            <a:ext cx="5374124" cy="10595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2724172" y="2515374"/>
            <a:ext cx="4257631" cy="4257631"/>
            <a:chOff x="12724172" y="2515374"/>
            <a:chExt cx="4257631" cy="425763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2724172" y="2515374"/>
              <a:ext cx="4257631" cy="4257631"/>
              <a:chOff x="12724172" y="2515374"/>
              <a:chExt cx="4257631" cy="4257631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12724172" y="2515374"/>
                <a:ext cx="4257631" cy="4257631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991560" y="3134619"/>
              <a:ext cx="1493187" cy="909845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06043" y="3603113"/>
              <a:ext cx="3428910" cy="2335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51611" y="1110520"/>
            <a:ext cx="249043" cy="249043"/>
            <a:chOff x="9751611" y="1110520"/>
            <a:chExt cx="249043" cy="249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1611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5504" y="1230280"/>
            <a:ext cx="12374550" cy="9524"/>
            <a:chOff x="5005504" y="1230280"/>
            <a:chExt cx="12374550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4" y="1230280"/>
              <a:ext cx="12374550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91968" y="1110520"/>
            <a:ext cx="249043" cy="249043"/>
            <a:chOff x="7691968" y="1110520"/>
            <a:chExt cx="249043" cy="249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968" y="1110520"/>
              <a:ext cx="249043" cy="2490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98286" y="1074334"/>
            <a:ext cx="2687368" cy="3530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350058" y="1425313"/>
            <a:ext cx="1491635" cy="3529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543" y="95939"/>
            <a:ext cx="8701448" cy="10505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61922" y="2548379"/>
            <a:ext cx="13193039" cy="6693110"/>
            <a:chOff x="2961922" y="2548379"/>
            <a:chExt cx="13193039" cy="66931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922" y="2548379"/>
              <a:ext cx="13193039" cy="66931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1853" y="3095239"/>
            <a:ext cx="1266002" cy="68462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6510" y="3562771"/>
            <a:ext cx="1266002" cy="67509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5692" y="2567740"/>
            <a:ext cx="1296669" cy="78617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21519" y="2838385"/>
            <a:ext cx="1948305" cy="677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51611" y="1110520"/>
            <a:ext cx="249043" cy="249043"/>
            <a:chOff x="9751611" y="1110520"/>
            <a:chExt cx="249043" cy="249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1611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5504" y="1230280"/>
            <a:ext cx="12374550" cy="9524"/>
            <a:chOff x="5005504" y="1230280"/>
            <a:chExt cx="12374550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4" y="1230280"/>
              <a:ext cx="12374550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91968" y="1110520"/>
            <a:ext cx="249043" cy="249043"/>
            <a:chOff x="7691968" y="1110520"/>
            <a:chExt cx="249043" cy="249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1968" y="1110520"/>
              <a:ext cx="249043" cy="2490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98286" y="1074334"/>
            <a:ext cx="2687368" cy="3530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350058" y="1425313"/>
            <a:ext cx="1491635" cy="3529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543" y="95939"/>
            <a:ext cx="8766086" cy="10534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97908" y="3738867"/>
            <a:ext cx="9248533" cy="3969626"/>
            <a:chOff x="1097908" y="3738867"/>
            <a:chExt cx="9248533" cy="396962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7908" y="3738867"/>
              <a:ext cx="9248533" cy="39696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8218" y="2364969"/>
            <a:ext cx="7528987" cy="5555776"/>
            <a:chOff x="10288218" y="2364969"/>
            <a:chExt cx="7528987" cy="555577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8218" y="2364969"/>
              <a:ext cx="7528987" cy="55557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9686" y="1948090"/>
            <a:ext cx="8478172" cy="1327154"/>
            <a:chOff x="1039686" y="1948090"/>
            <a:chExt cx="8478172" cy="132715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686" y="1948090"/>
              <a:ext cx="8478172" cy="1327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7380" y="1110520"/>
            <a:ext cx="249043" cy="249043"/>
            <a:chOff x="7757380" y="1110520"/>
            <a:chExt cx="249043" cy="249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7380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5504" y="1230280"/>
            <a:ext cx="12374550" cy="9524"/>
            <a:chOff x="5005504" y="1230280"/>
            <a:chExt cx="12374550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4" y="1230280"/>
              <a:ext cx="12374550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98286" y="1074334"/>
            <a:ext cx="2687368" cy="3530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350606" y="1425861"/>
            <a:ext cx="1491635" cy="3808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543" y="95939"/>
            <a:ext cx="4864363" cy="12559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80115" y="1969032"/>
            <a:ext cx="6171429" cy="5839714"/>
            <a:chOff x="1280115" y="1969032"/>
            <a:chExt cx="6171429" cy="5839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115" y="1969032"/>
              <a:ext cx="6171429" cy="58397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55436" y="7890997"/>
            <a:ext cx="1248707" cy="6846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606712" y="2921139"/>
            <a:ext cx="7764242" cy="3935500"/>
            <a:chOff x="8606712" y="2921139"/>
            <a:chExt cx="7764242" cy="39355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06712" y="2921139"/>
              <a:ext cx="7764242" cy="393550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21952" y="7890997"/>
            <a:ext cx="1248707" cy="67509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627706" y="1110520"/>
            <a:ext cx="249043" cy="249043"/>
            <a:chOff x="9627706" y="1110520"/>
            <a:chExt cx="249043" cy="2490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27706" y="1110520"/>
              <a:ext cx="249043" cy="2490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68876" y="1110520"/>
            <a:ext cx="249043" cy="249043"/>
            <a:chOff x="7668876" y="1110520"/>
            <a:chExt cx="249043" cy="249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87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5504" y="1230280"/>
            <a:ext cx="12374550" cy="9524"/>
            <a:chOff x="5005504" y="1230280"/>
            <a:chExt cx="12374550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4" y="1230280"/>
              <a:ext cx="12374550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27089" y="1110520"/>
            <a:ext cx="249043" cy="249043"/>
            <a:chOff x="9627089" y="1110520"/>
            <a:chExt cx="249043" cy="249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7089" y="1110520"/>
              <a:ext cx="249043" cy="2490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98286" y="1074334"/>
            <a:ext cx="2687368" cy="3530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351999" y="1427255"/>
            <a:ext cx="1491635" cy="3529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543" y="95939"/>
            <a:ext cx="4864363" cy="12559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39686" y="1767937"/>
            <a:ext cx="7298599" cy="3818080"/>
            <a:chOff x="1039686" y="1767937"/>
            <a:chExt cx="7298599" cy="38180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9686" y="1767937"/>
              <a:ext cx="7298599" cy="38180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76133" y="2626071"/>
            <a:ext cx="7258104" cy="5919891"/>
            <a:chOff x="9876133" y="2626071"/>
            <a:chExt cx="7258104" cy="591989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76133" y="2626071"/>
              <a:ext cx="7258104" cy="59198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9686" y="5863073"/>
            <a:ext cx="7601693" cy="3853108"/>
            <a:chOff x="1039686" y="5863073"/>
            <a:chExt cx="7601693" cy="38531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686" y="5863073"/>
              <a:ext cx="7601693" cy="38531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9261" y="4572872"/>
            <a:ext cx="903574" cy="67509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27899" y="5806796"/>
            <a:ext cx="903574" cy="67509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52772" y="4829726"/>
            <a:ext cx="903574" cy="675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51611" y="1110520"/>
            <a:ext cx="249043" cy="249043"/>
            <a:chOff x="9751611" y="1110520"/>
            <a:chExt cx="249043" cy="249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1611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3298" y="1110520"/>
            <a:ext cx="249043" cy="249043"/>
            <a:chOff x="11883298" y="1110520"/>
            <a:chExt cx="249043" cy="249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3298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5682" y="1110520"/>
            <a:ext cx="249043" cy="249043"/>
            <a:chOff x="14095682" y="1110520"/>
            <a:chExt cx="249043" cy="249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5682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5504" y="1230280"/>
            <a:ext cx="12374550" cy="9524"/>
            <a:chOff x="5005504" y="1230280"/>
            <a:chExt cx="12374550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5504" y="1230280"/>
              <a:ext cx="12374550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75255" y="1015902"/>
            <a:ext cx="2191397" cy="438279"/>
            <a:chOff x="15275255" y="1015902"/>
            <a:chExt cx="2191397" cy="43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5255" y="1015902"/>
              <a:ext cx="2191397" cy="43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91968" y="1110520"/>
            <a:ext cx="249043" cy="249043"/>
            <a:chOff x="7691968" y="1110520"/>
            <a:chExt cx="249043" cy="249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1968" y="1110520"/>
              <a:ext cx="249043" cy="2490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98286" y="1074334"/>
            <a:ext cx="2687368" cy="3178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99086" y="1110520"/>
            <a:ext cx="249043" cy="249043"/>
            <a:chOff x="5699086" y="1110520"/>
            <a:chExt cx="249043" cy="2490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086" y="1110520"/>
              <a:ext cx="249043" cy="249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0"/>
            <a:ext cx="755023" cy="10328841"/>
            <a:chOff x="0" y="0"/>
            <a:chExt cx="755023" cy="103288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9298" y="-5156207"/>
              <a:ext cx="1510047" cy="2065768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755023" cy="10328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5400000">
            <a:off x="-350606" y="1425861"/>
            <a:ext cx="1491635" cy="3808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543" y="95939"/>
            <a:ext cx="4864363" cy="116357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7373513" y="509087"/>
            <a:ext cx="33652796" cy="111909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95B4F45-17B4-5156-2801-DB13ED0BA869}"/>
              </a:ext>
            </a:extLst>
          </p:cNvPr>
          <p:cNvSpPr/>
          <p:nvPr/>
        </p:nvSpPr>
        <p:spPr>
          <a:xfrm>
            <a:off x="951543" y="7505700"/>
            <a:ext cx="16955457" cy="1362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사용자 지정</PresentationFormat>
  <Paragraphs>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은빈</cp:lastModifiedBy>
  <cp:revision>2</cp:revision>
  <dcterms:created xsi:type="dcterms:W3CDTF">2022-09-04T10:59:51Z</dcterms:created>
  <dcterms:modified xsi:type="dcterms:W3CDTF">2022-09-04T02:06:55Z</dcterms:modified>
</cp:coreProperties>
</file>