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Corbel"/>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orbel-bold.fntdata"/><Relationship Id="rId16" Type="http://schemas.openxmlformats.org/officeDocument/2006/relationships/font" Target="fonts/Corbel-regular.fntdata"/><Relationship Id="rId5" Type="http://schemas.openxmlformats.org/officeDocument/2006/relationships/notesMaster" Target="notesMasters/notesMaster1.xml"/><Relationship Id="rId19" Type="http://schemas.openxmlformats.org/officeDocument/2006/relationships/font" Target="fonts/Corbel-boldItalic.fntdata"/><Relationship Id="rId6" Type="http://schemas.openxmlformats.org/officeDocument/2006/relationships/slide" Target="slides/slide1.xml"/><Relationship Id="rId18" Type="http://schemas.openxmlformats.org/officeDocument/2006/relationships/font" Target="fonts/Corbel-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6843" y="2059012"/>
            <a:ext cx="12195668" cy="1828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txBox="1"/>
          <p:nvPr>
            <p:ph type="ctrTitle"/>
          </p:nvPr>
        </p:nvSpPr>
        <p:spPr>
          <a:xfrm>
            <a:off x="365759" y="2166364"/>
            <a:ext cx="11471565" cy="1739347"/>
          </a:xfrm>
          <a:prstGeom prst="rect">
            <a:avLst/>
          </a:prstGeom>
          <a:noFill/>
          <a:ln>
            <a:noFill/>
          </a:ln>
        </p:spPr>
        <p:txBody>
          <a:bodyPr anchorCtr="0" anchor="ctr" bIns="45700" lIns="91425" spcFirstLastPara="1" rIns="91425" wrap="square" tIns="45700"/>
          <a:lstStyle>
            <a:lvl1pPr lvl="0" algn="ctr">
              <a:lnSpc>
                <a:spcPct val="80000"/>
              </a:lnSpc>
              <a:spcBef>
                <a:spcPts val="0"/>
              </a:spcBef>
              <a:spcAft>
                <a:spcPts val="0"/>
              </a:spcAft>
              <a:buClr>
                <a:schemeClr val="dk2"/>
              </a:buClr>
              <a:buSzPts val="6000"/>
              <a:buFont typeface="Corbe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subTitle"/>
          </p:nvPr>
        </p:nvSpPr>
        <p:spPr>
          <a:xfrm>
            <a:off x="1524000" y="3996250"/>
            <a:ext cx="9144000" cy="1309255"/>
          </a:xfrm>
          <a:prstGeom prst="rect">
            <a:avLst/>
          </a:prstGeom>
          <a:noFill/>
          <a:ln>
            <a:noFill/>
          </a:ln>
        </p:spPr>
        <p:txBody>
          <a:bodyPr anchorCtr="0" anchor="t" bIns="45700" lIns="91425" spcFirstLastPara="1" rIns="91425" wrap="square" tIns="45700"/>
          <a:lstStyle>
            <a:lvl1pPr lvl="0" algn="ctr">
              <a:lnSpc>
                <a:spcPct val="90000"/>
              </a:lnSpc>
              <a:spcBef>
                <a:spcPts val="1200"/>
              </a:spcBef>
              <a:spcAft>
                <a:spcPts val="0"/>
              </a:spcAft>
              <a:buSzPts val="2000"/>
              <a:buNone/>
              <a:defRPr sz="2000"/>
            </a:lvl1pPr>
            <a:lvl2pPr lvl="1" algn="ctr">
              <a:lnSpc>
                <a:spcPct val="90000"/>
              </a:lnSpc>
              <a:spcBef>
                <a:spcPts val="200"/>
              </a:spcBef>
              <a:spcAft>
                <a:spcPts val="0"/>
              </a:spcAft>
              <a:buSzPts val="2000"/>
              <a:buNone/>
              <a:defRPr sz="2000"/>
            </a:lvl2pPr>
            <a:lvl3pPr lvl="2" algn="ctr">
              <a:lnSpc>
                <a:spcPct val="90000"/>
              </a:lnSpc>
              <a:spcBef>
                <a:spcPts val="400"/>
              </a:spcBef>
              <a:spcAft>
                <a:spcPts val="0"/>
              </a:spcAft>
              <a:buSzPts val="2000"/>
              <a:buNone/>
              <a:defRPr sz="20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6" name="Google Shape;16;p2"/>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1" name="Shape 71"/>
        <p:cNvGrpSpPr/>
        <p:nvPr/>
      </p:nvGrpSpPr>
      <p:grpSpPr>
        <a:xfrm>
          <a:off x="0" y="0"/>
          <a:ext cx="0" cy="0"/>
          <a:chOff x="0" y="0"/>
          <a:chExt cx="0" cy="0"/>
        </a:xfrm>
      </p:grpSpPr>
      <p:sp>
        <p:nvSpPr>
          <p:cNvPr id="72" name="Google Shape;72;p11"/>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1"/>
          <p:cNvSpPr txBox="1"/>
          <p:nvPr>
            <p:ph idx="1" type="body"/>
          </p:nvPr>
        </p:nvSpPr>
        <p:spPr>
          <a:xfrm rot="5400000">
            <a:off x="3991839" y="-777240"/>
            <a:ext cx="4206240" cy="978408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11"/>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77" name="Shape 77"/>
        <p:cNvGrpSpPr/>
        <p:nvPr/>
      </p:nvGrpSpPr>
      <p:grpSpPr>
        <a:xfrm>
          <a:off x="0" y="0"/>
          <a:ext cx="0" cy="0"/>
          <a:chOff x="0" y="0"/>
          <a:chExt cx="0" cy="0"/>
        </a:xfrm>
      </p:grpSpPr>
      <p:sp>
        <p:nvSpPr>
          <p:cNvPr id="78" name="Google Shape;78;p12"/>
          <p:cNvSpPr/>
          <p:nvPr/>
        </p:nvSpPr>
        <p:spPr>
          <a:xfrm>
            <a:off x="9019312" y="0"/>
            <a:ext cx="2743200" cy="6858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2"/>
          <p:cNvSpPr txBox="1"/>
          <p:nvPr>
            <p:ph type="title"/>
          </p:nvPr>
        </p:nvSpPr>
        <p:spPr>
          <a:xfrm rot="5400000">
            <a:off x="7413033" y="2022229"/>
            <a:ext cx="5897562" cy="2402380"/>
          </a:xfrm>
          <a:prstGeom prst="rect">
            <a:avLst/>
          </a:prstGeom>
          <a:noFill/>
          <a:ln>
            <a:noFill/>
          </a:ln>
        </p:spPr>
        <p:txBody>
          <a:bodyPr anchorCtr="0" anchor="ctr" bIns="45700" lIns="91425" spcFirstLastPara="1" rIns="91425" wrap="square" tIns="45700"/>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876063" y="-763227"/>
            <a:ext cx="5897562" cy="7973291"/>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12"/>
          <p:cNvSpPr txBox="1"/>
          <p:nvPr>
            <p:ph idx="10" type="dt"/>
          </p:nvPr>
        </p:nvSpPr>
        <p:spPr>
          <a:xfrm>
            <a:off x="838200" y="6422854"/>
            <a:ext cx="2743196" cy="365125"/>
          </a:xfrm>
          <a:prstGeom prst="rect">
            <a:avLst/>
          </a:prstGeom>
          <a:noFill/>
          <a:ln>
            <a:noFill/>
          </a:ln>
        </p:spPr>
        <p:txBody>
          <a:bodyPr anchorCtr="0" anchor="ctr" bIns="45700" lIns="91425" spcFirstLastPara="1" rIns="45700"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776135" y="6422854"/>
            <a:ext cx="427966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073048" y="6422854"/>
            <a:ext cx="879759"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91" name="Shape 91"/>
        <p:cNvGrpSpPr/>
        <p:nvPr/>
      </p:nvGrpSpPr>
      <p:grpSpPr>
        <a:xfrm>
          <a:off x="0" y="0"/>
          <a:ext cx="0" cy="0"/>
          <a:chOff x="0" y="0"/>
          <a:chExt cx="0" cy="0"/>
        </a:xfrm>
      </p:grpSpPr>
      <p:sp>
        <p:nvSpPr>
          <p:cNvPr id="92" name="Google Shape;92;p14"/>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lstStyle>
            <a:lvl1pPr lvl="0" algn="l">
              <a:lnSpc>
                <a:spcPct val="85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4"/>
          <p:cNvSpPr txBox="1"/>
          <p:nvPr>
            <p:ph idx="1" type="body"/>
          </p:nvPr>
        </p:nvSpPr>
        <p:spPr>
          <a:xfrm>
            <a:off x="1202919" y="2011680"/>
            <a:ext cx="9784080" cy="420624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14"/>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4"/>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4"/>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1202919" y="2011680"/>
            <a:ext cx="9784080" cy="420624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2" name="Google Shape;22;p3"/>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lt1"/>
        </a:solidFill>
      </p:bgPr>
    </p:bg>
    <p:spTree>
      <p:nvGrpSpPr>
        <p:cNvPr id="25" name="Shape 25"/>
        <p:cNvGrpSpPr/>
        <p:nvPr/>
      </p:nvGrpSpPr>
      <p:grpSpPr>
        <a:xfrm>
          <a:off x="0" y="0"/>
          <a:ext cx="0" cy="0"/>
          <a:chOff x="0" y="0"/>
          <a:chExt cx="0" cy="0"/>
        </a:xfrm>
      </p:grpSpPr>
      <p:sp>
        <p:nvSpPr>
          <p:cNvPr id="26" name="Google Shape;26;p4"/>
          <p:cNvSpPr/>
          <p:nvPr/>
        </p:nvSpPr>
        <p:spPr>
          <a:xfrm>
            <a:off x="-6843" y="2059012"/>
            <a:ext cx="12195668" cy="1828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833191" y="2208879"/>
            <a:ext cx="10515600" cy="1676400"/>
          </a:xfrm>
          <a:prstGeom prst="rect">
            <a:avLst/>
          </a:prstGeom>
          <a:noFill/>
          <a:ln>
            <a:noFill/>
          </a:ln>
        </p:spPr>
        <p:txBody>
          <a:bodyPr anchorCtr="0" anchor="ctr" bIns="45700" lIns="91425" spcFirstLastPara="1" rIns="91425" wrap="square" tIns="45700"/>
          <a:lstStyle>
            <a:lvl1pPr lvl="0" algn="ctr">
              <a:lnSpc>
                <a:spcPct val="80000"/>
              </a:lnSpc>
              <a:spcBef>
                <a:spcPts val="0"/>
              </a:spcBef>
              <a:spcAft>
                <a:spcPts val="0"/>
              </a:spcAft>
              <a:buClr>
                <a:schemeClr val="lt1"/>
              </a:buClr>
              <a:buSzPts val="6000"/>
              <a:buFont typeface="Corbel"/>
              <a:buNone/>
              <a:defRPr b="0"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body"/>
          </p:nvPr>
        </p:nvSpPr>
        <p:spPr>
          <a:xfrm>
            <a:off x="833191" y="4010334"/>
            <a:ext cx="10515600" cy="1174639"/>
          </a:xfrm>
          <a:prstGeom prst="rect">
            <a:avLst/>
          </a:prstGeom>
          <a:noFill/>
          <a:ln>
            <a:noFill/>
          </a:ln>
        </p:spPr>
        <p:txBody>
          <a:bodyPr anchorCtr="0" anchor="t" bIns="45700" lIns="91425" spcFirstLastPara="1" rIns="91425" wrap="square" tIns="45700"/>
          <a:lstStyle>
            <a:lvl1pPr indent="-228600" lvl="0" marL="457200" algn="ctr">
              <a:lnSpc>
                <a:spcPct val="90000"/>
              </a:lnSpc>
              <a:spcBef>
                <a:spcPts val="1200"/>
              </a:spcBef>
              <a:spcAft>
                <a:spcPts val="0"/>
              </a:spcAft>
              <a:buSzPts val="2000"/>
              <a:buNone/>
              <a:defRPr sz="2000">
                <a:solidFill>
                  <a:schemeClr val="dk2"/>
                </a:solidFill>
              </a:defRPr>
            </a:lvl1pPr>
            <a:lvl2pPr indent="-228600" lvl="1" marL="914400" algn="l">
              <a:lnSpc>
                <a:spcPct val="90000"/>
              </a:lnSpc>
              <a:spcBef>
                <a:spcPts val="200"/>
              </a:spcBef>
              <a:spcAft>
                <a:spcPts val="0"/>
              </a:spcAft>
              <a:buSzPts val="1800"/>
              <a:buNone/>
              <a:defRPr sz="1800">
                <a:solidFill>
                  <a:srgbClr val="8C8C8C"/>
                </a:solidFill>
              </a:defRPr>
            </a:lvl2pPr>
            <a:lvl3pPr indent="-228600" lvl="2" marL="1371600" algn="l">
              <a:lnSpc>
                <a:spcPct val="90000"/>
              </a:lnSpc>
              <a:spcBef>
                <a:spcPts val="400"/>
              </a:spcBef>
              <a:spcAft>
                <a:spcPts val="0"/>
              </a:spcAft>
              <a:buSzPts val="1600"/>
              <a:buNone/>
              <a:defRPr sz="1600">
                <a:solidFill>
                  <a:srgbClr val="8C8C8C"/>
                </a:solidFill>
              </a:defRPr>
            </a:lvl3pPr>
            <a:lvl4pPr indent="-228600" lvl="3" marL="1828800" algn="l">
              <a:lnSpc>
                <a:spcPct val="90000"/>
              </a:lnSpc>
              <a:spcBef>
                <a:spcPts val="400"/>
              </a:spcBef>
              <a:spcAft>
                <a:spcPts val="0"/>
              </a:spcAft>
              <a:buSzPts val="1400"/>
              <a:buNone/>
              <a:defRPr sz="1400">
                <a:solidFill>
                  <a:srgbClr val="8C8C8C"/>
                </a:solidFill>
              </a:defRPr>
            </a:lvl4pPr>
            <a:lvl5pPr indent="-228600" lvl="4" marL="2286000" algn="l">
              <a:lnSpc>
                <a:spcPct val="90000"/>
              </a:lnSpc>
              <a:spcBef>
                <a:spcPts val="400"/>
              </a:spcBef>
              <a:spcAft>
                <a:spcPts val="0"/>
              </a:spcAft>
              <a:buSzPts val="1400"/>
              <a:buNone/>
              <a:defRPr sz="1400">
                <a:solidFill>
                  <a:srgbClr val="8C8C8C"/>
                </a:solidFill>
              </a:defRPr>
            </a:lvl5pPr>
            <a:lvl6pPr indent="-228600" lvl="5" marL="2743200" algn="l">
              <a:lnSpc>
                <a:spcPct val="90000"/>
              </a:lnSpc>
              <a:spcBef>
                <a:spcPts val="400"/>
              </a:spcBef>
              <a:spcAft>
                <a:spcPts val="0"/>
              </a:spcAft>
              <a:buSzPts val="1400"/>
              <a:buNone/>
              <a:defRPr sz="1400">
                <a:solidFill>
                  <a:srgbClr val="8C8C8C"/>
                </a:solidFill>
              </a:defRPr>
            </a:lvl6pPr>
            <a:lvl7pPr indent="-228600" lvl="6" marL="3200400" algn="l">
              <a:lnSpc>
                <a:spcPct val="90000"/>
              </a:lnSpc>
              <a:spcBef>
                <a:spcPts val="400"/>
              </a:spcBef>
              <a:spcAft>
                <a:spcPts val="0"/>
              </a:spcAft>
              <a:buSzPts val="1400"/>
              <a:buNone/>
              <a:defRPr sz="1400">
                <a:solidFill>
                  <a:srgbClr val="8C8C8C"/>
                </a:solidFill>
              </a:defRPr>
            </a:lvl7pPr>
            <a:lvl8pPr indent="-228600" lvl="7" marL="3657600" algn="l">
              <a:lnSpc>
                <a:spcPct val="90000"/>
              </a:lnSpc>
              <a:spcBef>
                <a:spcPts val="400"/>
              </a:spcBef>
              <a:spcAft>
                <a:spcPts val="0"/>
              </a:spcAft>
              <a:buSzPts val="1400"/>
              <a:buNone/>
              <a:defRPr sz="1400">
                <a:solidFill>
                  <a:srgbClr val="8C8C8C"/>
                </a:solidFill>
              </a:defRPr>
            </a:lvl8pPr>
            <a:lvl9pPr indent="-228600" lvl="8" marL="4114800" algn="l">
              <a:lnSpc>
                <a:spcPct val="90000"/>
              </a:lnSpc>
              <a:spcBef>
                <a:spcPts val="400"/>
              </a:spcBef>
              <a:spcAft>
                <a:spcPts val="400"/>
              </a:spcAft>
              <a:buSzPts val="1400"/>
              <a:buNone/>
              <a:defRPr sz="1400">
                <a:solidFill>
                  <a:srgbClr val="8C8C8C"/>
                </a:solidFill>
              </a:defRPr>
            </a:lvl9pPr>
          </a:lstStyle>
          <a:p/>
        </p:txBody>
      </p:sp>
      <p:sp>
        <p:nvSpPr>
          <p:cNvPr id="29" name="Google Shape;29;p4"/>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b="0" i="0" sz="1200" u="none" cap="none" strike="noStrike">
                <a:solidFill>
                  <a:schemeClr val="dk2"/>
                </a:solidFill>
                <a:latin typeface="Corbel"/>
                <a:ea typeface="Corbel"/>
                <a:cs typeface="Corbel"/>
                <a:sym typeface="Corbel"/>
              </a:defRPr>
            </a:lvl1pPr>
            <a:lvl2pPr indent="0" lvl="1" marL="0" algn="l">
              <a:spcBef>
                <a:spcPts val="0"/>
              </a:spcBef>
              <a:buNone/>
              <a:defRPr b="0" i="0" sz="1200" u="none" cap="none" strike="noStrike">
                <a:solidFill>
                  <a:schemeClr val="dk2"/>
                </a:solidFill>
                <a:latin typeface="Corbel"/>
                <a:ea typeface="Corbel"/>
                <a:cs typeface="Corbel"/>
                <a:sym typeface="Corbel"/>
              </a:defRPr>
            </a:lvl2pPr>
            <a:lvl3pPr indent="0" lvl="2" marL="0" algn="l">
              <a:spcBef>
                <a:spcPts val="0"/>
              </a:spcBef>
              <a:buNone/>
              <a:defRPr b="0" i="0" sz="1200" u="none" cap="none" strike="noStrike">
                <a:solidFill>
                  <a:schemeClr val="dk2"/>
                </a:solidFill>
                <a:latin typeface="Corbel"/>
                <a:ea typeface="Corbel"/>
                <a:cs typeface="Corbel"/>
                <a:sym typeface="Corbel"/>
              </a:defRPr>
            </a:lvl3pPr>
            <a:lvl4pPr indent="0" lvl="3" marL="0" algn="l">
              <a:spcBef>
                <a:spcPts val="0"/>
              </a:spcBef>
              <a:buNone/>
              <a:defRPr b="0" i="0" sz="1200" u="none" cap="none" strike="noStrike">
                <a:solidFill>
                  <a:schemeClr val="dk2"/>
                </a:solidFill>
                <a:latin typeface="Corbel"/>
                <a:ea typeface="Corbel"/>
                <a:cs typeface="Corbel"/>
                <a:sym typeface="Corbel"/>
              </a:defRPr>
            </a:lvl4pPr>
            <a:lvl5pPr indent="0" lvl="4" marL="0" algn="l">
              <a:spcBef>
                <a:spcPts val="0"/>
              </a:spcBef>
              <a:buNone/>
              <a:defRPr b="0" i="0" sz="1200" u="none" cap="none" strike="noStrike">
                <a:solidFill>
                  <a:schemeClr val="dk2"/>
                </a:solidFill>
                <a:latin typeface="Corbel"/>
                <a:ea typeface="Corbel"/>
                <a:cs typeface="Corbel"/>
                <a:sym typeface="Corbel"/>
              </a:defRPr>
            </a:lvl5pPr>
            <a:lvl6pPr indent="0" lvl="5" marL="0" algn="l">
              <a:spcBef>
                <a:spcPts val="0"/>
              </a:spcBef>
              <a:buNone/>
              <a:defRPr b="0" i="0" sz="1200" u="none" cap="none" strike="noStrike">
                <a:solidFill>
                  <a:schemeClr val="dk2"/>
                </a:solidFill>
                <a:latin typeface="Corbel"/>
                <a:ea typeface="Corbel"/>
                <a:cs typeface="Corbel"/>
                <a:sym typeface="Corbel"/>
              </a:defRPr>
            </a:lvl6pPr>
            <a:lvl7pPr indent="0" lvl="6" marL="0" algn="l">
              <a:spcBef>
                <a:spcPts val="0"/>
              </a:spcBef>
              <a:buNone/>
              <a:defRPr b="0" i="0" sz="1200" u="none" cap="none" strike="noStrike">
                <a:solidFill>
                  <a:schemeClr val="dk2"/>
                </a:solidFill>
                <a:latin typeface="Corbel"/>
                <a:ea typeface="Corbel"/>
                <a:cs typeface="Corbel"/>
                <a:sym typeface="Corbel"/>
              </a:defRPr>
            </a:lvl7pPr>
            <a:lvl8pPr indent="0" lvl="7" marL="0" algn="l">
              <a:spcBef>
                <a:spcPts val="0"/>
              </a:spcBef>
              <a:buNone/>
              <a:defRPr b="0" i="0" sz="1200" u="none" cap="none" strike="noStrike">
                <a:solidFill>
                  <a:schemeClr val="dk2"/>
                </a:solidFill>
                <a:latin typeface="Corbel"/>
                <a:ea typeface="Corbel"/>
                <a:cs typeface="Corbel"/>
                <a:sym typeface="Corbel"/>
              </a:defRPr>
            </a:lvl8pPr>
            <a:lvl9pPr indent="0" lvl="8" marL="0" algn="l">
              <a:spcBef>
                <a:spcPts val="0"/>
              </a:spcBef>
              <a:buNone/>
              <a:defRPr b="0" i="0" sz="1200" u="none" cap="none" strike="noStrike">
                <a:solidFill>
                  <a:schemeClr val="dk2"/>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1205344" y="2011680"/>
            <a:ext cx="4754880" cy="4206240"/>
          </a:xfrm>
          <a:prstGeom prst="rect">
            <a:avLst/>
          </a:prstGeom>
          <a:noFill/>
          <a:ln>
            <a:noFill/>
          </a:ln>
        </p:spPr>
        <p:txBody>
          <a:bodyPr anchorCtr="0" anchor="t" bIns="45700" lIns="91425" spcFirstLastPara="1" rIns="91425" wrap="square" tIns="45700"/>
          <a:lstStyle>
            <a:lvl1pPr indent="-368300" lvl="0" marL="457200" algn="l">
              <a:lnSpc>
                <a:spcPct val="90000"/>
              </a:lnSpc>
              <a:spcBef>
                <a:spcPts val="1200"/>
              </a:spcBef>
              <a:spcAft>
                <a:spcPts val="0"/>
              </a:spcAft>
              <a:buSzPts val="2200"/>
              <a:buChar char="▪"/>
              <a:defRPr sz="2200"/>
            </a:lvl1pPr>
            <a:lvl2pPr indent="-355600" lvl="1" marL="914400" algn="l">
              <a:lnSpc>
                <a:spcPct val="90000"/>
              </a:lnSpc>
              <a:spcBef>
                <a:spcPts val="200"/>
              </a:spcBef>
              <a:spcAft>
                <a:spcPts val="0"/>
              </a:spcAft>
              <a:buSzPts val="2000"/>
              <a:buChar char="▪"/>
              <a:defRPr sz="2000"/>
            </a:lvl2pPr>
            <a:lvl3pPr indent="-342900" lvl="2" marL="1371600" algn="l">
              <a:lnSpc>
                <a:spcPct val="90000"/>
              </a:lnSpc>
              <a:spcBef>
                <a:spcPts val="400"/>
              </a:spcBef>
              <a:spcAft>
                <a:spcPts val="0"/>
              </a:spcAft>
              <a:buSzPts val="1800"/>
              <a:buChar char="▪"/>
              <a:defRPr sz="18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35" name="Google Shape;35;p5"/>
          <p:cNvSpPr txBox="1"/>
          <p:nvPr>
            <p:ph idx="2" type="body"/>
          </p:nvPr>
        </p:nvSpPr>
        <p:spPr>
          <a:xfrm>
            <a:off x="6230391" y="2011680"/>
            <a:ext cx="4754880" cy="4206240"/>
          </a:xfrm>
          <a:prstGeom prst="rect">
            <a:avLst/>
          </a:prstGeom>
          <a:noFill/>
          <a:ln>
            <a:noFill/>
          </a:ln>
        </p:spPr>
        <p:txBody>
          <a:bodyPr anchorCtr="0" anchor="t" bIns="45700" lIns="91425" spcFirstLastPara="1" rIns="91425" wrap="square" tIns="45700"/>
          <a:lstStyle>
            <a:lvl1pPr indent="-368300" lvl="0" marL="457200" algn="l">
              <a:lnSpc>
                <a:spcPct val="90000"/>
              </a:lnSpc>
              <a:spcBef>
                <a:spcPts val="1200"/>
              </a:spcBef>
              <a:spcAft>
                <a:spcPts val="0"/>
              </a:spcAft>
              <a:buSzPts val="2200"/>
              <a:buChar char="▪"/>
              <a:defRPr sz="2200"/>
            </a:lvl1pPr>
            <a:lvl2pPr indent="-355600" lvl="1" marL="914400" algn="l">
              <a:lnSpc>
                <a:spcPct val="90000"/>
              </a:lnSpc>
              <a:spcBef>
                <a:spcPts val="200"/>
              </a:spcBef>
              <a:spcAft>
                <a:spcPts val="0"/>
              </a:spcAft>
              <a:buSzPts val="2000"/>
              <a:buChar char="▪"/>
              <a:defRPr sz="2000"/>
            </a:lvl2pPr>
            <a:lvl3pPr indent="-342900" lvl="2" marL="1371600" algn="l">
              <a:lnSpc>
                <a:spcPct val="90000"/>
              </a:lnSpc>
              <a:spcBef>
                <a:spcPts val="400"/>
              </a:spcBef>
              <a:spcAft>
                <a:spcPts val="0"/>
              </a:spcAft>
              <a:buSzPts val="1800"/>
              <a:buChar char="▪"/>
              <a:defRPr sz="18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36" name="Google Shape;36;p5"/>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9" name="Shape 39"/>
        <p:cNvGrpSpPr/>
        <p:nvPr/>
      </p:nvGrpSpPr>
      <p:grpSpPr>
        <a:xfrm>
          <a:off x="0" y="0"/>
          <a:ext cx="0" cy="0"/>
          <a:chOff x="0" y="0"/>
          <a:chExt cx="0" cy="0"/>
        </a:xfrm>
      </p:grpSpPr>
      <p:sp>
        <p:nvSpPr>
          <p:cNvPr id="40" name="Google Shape;40;p6"/>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body"/>
          </p:nvPr>
        </p:nvSpPr>
        <p:spPr>
          <a:xfrm>
            <a:off x="1207008" y="1913470"/>
            <a:ext cx="4754880" cy="743094"/>
          </a:xfrm>
          <a:prstGeom prst="rect">
            <a:avLst/>
          </a:prstGeom>
          <a:noFill/>
          <a:ln>
            <a:noFill/>
          </a:ln>
        </p:spPr>
        <p:txBody>
          <a:bodyPr anchorCtr="0" anchor="ctr" bIns="45700" lIns="91425" spcFirstLastPara="1" rIns="91425" wrap="square" tIns="45700"/>
          <a:lstStyle>
            <a:lvl1pPr indent="-228600" lvl="0" marL="457200" algn="l">
              <a:lnSpc>
                <a:spcPct val="90000"/>
              </a:lnSpc>
              <a:spcBef>
                <a:spcPts val="1200"/>
              </a:spcBef>
              <a:spcAft>
                <a:spcPts val="0"/>
              </a:spcAft>
              <a:buSzPts val="2100"/>
              <a:buNone/>
              <a:defRPr b="1" sz="2100"/>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2" name="Google Shape;42;p6"/>
          <p:cNvSpPr txBox="1"/>
          <p:nvPr>
            <p:ph idx="2" type="body"/>
          </p:nvPr>
        </p:nvSpPr>
        <p:spPr>
          <a:xfrm>
            <a:off x="1207008" y="2656566"/>
            <a:ext cx="4754880" cy="3566160"/>
          </a:xfrm>
          <a:prstGeom prst="rect">
            <a:avLst/>
          </a:prstGeom>
          <a:noFill/>
          <a:ln>
            <a:noFill/>
          </a:ln>
        </p:spPr>
        <p:txBody>
          <a:bodyPr anchorCtr="0" anchor="t" bIns="45700" lIns="91425" spcFirstLastPara="1" rIns="91425" wrap="square" tIns="45700"/>
          <a:lstStyle>
            <a:lvl1pPr indent="-368300" lvl="0" marL="457200" algn="l">
              <a:lnSpc>
                <a:spcPct val="90000"/>
              </a:lnSpc>
              <a:spcBef>
                <a:spcPts val="1200"/>
              </a:spcBef>
              <a:spcAft>
                <a:spcPts val="0"/>
              </a:spcAft>
              <a:buSzPts val="2200"/>
              <a:buChar char="▪"/>
              <a:defRPr sz="2200"/>
            </a:lvl1pPr>
            <a:lvl2pPr indent="-355600" lvl="1" marL="914400" algn="l">
              <a:lnSpc>
                <a:spcPct val="90000"/>
              </a:lnSpc>
              <a:spcBef>
                <a:spcPts val="200"/>
              </a:spcBef>
              <a:spcAft>
                <a:spcPts val="0"/>
              </a:spcAft>
              <a:buSzPts val="2000"/>
              <a:buChar char="▪"/>
              <a:defRPr sz="2000"/>
            </a:lvl2pPr>
            <a:lvl3pPr indent="-342900" lvl="2" marL="1371600" algn="l">
              <a:lnSpc>
                <a:spcPct val="90000"/>
              </a:lnSpc>
              <a:spcBef>
                <a:spcPts val="400"/>
              </a:spcBef>
              <a:spcAft>
                <a:spcPts val="0"/>
              </a:spcAft>
              <a:buSzPts val="1800"/>
              <a:buChar char="▪"/>
              <a:defRPr sz="18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43" name="Google Shape;43;p6"/>
          <p:cNvSpPr txBox="1"/>
          <p:nvPr>
            <p:ph idx="3" type="body"/>
          </p:nvPr>
        </p:nvSpPr>
        <p:spPr>
          <a:xfrm>
            <a:off x="6231230" y="1913470"/>
            <a:ext cx="4754880" cy="743094"/>
          </a:xfrm>
          <a:prstGeom prst="rect">
            <a:avLst/>
          </a:prstGeom>
          <a:noFill/>
          <a:ln>
            <a:noFill/>
          </a:ln>
        </p:spPr>
        <p:txBody>
          <a:bodyPr anchorCtr="0" anchor="ctr" bIns="45700" lIns="91425" spcFirstLastPara="1" rIns="91425" wrap="square" tIns="45700"/>
          <a:lstStyle>
            <a:lvl1pPr indent="-228600" lvl="0" marL="457200" algn="l">
              <a:lnSpc>
                <a:spcPct val="90000"/>
              </a:lnSpc>
              <a:spcBef>
                <a:spcPts val="1200"/>
              </a:spcBef>
              <a:spcAft>
                <a:spcPts val="0"/>
              </a:spcAft>
              <a:buSzPts val="2100"/>
              <a:buNone/>
              <a:defRPr b="1" sz="2100"/>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4" name="Google Shape;44;p6"/>
          <p:cNvSpPr txBox="1"/>
          <p:nvPr>
            <p:ph idx="4" type="body"/>
          </p:nvPr>
        </p:nvSpPr>
        <p:spPr>
          <a:xfrm>
            <a:off x="6231230" y="2656564"/>
            <a:ext cx="4754880" cy="3566160"/>
          </a:xfrm>
          <a:prstGeom prst="rect">
            <a:avLst/>
          </a:prstGeom>
          <a:noFill/>
          <a:ln>
            <a:noFill/>
          </a:ln>
        </p:spPr>
        <p:txBody>
          <a:bodyPr anchorCtr="0" anchor="t" bIns="45700" lIns="91425" spcFirstLastPara="1" rIns="91425" wrap="square" tIns="45700"/>
          <a:lstStyle>
            <a:lvl1pPr indent="-368300" lvl="0" marL="457200" algn="l">
              <a:lnSpc>
                <a:spcPct val="90000"/>
              </a:lnSpc>
              <a:spcBef>
                <a:spcPts val="1200"/>
              </a:spcBef>
              <a:spcAft>
                <a:spcPts val="0"/>
              </a:spcAft>
              <a:buSzPts val="2200"/>
              <a:buChar char="▪"/>
              <a:defRPr sz="2200"/>
            </a:lvl1pPr>
            <a:lvl2pPr indent="-355600" lvl="1" marL="914400" algn="l">
              <a:lnSpc>
                <a:spcPct val="90000"/>
              </a:lnSpc>
              <a:spcBef>
                <a:spcPts val="200"/>
              </a:spcBef>
              <a:spcAft>
                <a:spcPts val="0"/>
              </a:spcAft>
              <a:buSzPts val="2000"/>
              <a:buChar char="▪"/>
              <a:defRPr sz="2000"/>
            </a:lvl2pPr>
            <a:lvl3pPr indent="-342900" lvl="2" marL="1371600" algn="l">
              <a:lnSpc>
                <a:spcPct val="90000"/>
              </a:lnSpc>
              <a:spcBef>
                <a:spcPts val="400"/>
              </a:spcBef>
              <a:spcAft>
                <a:spcPts val="0"/>
              </a:spcAft>
              <a:buSzPts val="1800"/>
              <a:buChar char="▪"/>
              <a:defRPr sz="18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45" name="Google Shape;45;p6"/>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7"/>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9"/>
          <p:cNvSpPr txBox="1"/>
          <p:nvPr>
            <p:ph idx="1" type="body"/>
          </p:nvPr>
        </p:nvSpPr>
        <p:spPr>
          <a:xfrm>
            <a:off x="1207008" y="2120054"/>
            <a:ext cx="6126480" cy="4114800"/>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200"/>
              </a:spcBef>
              <a:spcAft>
                <a:spcPts val="0"/>
              </a:spcAft>
              <a:buSzPts val="3200"/>
              <a:buChar char="▪"/>
              <a:defRPr sz="3200"/>
            </a:lvl1pPr>
            <a:lvl2pPr indent="-406400" lvl="1" marL="914400" algn="l">
              <a:lnSpc>
                <a:spcPct val="90000"/>
              </a:lnSpc>
              <a:spcBef>
                <a:spcPts val="200"/>
              </a:spcBef>
              <a:spcAft>
                <a:spcPts val="0"/>
              </a:spcAft>
              <a:buSzPts val="2800"/>
              <a:buChar char="▪"/>
              <a:defRPr sz="2800"/>
            </a:lvl2pPr>
            <a:lvl3pPr indent="-381000" lvl="2" marL="1371600" algn="l">
              <a:lnSpc>
                <a:spcPct val="90000"/>
              </a:lnSpc>
              <a:spcBef>
                <a:spcPts val="400"/>
              </a:spcBef>
              <a:spcAft>
                <a:spcPts val="0"/>
              </a:spcAft>
              <a:buSzPts val="2400"/>
              <a:buChar char="▪"/>
              <a:defRPr sz="2400"/>
            </a:lvl3pPr>
            <a:lvl4pPr indent="-355600" lvl="3" marL="1828800" algn="l">
              <a:lnSpc>
                <a:spcPct val="90000"/>
              </a:lnSpc>
              <a:spcBef>
                <a:spcPts val="400"/>
              </a:spcBef>
              <a:spcAft>
                <a:spcPts val="0"/>
              </a:spcAft>
              <a:buSzPts val="2000"/>
              <a:buChar char="▪"/>
              <a:defRPr sz="2000"/>
            </a:lvl4pPr>
            <a:lvl5pPr indent="-355600" lvl="4" marL="2286000" algn="l">
              <a:lnSpc>
                <a:spcPct val="90000"/>
              </a:lnSpc>
              <a:spcBef>
                <a:spcPts val="400"/>
              </a:spcBef>
              <a:spcAft>
                <a:spcPts val="0"/>
              </a:spcAft>
              <a:buSzPts val="2000"/>
              <a:buChar char="▪"/>
              <a:defRPr sz="2000"/>
            </a:lvl5pPr>
            <a:lvl6pPr indent="-355600" lvl="5" marL="2743200" algn="l">
              <a:lnSpc>
                <a:spcPct val="90000"/>
              </a:lnSpc>
              <a:spcBef>
                <a:spcPts val="400"/>
              </a:spcBef>
              <a:spcAft>
                <a:spcPts val="0"/>
              </a:spcAft>
              <a:buSzPts val="2000"/>
              <a:buChar char="▪"/>
              <a:defRPr sz="2000"/>
            </a:lvl6pPr>
            <a:lvl7pPr indent="-355600" lvl="6" marL="3200400" algn="l">
              <a:lnSpc>
                <a:spcPct val="90000"/>
              </a:lnSpc>
              <a:spcBef>
                <a:spcPts val="400"/>
              </a:spcBef>
              <a:spcAft>
                <a:spcPts val="0"/>
              </a:spcAft>
              <a:buSzPts val="2000"/>
              <a:buChar char="▪"/>
              <a:defRPr sz="2000"/>
            </a:lvl7pPr>
            <a:lvl8pPr indent="-355600" lvl="7" marL="3657600" algn="l">
              <a:lnSpc>
                <a:spcPct val="90000"/>
              </a:lnSpc>
              <a:spcBef>
                <a:spcPts val="400"/>
              </a:spcBef>
              <a:spcAft>
                <a:spcPts val="0"/>
              </a:spcAft>
              <a:buSzPts val="2000"/>
              <a:buChar char="▪"/>
              <a:defRPr sz="2000"/>
            </a:lvl8pPr>
            <a:lvl9pPr indent="-355600" lvl="8" marL="4114800" algn="l">
              <a:lnSpc>
                <a:spcPct val="90000"/>
              </a:lnSpc>
              <a:spcBef>
                <a:spcPts val="400"/>
              </a:spcBef>
              <a:spcAft>
                <a:spcPts val="400"/>
              </a:spcAft>
              <a:buSzPts val="2000"/>
              <a:buChar char="▪"/>
              <a:defRPr sz="2000"/>
            </a:lvl9pPr>
          </a:lstStyle>
          <a:p/>
        </p:txBody>
      </p:sp>
      <p:sp>
        <p:nvSpPr>
          <p:cNvPr id="60" name="Google Shape;60;p9"/>
          <p:cNvSpPr txBox="1"/>
          <p:nvPr>
            <p:ph idx="2" type="body"/>
          </p:nvPr>
        </p:nvSpPr>
        <p:spPr>
          <a:xfrm>
            <a:off x="7789023" y="2147486"/>
            <a:ext cx="3200400" cy="3432319"/>
          </a:xfrm>
          <a:prstGeom prst="rect">
            <a:avLst/>
          </a:prstGeom>
          <a:noFill/>
          <a:ln>
            <a:noFill/>
          </a:ln>
        </p:spPr>
        <p:txBody>
          <a:bodyPr anchorCtr="0" anchor="t" bIns="45700" lIns="91425" spcFirstLastPara="1" rIns="91425" wrap="square" tIns="45700"/>
          <a:lstStyle>
            <a:lvl1pPr indent="-228600" lvl="0" marL="457200" algn="l">
              <a:lnSpc>
                <a:spcPct val="95000"/>
              </a:lnSpc>
              <a:spcBef>
                <a:spcPts val="1200"/>
              </a:spcBef>
              <a:spcAft>
                <a:spcPts val="0"/>
              </a:spcAft>
              <a:buSzPts val="1800"/>
              <a:buNone/>
              <a:defRPr sz="1800"/>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61" name="Google Shape;61;p9"/>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0"/>
          <p:cNvSpPr/>
          <p:nvPr>
            <p:ph idx="2" type="pic"/>
          </p:nvPr>
        </p:nvSpPr>
        <p:spPr>
          <a:xfrm>
            <a:off x="1280160" y="2211494"/>
            <a:ext cx="6126480" cy="3931920"/>
          </a:xfrm>
          <a:prstGeom prst="rect">
            <a:avLst/>
          </a:prstGeom>
          <a:solidFill>
            <a:srgbClr val="F7F7F7"/>
          </a:solidFill>
          <a:ln>
            <a:noFill/>
          </a:ln>
        </p:spPr>
        <p:txBody>
          <a:bodyPr anchorCtr="0" anchor="t" bIns="45700" lIns="91425" spcFirstLastPara="1" rIns="91425" wrap="square" tIns="365750"/>
          <a:lstStyle>
            <a:lvl1pPr lvl="0" marR="0" rtl="0" algn="ctr">
              <a:lnSpc>
                <a:spcPct val="90000"/>
              </a:lnSpc>
              <a:spcBef>
                <a:spcPts val="1200"/>
              </a:spcBef>
              <a:spcAft>
                <a:spcPts val="0"/>
              </a:spcAft>
              <a:buClr>
                <a:schemeClr val="lt1"/>
              </a:buClr>
              <a:buSzPts val="3200"/>
              <a:buFont typeface="Noto Sans Symbols"/>
              <a:buNone/>
              <a:defRPr b="0" i="0" sz="3200" u="none" cap="none" strike="noStrike">
                <a:solidFill>
                  <a:srgbClr val="7F7F7F"/>
                </a:solidFill>
                <a:latin typeface="Corbel"/>
                <a:ea typeface="Corbel"/>
                <a:cs typeface="Corbel"/>
                <a:sym typeface="Corbel"/>
              </a:defRPr>
            </a:lvl1pPr>
            <a:lvl2pPr lvl="1" marR="0" rtl="0" algn="l">
              <a:lnSpc>
                <a:spcPct val="90000"/>
              </a:lnSpc>
              <a:spcBef>
                <a:spcPts val="200"/>
              </a:spcBef>
              <a:spcAft>
                <a:spcPts val="0"/>
              </a:spcAft>
              <a:buClr>
                <a:schemeClr val="lt1"/>
              </a:buClr>
              <a:buSzPts val="2800"/>
              <a:buFont typeface="Noto Sans Symbols"/>
              <a:buNone/>
              <a:defRPr b="0" i="0" sz="2800" u="none" cap="none" strike="noStrike">
                <a:solidFill>
                  <a:schemeClr val="lt1"/>
                </a:solidFill>
                <a:latin typeface="Corbel"/>
                <a:ea typeface="Corbel"/>
                <a:cs typeface="Corbel"/>
                <a:sym typeface="Corbel"/>
              </a:defRPr>
            </a:lvl2pPr>
            <a:lvl3pPr lvl="2" marR="0" rtl="0" algn="l">
              <a:lnSpc>
                <a:spcPct val="90000"/>
              </a:lnSpc>
              <a:spcBef>
                <a:spcPts val="400"/>
              </a:spcBef>
              <a:spcAft>
                <a:spcPts val="0"/>
              </a:spcAft>
              <a:buClr>
                <a:schemeClr val="lt1"/>
              </a:buClr>
              <a:buSzPts val="2400"/>
              <a:buFont typeface="Noto Sans Symbols"/>
              <a:buNone/>
              <a:defRPr b="0" i="0" sz="2400" u="none" cap="none" strike="noStrike">
                <a:solidFill>
                  <a:schemeClr val="lt1"/>
                </a:solidFill>
                <a:latin typeface="Corbel"/>
                <a:ea typeface="Corbel"/>
                <a:cs typeface="Corbel"/>
                <a:sym typeface="Corbel"/>
              </a:defRPr>
            </a:lvl3pPr>
            <a:lvl4pPr lvl="3" marR="0" rtl="0" algn="l">
              <a:lnSpc>
                <a:spcPct val="90000"/>
              </a:lnSpc>
              <a:spcBef>
                <a:spcPts val="400"/>
              </a:spcBef>
              <a:spcAft>
                <a:spcPts val="0"/>
              </a:spcAft>
              <a:buClr>
                <a:schemeClr val="lt1"/>
              </a:buClr>
              <a:buSzPts val="2000"/>
              <a:buFont typeface="Noto Sans Symbols"/>
              <a:buNone/>
              <a:defRPr b="0" i="0" sz="2000" u="none" cap="none" strike="noStrike">
                <a:solidFill>
                  <a:schemeClr val="lt1"/>
                </a:solidFill>
                <a:latin typeface="Corbel"/>
                <a:ea typeface="Corbel"/>
                <a:cs typeface="Corbel"/>
                <a:sym typeface="Corbel"/>
              </a:defRPr>
            </a:lvl4pPr>
            <a:lvl5pPr lvl="4" marR="0" rtl="0" algn="l">
              <a:lnSpc>
                <a:spcPct val="90000"/>
              </a:lnSpc>
              <a:spcBef>
                <a:spcPts val="400"/>
              </a:spcBef>
              <a:spcAft>
                <a:spcPts val="0"/>
              </a:spcAft>
              <a:buClr>
                <a:schemeClr val="lt1"/>
              </a:buClr>
              <a:buSzPts val="2000"/>
              <a:buFont typeface="Noto Sans Symbols"/>
              <a:buNone/>
              <a:defRPr b="0" i="0" sz="2000" u="none" cap="none" strike="noStrike">
                <a:solidFill>
                  <a:schemeClr val="lt1"/>
                </a:solidFill>
                <a:latin typeface="Corbel"/>
                <a:ea typeface="Corbel"/>
                <a:cs typeface="Corbel"/>
                <a:sym typeface="Corbel"/>
              </a:defRPr>
            </a:lvl5pPr>
            <a:lvl6pPr lvl="5" marR="0" rtl="0" algn="l">
              <a:lnSpc>
                <a:spcPct val="90000"/>
              </a:lnSpc>
              <a:spcBef>
                <a:spcPts val="400"/>
              </a:spcBef>
              <a:spcAft>
                <a:spcPts val="0"/>
              </a:spcAft>
              <a:buClr>
                <a:schemeClr val="lt1"/>
              </a:buClr>
              <a:buSzPts val="2000"/>
              <a:buFont typeface="Noto Sans Symbols"/>
              <a:buNone/>
              <a:defRPr b="0" i="0" sz="2000" u="none" cap="none" strike="noStrike">
                <a:solidFill>
                  <a:schemeClr val="lt1"/>
                </a:solidFill>
                <a:latin typeface="Corbel"/>
                <a:ea typeface="Corbel"/>
                <a:cs typeface="Corbel"/>
                <a:sym typeface="Corbel"/>
              </a:defRPr>
            </a:lvl6pPr>
            <a:lvl7pPr lvl="6" marR="0" rtl="0" algn="l">
              <a:lnSpc>
                <a:spcPct val="90000"/>
              </a:lnSpc>
              <a:spcBef>
                <a:spcPts val="400"/>
              </a:spcBef>
              <a:spcAft>
                <a:spcPts val="0"/>
              </a:spcAft>
              <a:buClr>
                <a:schemeClr val="lt1"/>
              </a:buClr>
              <a:buSzPts val="2000"/>
              <a:buFont typeface="Noto Sans Symbols"/>
              <a:buNone/>
              <a:defRPr b="0" i="0" sz="2000" u="none" cap="none" strike="noStrike">
                <a:solidFill>
                  <a:schemeClr val="lt1"/>
                </a:solidFill>
                <a:latin typeface="Corbel"/>
                <a:ea typeface="Corbel"/>
                <a:cs typeface="Corbel"/>
                <a:sym typeface="Corbel"/>
              </a:defRPr>
            </a:lvl7pPr>
            <a:lvl8pPr lvl="7" marR="0" rtl="0" algn="l">
              <a:lnSpc>
                <a:spcPct val="90000"/>
              </a:lnSpc>
              <a:spcBef>
                <a:spcPts val="400"/>
              </a:spcBef>
              <a:spcAft>
                <a:spcPts val="0"/>
              </a:spcAft>
              <a:buClr>
                <a:schemeClr val="lt1"/>
              </a:buClr>
              <a:buSzPts val="2000"/>
              <a:buFont typeface="Noto Sans Symbols"/>
              <a:buNone/>
              <a:defRPr b="0" i="0" sz="2000" u="none" cap="none" strike="noStrike">
                <a:solidFill>
                  <a:schemeClr val="lt1"/>
                </a:solidFill>
                <a:latin typeface="Corbel"/>
                <a:ea typeface="Corbel"/>
                <a:cs typeface="Corbel"/>
                <a:sym typeface="Corbel"/>
              </a:defRPr>
            </a:lvl8pPr>
            <a:lvl9pPr lvl="8" marR="0" rtl="0" algn="l">
              <a:lnSpc>
                <a:spcPct val="90000"/>
              </a:lnSpc>
              <a:spcBef>
                <a:spcPts val="400"/>
              </a:spcBef>
              <a:spcAft>
                <a:spcPts val="400"/>
              </a:spcAft>
              <a:buClr>
                <a:schemeClr val="lt1"/>
              </a:buClr>
              <a:buSzPts val="2000"/>
              <a:buFont typeface="Noto Sans Symbols"/>
              <a:buNone/>
              <a:defRPr b="0" i="0" sz="2000" u="none" cap="none" strike="noStrike">
                <a:solidFill>
                  <a:schemeClr val="lt1"/>
                </a:solidFill>
                <a:latin typeface="Corbel"/>
                <a:ea typeface="Corbel"/>
                <a:cs typeface="Corbel"/>
                <a:sym typeface="Corbel"/>
              </a:defRPr>
            </a:lvl9pPr>
          </a:lstStyle>
          <a:p/>
        </p:txBody>
      </p:sp>
      <p:sp>
        <p:nvSpPr>
          <p:cNvPr id="67" name="Google Shape;67;p10"/>
          <p:cNvSpPr txBox="1"/>
          <p:nvPr>
            <p:ph idx="1" type="body"/>
          </p:nvPr>
        </p:nvSpPr>
        <p:spPr>
          <a:xfrm>
            <a:off x="7790688" y="2150621"/>
            <a:ext cx="3200400" cy="3429000"/>
          </a:xfrm>
          <a:prstGeom prst="rect">
            <a:avLst/>
          </a:prstGeom>
          <a:noFill/>
          <a:ln>
            <a:noFill/>
          </a:ln>
        </p:spPr>
        <p:txBody>
          <a:bodyPr anchorCtr="0" anchor="t" bIns="45700" lIns="91425" spcFirstLastPara="1" rIns="91425" wrap="square" tIns="45700"/>
          <a:lstStyle>
            <a:lvl1pPr indent="-228600" lvl="0" marL="457200" algn="l">
              <a:lnSpc>
                <a:spcPct val="95000"/>
              </a:lnSpc>
              <a:spcBef>
                <a:spcPts val="1200"/>
              </a:spcBef>
              <a:spcAft>
                <a:spcPts val="0"/>
              </a:spcAft>
              <a:buSzPts val="1800"/>
              <a:buNone/>
              <a:defRPr sz="1800"/>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68" name="Google Shape;68;p10"/>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5" name="Shape 5"/>
        <p:cNvGrpSpPr/>
        <p:nvPr/>
      </p:nvGrpSpPr>
      <p:grpSpPr>
        <a:xfrm>
          <a:off x="0" y="0"/>
          <a:ext cx="0" cy="0"/>
          <a:chOff x="0" y="0"/>
          <a:chExt cx="0" cy="0"/>
        </a:xfrm>
      </p:grpSpPr>
      <p:sp>
        <p:nvSpPr>
          <p:cNvPr id="6" name="Google Shape;6;p1"/>
          <p:cNvSpPr/>
          <p:nvPr/>
        </p:nvSpPr>
        <p:spPr>
          <a:xfrm>
            <a:off x="483" y="176109"/>
            <a:ext cx="12188952" cy="1645919"/>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lstStyle>
            <a:lvl1pPr lvl="0" marR="0" rtl="0" algn="l">
              <a:lnSpc>
                <a:spcPct val="85000"/>
              </a:lnSpc>
              <a:spcBef>
                <a:spcPts val="0"/>
              </a:spcBef>
              <a:spcAft>
                <a:spcPts val="0"/>
              </a:spcAft>
              <a:buClr>
                <a:schemeClr val="dk2"/>
              </a:buClr>
              <a:buSzPts val="4000"/>
              <a:buFont typeface="Corbel"/>
              <a:buNone/>
              <a:defRPr b="0" i="0" sz="4000" u="none" cap="none" strike="noStrike">
                <a:solidFill>
                  <a:schemeClr val="dk2"/>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1202919" y="2011680"/>
            <a:ext cx="9784080" cy="4206240"/>
          </a:xfrm>
          <a:prstGeom prst="rect">
            <a:avLst/>
          </a:prstGeom>
          <a:noFill/>
          <a:ln>
            <a:noFill/>
          </a:ln>
        </p:spPr>
        <p:txBody>
          <a:bodyPr anchorCtr="0" anchor="t" bIns="45700" lIns="91425" spcFirstLastPara="1" rIns="91425" wrap="square" tIns="45700"/>
          <a:lstStyle>
            <a:lvl1pPr indent="-368300" lvl="0" marL="457200" marR="0" rtl="0" algn="l">
              <a:lnSpc>
                <a:spcPct val="90000"/>
              </a:lnSpc>
              <a:spcBef>
                <a:spcPts val="1200"/>
              </a:spcBef>
              <a:spcAft>
                <a:spcPts val="0"/>
              </a:spcAft>
              <a:buClr>
                <a:schemeClr val="lt1"/>
              </a:buClr>
              <a:buSzPts val="2200"/>
              <a:buFont typeface="Noto Sans Symbols"/>
              <a:buChar char="▪"/>
              <a:defRPr b="0" i="0" sz="2200" u="none" cap="none" strike="noStrike">
                <a:solidFill>
                  <a:schemeClr val="lt1"/>
                </a:solidFill>
                <a:latin typeface="Corbel"/>
                <a:ea typeface="Corbel"/>
                <a:cs typeface="Corbel"/>
                <a:sym typeface="Corbel"/>
              </a:defRPr>
            </a:lvl1pPr>
            <a:lvl2pPr indent="-355600" lvl="1" marL="914400" marR="0" rtl="0" algn="l">
              <a:lnSpc>
                <a:spcPct val="90000"/>
              </a:lnSpc>
              <a:spcBef>
                <a:spcPts val="200"/>
              </a:spcBef>
              <a:spcAft>
                <a:spcPts val="0"/>
              </a:spcAft>
              <a:buClr>
                <a:schemeClr val="lt1"/>
              </a:buClr>
              <a:buSzPts val="2000"/>
              <a:buFont typeface="Noto Sans Symbols"/>
              <a:buChar char="▪"/>
              <a:defRPr b="0" i="0" sz="2000" u="none" cap="none" strike="noStrike">
                <a:solidFill>
                  <a:schemeClr val="lt1"/>
                </a:solidFill>
                <a:latin typeface="Corbel"/>
                <a:ea typeface="Corbel"/>
                <a:cs typeface="Corbel"/>
                <a:sym typeface="Corbel"/>
              </a:defRPr>
            </a:lvl2pPr>
            <a:lvl3pPr indent="-342900" lvl="2" marL="1371600" marR="0" rtl="0" algn="l">
              <a:lnSpc>
                <a:spcPct val="90000"/>
              </a:lnSpc>
              <a:spcBef>
                <a:spcPts val="400"/>
              </a:spcBef>
              <a:spcAft>
                <a:spcPts val="0"/>
              </a:spcAft>
              <a:buClr>
                <a:schemeClr val="lt1"/>
              </a:buClr>
              <a:buSzPts val="1800"/>
              <a:buFont typeface="Noto Sans Symbols"/>
              <a:buChar char="▪"/>
              <a:defRPr b="0" i="0" sz="1800" u="none" cap="none" strike="noStrike">
                <a:solidFill>
                  <a:schemeClr val="lt1"/>
                </a:solidFill>
                <a:latin typeface="Corbel"/>
                <a:ea typeface="Corbel"/>
                <a:cs typeface="Corbel"/>
                <a:sym typeface="Corbel"/>
              </a:defRPr>
            </a:lvl3pPr>
            <a:lvl4pPr indent="-330200" lvl="3" marL="18288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4pPr>
            <a:lvl5pPr indent="-330200" lvl="4" marL="22860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5pPr>
            <a:lvl6pPr indent="-330200" lvl="5" marL="27432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6pPr>
            <a:lvl7pPr indent="-330200" lvl="6" marL="32004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7pPr>
            <a:lvl8pPr indent="-330200" lvl="7" marL="36576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8pPr>
            <a:lvl9pPr indent="-330200" lvl="8" marL="4114800" marR="0" rtl="0" algn="l">
              <a:lnSpc>
                <a:spcPct val="90000"/>
              </a:lnSpc>
              <a:spcBef>
                <a:spcPts val="4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9" name="Google Shape;9;p1"/>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lstStyle>
            <a:lvl1pPr lvl="0" marR="0" rtl="0" algn="l">
              <a:spcBef>
                <a:spcPts val="0"/>
              </a:spcBef>
              <a:spcAft>
                <a:spcPts val="0"/>
              </a:spcAft>
              <a:buSzPts val="1400"/>
              <a:buNone/>
              <a:defRPr b="0" i="0" sz="105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0" name="Google Shape;10;p1"/>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5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1" name="Google Shape;11;p1"/>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marR="0" rtl="0" algn="l">
              <a:spcBef>
                <a:spcPts val="0"/>
              </a:spcBef>
              <a:buNone/>
              <a:defRPr b="0" i="0" sz="1200" u="none" cap="none" strike="noStrike">
                <a:solidFill>
                  <a:schemeClr val="lt1"/>
                </a:solidFill>
                <a:latin typeface="Corbel"/>
                <a:ea typeface="Corbel"/>
                <a:cs typeface="Corbel"/>
                <a:sym typeface="Corbel"/>
              </a:defRPr>
            </a:lvl1pPr>
            <a:lvl2pPr indent="0" lvl="1" marL="0" marR="0" rtl="0" algn="l">
              <a:spcBef>
                <a:spcPts val="0"/>
              </a:spcBef>
              <a:buNone/>
              <a:defRPr b="0" i="0" sz="1200" u="none" cap="none" strike="noStrike">
                <a:solidFill>
                  <a:schemeClr val="lt1"/>
                </a:solidFill>
                <a:latin typeface="Corbel"/>
                <a:ea typeface="Corbel"/>
                <a:cs typeface="Corbel"/>
                <a:sym typeface="Corbel"/>
              </a:defRPr>
            </a:lvl2pPr>
            <a:lvl3pPr indent="0" lvl="2" marL="0" marR="0" rtl="0" algn="l">
              <a:spcBef>
                <a:spcPts val="0"/>
              </a:spcBef>
              <a:buNone/>
              <a:defRPr b="0" i="0" sz="1200" u="none" cap="none" strike="noStrike">
                <a:solidFill>
                  <a:schemeClr val="lt1"/>
                </a:solidFill>
                <a:latin typeface="Corbel"/>
                <a:ea typeface="Corbel"/>
                <a:cs typeface="Corbel"/>
                <a:sym typeface="Corbel"/>
              </a:defRPr>
            </a:lvl3pPr>
            <a:lvl4pPr indent="0" lvl="3" marL="0" marR="0" rtl="0" algn="l">
              <a:spcBef>
                <a:spcPts val="0"/>
              </a:spcBef>
              <a:buNone/>
              <a:defRPr b="0" i="0" sz="1200" u="none" cap="none" strike="noStrike">
                <a:solidFill>
                  <a:schemeClr val="lt1"/>
                </a:solidFill>
                <a:latin typeface="Corbel"/>
                <a:ea typeface="Corbel"/>
                <a:cs typeface="Corbel"/>
                <a:sym typeface="Corbel"/>
              </a:defRPr>
            </a:lvl4pPr>
            <a:lvl5pPr indent="0" lvl="4" marL="0" marR="0" rtl="0" algn="l">
              <a:spcBef>
                <a:spcPts val="0"/>
              </a:spcBef>
              <a:buNone/>
              <a:defRPr b="0" i="0" sz="1200" u="none" cap="none" strike="noStrike">
                <a:solidFill>
                  <a:schemeClr val="lt1"/>
                </a:solidFill>
                <a:latin typeface="Corbel"/>
                <a:ea typeface="Corbel"/>
                <a:cs typeface="Corbel"/>
                <a:sym typeface="Corbel"/>
              </a:defRPr>
            </a:lvl5pPr>
            <a:lvl6pPr indent="0" lvl="5" marL="0" marR="0" rtl="0" algn="l">
              <a:spcBef>
                <a:spcPts val="0"/>
              </a:spcBef>
              <a:buNone/>
              <a:defRPr b="0" i="0" sz="1200" u="none" cap="none" strike="noStrike">
                <a:solidFill>
                  <a:schemeClr val="lt1"/>
                </a:solidFill>
                <a:latin typeface="Corbel"/>
                <a:ea typeface="Corbel"/>
                <a:cs typeface="Corbel"/>
                <a:sym typeface="Corbel"/>
              </a:defRPr>
            </a:lvl6pPr>
            <a:lvl7pPr indent="0" lvl="6" marL="0" marR="0" rtl="0" algn="l">
              <a:spcBef>
                <a:spcPts val="0"/>
              </a:spcBef>
              <a:buNone/>
              <a:defRPr b="0" i="0" sz="1200" u="none" cap="none" strike="noStrike">
                <a:solidFill>
                  <a:schemeClr val="lt1"/>
                </a:solidFill>
                <a:latin typeface="Corbel"/>
                <a:ea typeface="Corbel"/>
                <a:cs typeface="Corbel"/>
                <a:sym typeface="Corbel"/>
              </a:defRPr>
            </a:lvl7pPr>
            <a:lvl8pPr indent="0" lvl="7" marL="0" marR="0" rtl="0" algn="l">
              <a:spcBef>
                <a:spcPts val="0"/>
              </a:spcBef>
              <a:buNone/>
              <a:defRPr b="0" i="0" sz="1200" u="none" cap="none" strike="noStrike">
                <a:solidFill>
                  <a:schemeClr val="lt1"/>
                </a:solidFill>
                <a:latin typeface="Corbel"/>
                <a:ea typeface="Corbel"/>
                <a:cs typeface="Corbel"/>
                <a:sym typeface="Corbel"/>
              </a:defRPr>
            </a:lvl8pPr>
            <a:lvl9pPr indent="0" lvl="8" marL="0" marR="0" rtl="0" algn="l">
              <a:spcBef>
                <a:spcPts val="0"/>
              </a:spcBef>
              <a:buNone/>
              <a:defRPr b="0" i="0" sz="1200" u="none" cap="none" strike="noStrike">
                <a:solidFill>
                  <a:schemeClr val="lt1"/>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84" name="Shape 84"/>
        <p:cNvGrpSpPr/>
        <p:nvPr/>
      </p:nvGrpSpPr>
      <p:grpSpPr>
        <a:xfrm>
          <a:off x="0" y="0"/>
          <a:ext cx="0" cy="0"/>
          <a:chOff x="0" y="0"/>
          <a:chExt cx="0" cy="0"/>
        </a:xfrm>
      </p:grpSpPr>
      <p:sp>
        <p:nvSpPr>
          <p:cNvPr id="85" name="Google Shape;85;p13"/>
          <p:cNvSpPr/>
          <p:nvPr/>
        </p:nvSpPr>
        <p:spPr>
          <a:xfrm>
            <a:off x="483" y="176109"/>
            <a:ext cx="12188952" cy="1645919"/>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lstStyle>
            <a:lvl1pPr lvl="0" marR="0" rtl="0" algn="l">
              <a:lnSpc>
                <a:spcPct val="85000"/>
              </a:lnSpc>
              <a:spcBef>
                <a:spcPts val="0"/>
              </a:spcBef>
              <a:spcAft>
                <a:spcPts val="0"/>
              </a:spcAft>
              <a:buClr>
                <a:schemeClr val="lt2"/>
              </a:buClr>
              <a:buSzPts val="4000"/>
              <a:buFont typeface="Corbel"/>
              <a:buNone/>
              <a:defRPr b="0" i="0" sz="4000" u="none" cap="none" strike="noStrike">
                <a:solidFill>
                  <a:schemeClr val="lt2"/>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7" name="Google Shape;87;p13"/>
          <p:cNvSpPr txBox="1"/>
          <p:nvPr>
            <p:ph idx="1" type="body"/>
          </p:nvPr>
        </p:nvSpPr>
        <p:spPr>
          <a:xfrm>
            <a:off x="1202919" y="2011680"/>
            <a:ext cx="9784080" cy="4206240"/>
          </a:xfrm>
          <a:prstGeom prst="rect">
            <a:avLst/>
          </a:prstGeom>
          <a:noFill/>
          <a:ln>
            <a:noFill/>
          </a:ln>
        </p:spPr>
        <p:txBody>
          <a:bodyPr anchorCtr="0" anchor="t" bIns="45700" lIns="91425" spcFirstLastPara="1" rIns="91425" wrap="square" tIns="45700"/>
          <a:lstStyle>
            <a:lvl1pPr indent="-368300" lvl="0" marL="457200" marR="0" rtl="0" algn="l">
              <a:lnSpc>
                <a:spcPct val="90000"/>
              </a:lnSpc>
              <a:spcBef>
                <a:spcPts val="1200"/>
              </a:spcBef>
              <a:spcAft>
                <a:spcPts val="0"/>
              </a:spcAft>
              <a:buClr>
                <a:schemeClr val="dk1"/>
              </a:buClr>
              <a:buSzPts val="2200"/>
              <a:buFont typeface="Noto Sans Symbols"/>
              <a:buChar char="▪"/>
              <a:defRPr b="0" i="0" sz="2200" u="none" cap="none" strike="noStrike">
                <a:solidFill>
                  <a:schemeClr val="dk1"/>
                </a:solidFill>
                <a:latin typeface="Corbel"/>
                <a:ea typeface="Corbel"/>
                <a:cs typeface="Corbel"/>
                <a:sym typeface="Corbel"/>
              </a:defRPr>
            </a:lvl1pPr>
            <a:lvl2pPr indent="-355600" lvl="1" marL="914400" marR="0" rtl="0" algn="l">
              <a:lnSpc>
                <a:spcPct val="90000"/>
              </a:lnSpc>
              <a:spcBef>
                <a:spcPts val="200"/>
              </a:spcBef>
              <a:spcAft>
                <a:spcPts val="0"/>
              </a:spcAft>
              <a:buClr>
                <a:schemeClr val="dk1"/>
              </a:buClr>
              <a:buSzPts val="2000"/>
              <a:buFont typeface="Noto Sans Symbols"/>
              <a:buChar char="▪"/>
              <a:defRPr b="0" i="0" sz="2000" u="none" cap="none" strike="noStrike">
                <a:solidFill>
                  <a:schemeClr val="dk1"/>
                </a:solidFill>
                <a:latin typeface="Corbel"/>
                <a:ea typeface="Corbel"/>
                <a:cs typeface="Corbel"/>
                <a:sym typeface="Corbel"/>
              </a:defRPr>
            </a:lvl2pPr>
            <a:lvl3pPr indent="-342900" lvl="2" marL="1371600" marR="0" rtl="0" algn="l">
              <a:lnSpc>
                <a:spcPct val="90000"/>
              </a:lnSpc>
              <a:spcBef>
                <a:spcPts val="400"/>
              </a:spcBef>
              <a:spcAft>
                <a:spcPts val="0"/>
              </a:spcAft>
              <a:buClr>
                <a:schemeClr val="dk1"/>
              </a:buClr>
              <a:buSzPts val="1800"/>
              <a:buFont typeface="Noto Sans Symbols"/>
              <a:buChar char="▪"/>
              <a:defRPr b="0" i="0" sz="1800" u="none" cap="none" strike="noStrike">
                <a:solidFill>
                  <a:schemeClr val="dk1"/>
                </a:solidFill>
                <a:latin typeface="Corbel"/>
                <a:ea typeface="Corbel"/>
                <a:cs typeface="Corbel"/>
                <a:sym typeface="Corbel"/>
              </a:defRPr>
            </a:lvl3pPr>
            <a:lvl4pPr indent="-330200" lvl="3" marL="1828800" marR="0" rtl="0" algn="l">
              <a:lnSpc>
                <a:spcPct val="90000"/>
              </a:lnSpc>
              <a:spcBef>
                <a:spcPts val="400"/>
              </a:spcBef>
              <a:spcAft>
                <a:spcPts val="0"/>
              </a:spcAft>
              <a:buClr>
                <a:schemeClr val="dk1"/>
              </a:buClr>
              <a:buSzPts val="1600"/>
              <a:buFont typeface="Noto Sans Symbols"/>
              <a:buChar char="▪"/>
              <a:defRPr b="0" i="0" sz="1600" u="none" cap="none" strike="noStrike">
                <a:solidFill>
                  <a:schemeClr val="dk1"/>
                </a:solidFill>
                <a:latin typeface="Corbel"/>
                <a:ea typeface="Corbel"/>
                <a:cs typeface="Corbel"/>
                <a:sym typeface="Corbel"/>
              </a:defRPr>
            </a:lvl4pPr>
            <a:lvl5pPr indent="-330200" lvl="4" marL="2286000" marR="0" rtl="0" algn="l">
              <a:lnSpc>
                <a:spcPct val="90000"/>
              </a:lnSpc>
              <a:spcBef>
                <a:spcPts val="400"/>
              </a:spcBef>
              <a:spcAft>
                <a:spcPts val="0"/>
              </a:spcAft>
              <a:buClr>
                <a:schemeClr val="dk1"/>
              </a:buClr>
              <a:buSzPts val="1600"/>
              <a:buFont typeface="Noto Sans Symbols"/>
              <a:buChar char="▪"/>
              <a:defRPr b="0" i="0" sz="1600" u="none" cap="none" strike="noStrike">
                <a:solidFill>
                  <a:schemeClr val="dk1"/>
                </a:solidFill>
                <a:latin typeface="Corbel"/>
                <a:ea typeface="Corbel"/>
                <a:cs typeface="Corbel"/>
                <a:sym typeface="Corbel"/>
              </a:defRPr>
            </a:lvl5pPr>
            <a:lvl6pPr indent="-330200" lvl="5" marL="2743200" marR="0" rtl="0" algn="l">
              <a:lnSpc>
                <a:spcPct val="90000"/>
              </a:lnSpc>
              <a:spcBef>
                <a:spcPts val="400"/>
              </a:spcBef>
              <a:spcAft>
                <a:spcPts val="0"/>
              </a:spcAft>
              <a:buClr>
                <a:schemeClr val="dk1"/>
              </a:buClr>
              <a:buSzPts val="1600"/>
              <a:buFont typeface="Noto Sans Symbols"/>
              <a:buChar char="▪"/>
              <a:defRPr b="0" i="0" sz="1600" u="none" cap="none" strike="noStrike">
                <a:solidFill>
                  <a:schemeClr val="dk1"/>
                </a:solidFill>
                <a:latin typeface="Corbel"/>
                <a:ea typeface="Corbel"/>
                <a:cs typeface="Corbel"/>
                <a:sym typeface="Corbel"/>
              </a:defRPr>
            </a:lvl6pPr>
            <a:lvl7pPr indent="-330200" lvl="6" marL="3200400" marR="0" rtl="0" algn="l">
              <a:lnSpc>
                <a:spcPct val="90000"/>
              </a:lnSpc>
              <a:spcBef>
                <a:spcPts val="400"/>
              </a:spcBef>
              <a:spcAft>
                <a:spcPts val="0"/>
              </a:spcAft>
              <a:buClr>
                <a:schemeClr val="dk1"/>
              </a:buClr>
              <a:buSzPts val="1600"/>
              <a:buFont typeface="Noto Sans Symbols"/>
              <a:buChar char="▪"/>
              <a:defRPr b="0" i="0" sz="1600" u="none" cap="none" strike="noStrike">
                <a:solidFill>
                  <a:schemeClr val="dk1"/>
                </a:solidFill>
                <a:latin typeface="Corbel"/>
                <a:ea typeface="Corbel"/>
                <a:cs typeface="Corbel"/>
                <a:sym typeface="Corbel"/>
              </a:defRPr>
            </a:lvl7pPr>
            <a:lvl8pPr indent="-330200" lvl="7" marL="3657600" marR="0" rtl="0" algn="l">
              <a:lnSpc>
                <a:spcPct val="90000"/>
              </a:lnSpc>
              <a:spcBef>
                <a:spcPts val="400"/>
              </a:spcBef>
              <a:spcAft>
                <a:spcPts val="0"/>
              </a:spcAft>
              <a:buClr>
                <a:schemeClr val="dk1"/>
              </a:buClr>
              <a:buSzPts val="1600"/>
              <a:buFont typeface="Noto Sans Symbols"/>
              <a:buChar char="▪"/>
              <a:defRPr b="0" i="0" sz="1600" u="none" cap="none" strike="noStrike">
                <a:solidFill>
                  <a:schemeClr val="dk1"/>
                </a:solidFill>
                <a:latin typeface="Corbel"/>
                <a:ea typeface="Corbel"/>
                <a:cs typeface="Corbel"/>
                <a:sym typeface="Corbel"/>
              </a:defRPr>
            </a:lvl8pPr>
            <a:lvl9pPr indent="-330200" lvl="8" marL="4114800" marR="0" rtl="0" algn="l">
              <a:lnSpc>
                <a:spcPct val="90000"/>
              </a:lnSpc>
              <a:spcBef>
                <a:spcPts val="400"/>
              </a:spcBef>
              <a:spcAft>
                <a:spcPts val="400"/>
              </a:spcAft>
              <a:buClr>
                <a:schemeClr val="dk1"/>
              </a:buClr>
              <a:buSzPts val="1600"/>
              <a:buFont typeface="Noto Sans Symbols"/>
              <a:buChar char="▪"/>
              <a:defRPr b="0" i="0" sz="1600" u="none" cap="none" strike="noStrike">
                <a:solidFill>
                  <a:schemeClr val="dk1"/>
                </a:solidFill>
                <a:latin typeface="Corbel"/>
                <a:ea typeface="Corbel"/>
                <a:cs typeface="Corbel"/>
                <a:sym typeface="Corbel"/>
              </a:defRPr>
            </a:lvl9pPr>
          </a:lstStyle>
          <a:p/>
        </p:txBody>
      </p:sp>
      <p:sp>
        <p:nvSpPr>
          <p:cNvPr id="88" name="Google Shape;88;p13"/>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lstStyle>
            <a:lvl1pPr lvl="0" marR="0" rtl="0" algn="l">
              <a:spcBef>
                <a:spcPts val="0"/>
              </a:spcBef>
              <a:spcAft>
                <a:spcPts val="0"/>
              </a:spcAft>
              <a:buSzPts val="1400"/>
              <a:buNone/>
              <a:defRPr b="0" i="0" sz="105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89" name="Google Shape;89;p13"/>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5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90" name="Google Shape;90;p13"/>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marR="0" rtl="0" algn="l">
              <a:spcBef>
                <a:spcPts val="0"/>
              </a:spcBef>
              <a:buNone/>
              <a:defRPr b="0" i="0" sz="1200" u="none" cap="none" strike="noStrike">
                <a:solidFill>
                  <a:schemeClr val="dk1"/>
                </a:solidFill>
                <a:latin typeface="Corbel"/>
                <a:ea typeface="Corbel"/>
                <a:cs typeface="Corbel"/>
                <a:sym typeface="Corbel"/>
              </a:defRPr>
            </a:lvl1pPr>
            <a:lvl2pPr indent="0" lvl="1" marL="0" marR="0" rtl="0" algn="l">
              <a:spcBef>
                <a:spcPts val="0"/>
              </a:spcBef>
              <a:buNone/>
              <a:defRPr b="0" i="0" sz="1200" u="none" cap="none" strike="noStrike">
                <a:solidFill>
                  <a:schemeClr val="dk1"/>
                </a:solidFill>
                <a:latin typeface="Corbel"/>
                <a:ea typeface="Corbel"/>
                <a:cs typeface="Corbel"/>
                <a:sym typeface="Corbel"/>
              </a:defRPr>
            </a:lvl2pPr>
            <a:lvl3pPr indent="0" lvl="2" marL="0" marR="0" rtl="0" algn="l">
              <a:spcBef>
                <a:spcPts val="0"/>
              </a:spcBef>
              <a:buNone/>
              <a:defRPr b="0" i="0" sz="1200" u="none" cap="none" strike="noStrike">
                <a:solidFill>
                  <a:schemeClr val="dk1"/>
                </a:solidFill>
                <a:latin typeface="Corbel"/>
                <a:ea typeface="Corbel"/>
                <a:cs typeface="Corbel"/>
                <a:sym typeface="Corbel"/>
              </a:defRPr>
            </a:lvl3pPr>
            <a:lvl4pPr indent="0" lvl="3" marL="0" marR="0" rtl="0" algn="l">
              <a:spcBef>
                <a:spcPts val="0"/>
              </a:spcBef>
              <a:buNone/>
              <a:defRPr b="0" i="0" sz="1200" u="none" cap="none" strike="noStrike">
                <a:solidFill>
                  <a:schemeClr val="dk1"/>
                </a:solidFill>
                <a:latin typeface="Corbel"/>
                <a:ea typeface="Corbel"/>
                <a:cs typeface="Corbel"/>
                <a:sym typeface="Corbel"/>
              </a:defRPr>
            </a:lvl4pPr>
            <a:lvl5pPr indent="0" lvl="4" marL="0" marR="0" rtl="0" algn="l">
              <a:spcBef>
                <a:spcPts val="0"/>
              </a:spcBef>
              <a:buNone/>
              <a:defRPr b="0" i="0" sz="1200" u="none" cap="none" strike="noStrike">
                <a:solidFill>
                  <a:schemeClr val="dk1"/>
                </a:solidFill>
                <a:latin typeface="Corbel"/>
                <a:ea typeface="Corbel"/>
                <a:cs typeface="Corbel"/>
                <a:sym typeface="Corbel"/>
              </a:defRPr>
            </a:lvl5pPr>
            <a:lvl6pPr indent="0" lvl="5" marL="0" marR="0" rtl="0" algn="l">
              <a:spcBef>
                <a:spcPts val="0"/>
              </a:spcBef>
              <a:buNone/>
              <a:defRPr b="0" i="0" sz="1200" u="none" cap="none" strike="noStrike">
                <a:solidFill>
                  <a:schemeClr val="dk1"/>
                </a:solidFill>
                <a:latin typeface="Corbel"/>
                <a:ea typeface="Corbel"/>
                <a:cs typeface="Corbel"/>
                <a:sym typeface="Corbel"/>
              </a:defRPr>
            </a:lvl6pPr>
            <a:lvl7pPr indent="0" lvl="6" marL="0" marR="0" rtl="0" algn="l">
              <a:spcBef>
                <a:spcPts val="0"/>
              </a:spcBef>
              <a:buNone/>
              <a:defRPr b="0" i="0" sz="1200" u="none" cap="none" strike="noStrike">
                <a:solidFill>
                  <a:schemeClr val="dk1"/>
                </a:solidFill>
                <a:latin typeface="Corbel"/>
                <a:ea typeface="Corbel"/>
                <a:cs typeface="Corbel"/>
                <a:sym typeface="Corbel"/>
              </a:defRPr>
            </a:lvl7pPr>
            <a:lvl8pPr indent="0" lvl="7" marL="0" marR="0" rtl="0" algn="l">
              <a:spcBef>
                <a:spcPts val="0"/>
              </a:spcBef>
              <a:buNone/>
              <a:defRPr b="0" i="0" sz="1200" u="none" cap="none" strike="noStrike">
                <a:solidFill>
                  <a:schemeClr val="dk1"/>
                </a:solidFill>
                <a:latin typeface="Corbel"/>
                <a:ea typeface="Corbel"/>
                <a:cs typeface="Corbel"/>
                <a:sym typeface="Corbel"/>
              </a:defRPr>
            </a:lvl8pPr>
            <a:lvl9pPr indent="0" lvl="8" marL="0" marR="0" rtl="0" algn="l">
              <a:spcBef>
                <a:spcPts val="0"/>
              </a:spcBef>
              <a:buNone/>
              <a:defRPr b="0" i="0" sz="1200" u="none" cap="none" strike="noStrike">
                <a:solidFill>
                  <a:schemeClr val="dk1"/>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10.png"/><Relationship Id="rId7"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ph type="ctrTitle"/>
          </p:nvPr>
        </p:nvSpPr>
        <p:spPr>
          <a:xfrm>
            <a:off x="365759" y="2166364"/>
            <a:ext cx="11471565" cy="1739347"/>
          </a:xfrm>
          <a:prstGeom prst="rect">
            <a:avLst/>
          </a:prstGeom>
          <a:noFill/>
          <a:ln>
            <a:noFill/>
          </a:ln>
        </p:spPr>
        <p:txBody>
          <a:bodyPr anchorCtr="0" anchor="ctr" bIns="45700" lIns="91425" spcFirstLastPara="1" rIns="91425" wrap="square" tIns="45700">
            <a:noAutofit/>
          </a:bodyPr>
          <a:lstStyle/>
          <a:p>
            <a:pPr indent="0" lvl="0" marL="0" rtl="0" algn="ctr">
              <a:lnSpc>
                <a:spcPct val="80000"/>
              </a:lnSpc>
              <a:spcBef>
                <a:spcPts val="0"/>
              </a:spcBef>
              <a:spcAft>
                <a:spcPts val="0"/>
              </a:spcAft>
              <a:buClr>
                <a:schemeClr val="dk2"/>
              </a:buClr>
              <a:buSzPts val="6000"/>
              <a:buFont typeface="Corbel"/>
              <a:buNone/>
            </a:pPr>
            <a:r>
              <a:rPr b="1" lang="en-US"/>
              <a:t>RECOMMENDER SYSTEM FOR GROCERIES CONTRACTOR</a:t>
            </a:r>
            <a:endParaRPr/>
          </a:p>
        </p:txBody>
      </p:sp>
      <p:sp>
        <p:nvSpPr>
          <p:cNvPr id="102" name="Google Shape;102;p15"/>
          <p:cNvSpPr txBox="1"/>
          <p:nvPr>
            <p:ph idx="1" type="subTitle"/>
          </p:nvPr>
        </p:nvSpPr>
        <p:spPr>
          <a:xfrm>
            <a:off x="1524000" y="3996250"/>
            <a:ext cx="9144000" cy="432875"/>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SzPts val="2400"/>
              <a:buNone/>
            </a:pPr>
            <a:r>
              <a:rPr b="1" lang="en-US" sz="2400"/>
              <a:t>(The Battle of Neighborhoods)</a:t>
            </a:r>
            <a:endParaRPr/>
          </a:p>
          <a:p>
            <a:pPr indent="0" lvl="0" marL="0" rtl="0" algn="ctr">
              <a:lnSpc>
                <a:spcPct val="80000"/>
              </a:lnSpc>
              <a:spcBef>
                <a:spcPts val="1400"/>
              </a:spcBef>
              <a:spcAft>
                <a:spcPts val="0"/>
              </a:spcAft>
              <a:buSzPts val="2400"/>
              <a:buNone/>
            </a:pPr>
            <a:r>
              <a:t/>
            </a:r>
            <a:endParaRPr sz="2400"/>
          </a:p>
        </p:txBody>
      </p:sp>
      <p:sp>
        <p:nvSpPr>
          <p:cNvPr id="103" name="Google Shape;103;p15"/>
          <p:cNvSpPr txBox="1"/>
          <p:nvPr/>
        </p:nvSpPr>
        <p:spPr>
          <a:xfrm>
            <a:off x="104775" y="5282125"/>
            <a:ext cx="6260399" cy="13377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000"/>
              <a:buFont typeface="Noto Sans Symbols"/>
              <a:buNone/>
            </a:pPr>
            <a:r>
              <a:rPr b="1" i="0" lang="en-US" sz="2000" u="none" cap="none" strike="noStrike">
                <a:solidFill>
                  <a:schemeClr val="lt1"/>
                </a:solidFill>
                <a:latin typeface="Corbel"/>
                <a:ea typeface="Corbel"/>
                <a:cs typeface="Corbel"/>
                <a:sym typeface="Corbel"/>
              </a:rPr>
              <a:t>Applied Data Science Capstone</a:t>
            </a:r>
            <a:endParaRPr/>
          </a:p>
          <a:p>
            <a:pPr indent="0" lvl="0" marL="0" marR="0" rtl="0" algn="l">
              <a:lnSpc>
                <a:spcPct val="90000"/>
              </a:lnSpc>
              <a:spcBef>
                <a:spcPts val="1400"/>
              </a:spcBef>
              <a:spcAft>
                <a:spcPts val="0"/>
              </a:spcAft>
              <a:buClr>
                <a:schemeClr val="lt1"/>
              </a:buClr>
              <a:buSzPts val="2000"/>
              <a:buFont typeface="Noto Sans Symbols"/>
              <a:buNone/>
            </a:pPr>
            <a:r>
              <a:rPr b="1" i="0" lang="en-US" sz="2000" u="none" cap="none" strike="noStrike">
                <a:solidFill>
                  <a:schemeClr val="lt1"/>
                </a:solidFill>
                <a:latin typeface="Corbel"/>
                <a:ea typeface="Corbel"/>
                <a:cs typeface="Corbel"/>
                <a:sym typeface="Corbel"/>
              </a:rPr>
              <a:t>IBM DATA SCIENCE PROFESSIONAL CERTIFICATE</a:t>
            </a:r>
            <a:endParaRPr/>
          </a:p>
          <a:p>
            <a:pPr indent="0" lvl="0" marL="0" marR="0" rtl="0" algn="l">
              <a:lnSpc>
                <a:spcPct val="90000"/>
              </a:lnSpc>
              <a:spcBef>
                <a:spcPts val="1400"/>
              </a:spcBef>
              <a:spcAft>
                <a:spcPts val="0"/>
              </a:spcAft>
              <a:buClr>
                <a:schemeClr val="lt1"/>
              </a:buClr>
              <a:buSzPts val="2000"/>
              <a:buFont typeface="Noto Sans Symbols"/>
              <a:buNone/>
            </a:pPr>
            <a:r>
              <a:rPr b="1" lang="en-US" sz="2000">
                <a:solidFill>
                  <a:schemeClr val="lt1"/>
                </a:solidFill>
                <a:latin typeface="Corbel"/>
                <a:ea typeface="Corbel"/>
                <a:cs typeface="Corbel"/>
                <a:sym typeface="Corbel"/>
              </a:rPr>
              <a:t>April </a:t>
            </a:r>
            <a:r>
              <a:rPr b="1" i="0" lang="en-US" sz="2000" u="none" cap="none" strike="noStrike">
                <a:solidFill>
                  <a:schemeClr val="lt1"/>
                </a:solidFill>
                <a:latin typeface="Corbel"/>
                <a:ea typeface="Corbel"/>
                <a:cs typeface="Corbel"/>
                <a:sym typeface="Corbel"/>
              </a:rPr>
              <a:t> 2019</a:t>
            </a:r>
            <a:endParaRPr b="0" i="0" sz="2000" u="none" cap="none" strike="noStrike">
              <a:solidFill>
                <a:schemeClr val="lt1"/>
              </a:solidFill>
              <a:latin typeface="Corbel"/>
              <a:ea typeface="Corbel"/>
              <a:cs typeface="Corbel"/>
              <a:sym typeface="Corbel"/>
            </a:endParaRPr>
          </a:p>
        </p:txBody>
      </p:sp>
      <p:sp>
        <p:nvSpPr>
          <p:cNvPr id="104" name="Google Shape;104;p15"/>
          <p:cNvSpPr txBox="1"/>
          <p:nvPr/>
        </p:nvSpPr>
        <p:spPr>
          <a:xfrm>
            <a:off x="10009450" y="5282125"/>
            <a:ext cx="2022300" cy="1337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000"/>
              <a:buFont typeface="Noto Sans Symbols"/>
              <a:buNone/>
            </a:pPr>
            <a:r>
              <a:t/>
            </a:r>
            <a:endParaRPr b="1" i="0" sz="2000" u="none" cap="none" strike="noStrike">
              <a:solidFill>
                <a:schemeClr val="lt1"/>
              </a:solidFill>
              <a:latin typeface="Corbel"/>
              <a:ea typeface="Corbel"/>
              <a:cs typeface="Corbel"/>
              <a:sym typeface="Corbel"/>
            </a:endParaRPr>
          </a:p>
          <a:p>
            <a:pPr indent="0" lvl="0" marL="0" marR="0" rtl="0" algn="l">
              <a:lnSpc>
                <a:spcPct val="90000"/>
              </a:lnSpc>
              <a:spcBef>
                <a:spcPts val="1400"/>
              </a:spcBef>
              <a:spcAft>
                <a:spcPts val="0"/>
              </a:spcAft>
              <a:buClr>
                <a:schemeClr val="lt1"/>
              </a:buClr>
              <a:buSzPts val="2000"/>
              <a:buFont typeface="Noto Sans Symbols"/>
              <a:buNone/>
            </a:pPr>
            <a:r>
              <a:t/>
            </a:r>
            <a:endParaRPr b="1" i="0" sz="2000" u="none" cap="none" strike="noStrike">
              <a:solidFill>
                <a:schemeClr val="lt1"/>
              </a:solidFill>
              <a:latin typeface="Corbel"/>
              <a:ea typeface="Corbel"/>
              <a:cs typeface="Corbel"/>
              <a:sym typeface="Corbel"/>
            </a:endParaRPr>
          </a:p>
          <a:p>
            <a:pPr indent="0" lvl="0" marL="0" marR="0" rtl="0" algn="l">
              <a:lnSpc>
                <a:spcPct val="90000"/>
              </a:lnSpc>
              <a:spcBef>
                <a:spcPts val="1400"/>
              </a:spcBef>
              <a:spcAft>
                <a:spcPts val="0"/>
              </a:spcAft>
              <a:buClr>
                <a:schemeClr val="lt1"/>
              </a:buClr>
              <a:buSzPts val="2000"/>
              <a:buFont typeface="Noto Sans Symbols"/>
              <a:buNone/>
            </a:pPr>
            <a:r>
              <a:rPr b="1" lang="en-US" sz="2000">
                <a:solidFill>
                  <a:schemeClr val="lt1"/>
                </a:solidFill>
                <a:latin typeface="Corbel"/>
                <a:ea typeface="Corbel"/>
                <a:cs typeface="Corbel"/>
                <a:sym typeface="Corbel"/>
              </a:rPr>
              <a:t>Mohamed Adel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chemeClr val="dk2"/>
              </a:buClr>
              <a:buSzPts val="4000"/>
              <a:buFont typeface="Corbel"/>
              <a:buNone/>
            </a:pPr>
            <a:r>
              <a:t/>
            </a:r>
            <a:endParaRPr/>
          </a:p>
        </p:txBody>
      </p:sp>
      <p:sp>
        <p:nvSpPr>
          <p:cNvPr id="171" name="Google Shape;171;p24"/>
          <p:cNvSpPr txBox="1"/>
          <p:nvPr>
            <p:ph idx="1" type="body"/>
          </p:nvPr>
        </p:nvSpPr>
        <p:spPr>
          <a:xfrm>
            <a:off x="1202919" y="2011680"/>
            <a:ext cx="9784080" cy="4206240"/>
          </a:xfrm>
          <a:prstGeom prst="rect">
            <a:avLst/>
          </a:prstGeom>
          <a:noFill/>
          <a:ln>
            <a:noFill/>
          </a:ln>
        </p:spPr>
        <p:txBody>
          <a:bodyPr anchorCtr="0" anchor="t" bIns="45700" lIns="91425" spcFirstLastPara="1" rIns="91425" wrap="square" tIns="45700">
            <a:noAutofit/>
          </a:bodyPr>
          <a:lstStyle/>
          <a:p>
            <a:pPr indent="-43179" lvl="0" marL="182880" rtl="0" algn="l">
              <a:lnSpc>
                <a:spcPct val="90000"/>
              </a:lnSpc>
              <a:spcBef>
                <a:spcPts val="0"/>
              </a:spcBef>
              <a:spcAft>
                <a:spcPts val="0"/>
              </a:spcAft>
              <a:buSzPts val="2200"/>
              <a:buNone/>
            </a:pPr>
            <a:r>
              <a:t/>
            </a:r>
            <a:endParaRPr/>
          </a:p>
        </p:txBody>
      </p:sp>
      <p:sp>
        <p:nvSpPr>
          <p:cNvPr id="172" name="Google Shape;172;p24"/>
          <p:cNvSpPr/>
          <p:nvPr/>
        </p:nvSpPr>
        <p:spPr>
          <a:xfrm>
            <a:off x="3888891" y="2967335"/>
            <a:ext cx="4414222"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5400" u="none" cap="none" strike="noStrike">
                <a:solidFill>
                  <a:srgbClr val="FCFCFC"/>
                </a:solidFill>
                <a:latin typeface="Corbel"/>
                <a:ea typeface="Corbel"/>
                <a:cs typeface="Corbel"/>
                <a:sym typeface="Corbe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chemeClr val="dk2"/>
              </a:buClr>
              <a:buSzPts val="4000"/>
              <a:buFont typeface="Corbel"/>
              <a:buNone/>
            </a:pPr>
            <a:r>
              <a:rPr lang="en-US"/>
              <a:t>PROBLEM DESCRIPTION</a:t>
            </a:r>
            <a:endParaRPr/>
          </a:p>
        </p:txBody>
      </p:sp>
      <p:sp>
        <p:nvSpPr>
          <p:cNvPr id="110" name="Google Shape;110;p16"/>
          <p:cNvSpPr txBox="1"/>
          <p:nvPr>
            <p:ph idx="1" type="body"/>
          </p:nvPr>
        </p:nvSpPr>
        <p:spPr>
          <a:xfrm>
            <a:off x="1202925" y="1792925"/>
            <a:ext cx="9784200" cy="44247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2035"/>
              <a:buNone/>
            </a:pPr>
            <a:r>
              <a:rPr b="1" lang="en-US" sz="2035"/>
              <a:t>Recommender System for Groceries Contractor</a:t>
            </a:r>
            <a:endParaRPr sz="2035"/>
          </a:p>
          <a:p>
            <a:pPr indent="-182880" lvl="0" marL="182880" rtl="0" algn="l">
              <a:lnSpc>
                <a:spcPct val="80000"/>
              </a:lnSpc>
              <a:spcBef>
                <a:spcPts val="1400"/>
              </a:spcBef>
              <a:spcAft>
                <a:spcPts val="0"/>
              </a:spcAft>
              <a:buSzPts val="2035"/>
              <a:buChar char="▪"/>
            </a:pPr>
            <a:r>
              <a:rPr lang="en-US" sz="2035"/>
              <a:t>To provide a groceries contractor (in one of the boroughs of Toronto - Scarborough) recommendations for optimized warehouse location</a:t>
            </a:r>
            <a:endParaRPr/>
          </a:p>
          <a:p>
            <a:pPr indent="-182880" lvl="0" marL="182880" rtl="0" algn="l">
              <a:lnSpc>
                <a:spcPct val="80000"/>
              </a:lnSpc>
              <a:spcBef>
                <a:spcPts val="1400"/>
              </a:spcBef>
              <a:spcAft>
                <a:spcPts val="0"/>
              </a:spcAft>
              <a:buSzPts val="2035"/>
              <a:buChar char="▪"/>
            </a:pPr>
            <a:r>
              <a:rPr lang="en-US" sz="2035"/>
              <a:t>Supplier to various Restaurants, Bakery, Breakfast Spot, Brewery, Cafe (with fresh and high quality groceries)</a:t>
            </a:r>
            <a:endParaRPr/>
          </a:p>
          <a:p>
            <a:pPr indent="-182880" lvl="0" marL="182880" rtl="0" algn="l">
              <a:lnSpc>
                <a:spcPct val="80000"/>
              </a:lnSpc>
              <a:spcBef>
                <a:spcPts val="1400"/>
              </a:spcBef>
              <a:spcAft>
                <a:spcPts val="0"/>
              </a:spcAft>
              <a:buSzPts val="2035"/>
              <a:buChar char="▪"/>
            </a:pPr>
            <a:r>
              <a:rPr lang="en-US" sz="2035"/>
              <a:t>The contractor wants to build a warehouse for the groceries it buys from villagers and farmers inside the borough, so that they will support more customers and also bring better "Quality of Service" to the old customers.</a:t>
            </a:r>
            <a:endParaRPr/>
          </a:p>
          <a:p>
            <a:pPr indent="-182880" lvl="0" marL="182880" rtl="0" algn="l">
              <a:lnSpc>
                <a:spcPct val="80000"/>
              </a:lnSpc>
              <a:spcBef>
                <a:spcPts val="1400"/>
              </a:spcBef>
              <a:spcAft>
                <a:spcPts val="0"/>
              </a:spcAft>
              <a:buSzPts val="2035"/>
              <a:buChar char="▪"/>
            </a:pPr>
            <a:r>
              <a:rPr lang="en-US" sz="2035"/>
              <a:t>The contractor should build this warehouse where it is closest to its customers in order to minimize the cost of transportation in addition to the example above. </a:t>
            </a:r>
            <a:endParaRPr/>
          </a:p>
          <a:p>
            <a:pPr indent="-182880" lvl="0" marL="182880" rtl="0" algn="l">
              <a:lnSpc>
                <a:spcPct val="80000"/>
              </a:lnSpc>
              <a:spcBef>
                <a:spcPts val="1400"/>
              </a:spcBef>
              <a:spcAft>
                <a:spcPts val="0"/>
              </a:spcAft>
              <a:buSzPts val="2035"/>
              <a:buChar char="▪"/>
            </a:pPr>
            <a:r>
              <a:rPr lang="en-US" sz="2035"/>
              <a:t>Finding the right neighborhood is our mission and our recommender system will provide this contractor with a sorted list of neighborhoods in which the first element of the list will be the best suggested neighborhood.</a:t>
            </a:r>
            <a:endParaRPr/>
          </a:p>
          <a:p>
            <a:pPr indent="-53657" lvl="0" marL="182880" rtl="0" algn="l">
              <a:lnSpc>
                <a:spcPct val="80000"/>
              </a:lnSpc>
              <a:spcBef>
                <a:spcPts val="1400"/>
              </a:spcBef>
              <a:spcAft>
                <a:spcPts val="0"/>
              </a:spcAft>
              <a:buSzPts val="2035"/>
              <a:buNone/>
            </a:pPr>
            <a:r>
              <a:t/>
            </a:r>
            <a:endParaRPr sz="203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chemeClr val="dk2"/>
              </a:buClr>
              <a:buSzPts val="4000"/>
              <a:buFont typeface="Corbel"/>
              <a:buNone/>
            </a:pPr>
            <a:r>
              <a:rPr lang="en-US"/>
              <a:t>DATA</a:t>
            </a:r>
            <a:endParaRPr/>
          </a:p>
        </p:txBody>
      </p:sp>
      <p:sp>
        <p:nvSpPr>
          <p:cNvPr id="116" name="Google Shape;116;p17"/>
          <p:cNvSpPr txBox="1"/>
          <p:nvPr>
            <p:ph idx="1" type="body"/>
          </p:nvPr>
        </p:nvSpPr>
        <p:spPr>
          <a:xfrm>
            <a:off x="1202919" y="2011680"/>
            <a:ext cx="9784080" cy="4206240"/>
          </a:xfrm>
          <a:prstGeom prst="rect">
            <a:avLst/>
          </a:prstGeom>
          <a:noFill/>
          <a:ln>
            <a:noFill/>
          </a:ln>
        </p:spPr>
        <p:txBody>
          <a:bodyPr anchorCtr="0" anchor="t" bIns="45700" lIns="91425" spcFirstLastPara="1" rIns="91425" wrap="square" tIns="45700">
            <a:noAutofit/>
          </a:bodyPr>
          <a:lstStyle/>
          <a:p>
            <a:pPr indent="-182880" lvl="0" marL="182880" rtl="0" algn="l">
              <a:lnSpc>
                <a:spcPct val="90000"/>
              </a:lnSpc>
              <a:spcBef>
                <a:spcPts val="0"/>
              </a:spcBef>
              <a:spcAft>
                <a:spcPts val="0"/>
              </a:spcAft>
              <a:buSzPts val="2200"/>
              <a:buChar char="▪"/>
            </a:pPr>
            <a:r>
              <a:rPr lang="en-US"/>
              <a:t>Geo-locational information (latitude and longitude )about that specific borough and the neighborhoods in that borough.</a:t>
            </a:r>
            <a:endParaRPr/>
          </a:p>
          <a:p>
            <a:pPr indent="-182880" lvl="0" marL="182880" rtl="0" algn="l">
              <a:lnSpc>
                <a:spcPct val="90000"/>
              </a:lnSpc>
              <a:spcBef>
                <a:spcPts val="1400"/>
              </a:spcBef>
              <a:spcAft>
                <a:spcPts val="0"/>
              </a:spcAft>
              <a:buSzPts val="2200"/>
              <a:buChar char="▪"/>
            </a:pPr>
            <a:r>
              <a:rPr lang="en-US"/>
              <a:t>Data about different venues in different neighborhoods of that specific borough. </a:t>
            </a:r>
            <a:endParaRPr/>
          </a:p>
          <a:p>
            <a:pPr indent="-182880" lvl="0" marL="182880" rtl="0" algn="l">
              <a:lnSpc>
                <a:spcPct val="90000"/>
              </a:lnSpc>
              <a:spcBef>
                <a:spcPts val="1400"/>
              </a:spcBef>
              <a:spcAft>
                <a:spcPts val="0"/>
              </a:spcAft>
              <a:buSzPts val="2200"/>
              <a:buChar char="▪"/>
            </a:pPr>
            <a:r>
              <a:rPr lang="en-US"/>
              <a:t>"Foursquare" locational information to be used. ( basic and advanced information about that venue) </a:t>
            </a:r>
            <a:endParaRPr/>
          </a:p>
          <a:p>
            <a:pPr indent="-43179" lvl="0" marL="182880" rtl="0" algn="l">
              <a:lnSpc>
                <a:spcPct val="90000"/>
              </a:lnSpc>
              <a:spcBef>
                <a:spcPts val="1400"/>
              </a:spcBef>
              <a:spcAft>
                <a:spcPts val="0"/>
              </a:spcAft>
              <a:buSzPts val="2200"/>
              <a:buNone/>
            </a:pPr>
            <a:r>
              <a:t/>
            </a:r>
            <a:endParaRPr/>
          </a:p>
          <a:p>
            <a:pPr indent="-182880" lvl="0" marL="182880" rtl="0" algn="l">
              <a:lnSpc>
                <a:spcPct val="90000"/>
              </a:lnSpc>
              <a:spcBef>
                <a:spcPts val="1400"/>
              </a:spcBef>
              <a:spcAft>
                <a:spcPts val="0"/>
              </a:spcAft>
              <a:buSzPts val="2200"/>
              <a:buChar char="▪"/>
            </a:pPr>
            <a:r>
              <a:rPr lang="en-US"/>
              <a:t>A typical request from Foursquare will provide us with the following information:</a:t>
            </a:r>
            <a:endParaRPr/>
          </a:p>
          <a:p>
            <a:pPr indent="-182880" lvl="0" marL="182880" rtl="0" algn="l">
              <a:lnSpc>
                <a:spcPct val="90000"/>
              </a:lnSpc>
              <a:spcBef>
                <a:spcPts val="1400"/>
              </a:spcBef>
              <a:spcAft>
                <a:spcPts val="0"/>
              </a:spcAft>
              <a:buSzPts val="1200"/>
              <a:buChar char="▪"/>
            </a:pPr>
            <a:r>
              <a:rPr lang="en-US" sz="1200"/>
              <a:t>[Postal Code] [Neighborhood(s)] [Neighborhood Latitude] [Neighborhood Longitude] [Venue] [Venue Summary] [Venue Category] [Distance (meter)]</a:t>
            </a:r>
            <a:endParaRPr/>
          </a:p>
          <a:p>
            <a:pPr indent="-182880" lvl="0" marL="182880" rtl="0" algn="l">
              <a:lnSpc>
                <a:spcPct val="90000"/>
              </a:lnSpc>
              <a:spcBef>
                <a:spcPts val="1400"/>
              </a:spcBef>
              <a:spcAft>
                <a:spcPts val="0"/>
              </a:spcAft>
              <a:buSzPts val="1200"/>
              <a:buChar char="▪"/>
            </a:pPr>
            <a:r>
              <a:rPr lang="en-US" sz="1200"/>
              <a:t>[M1L] [Clairlea, Golden Mile, Oakridge] [43.711112] [-79.284577] [Tim Hortons] [This spot is popular] [Coffee Shop] [592]</a:t>
            </a:r>
            <a:endParaRPr/>
          </a:p>
          <a:p>
            <a:pPr indent="-43179" lvl="0" marL="182880" rtl="0" algn="l">
              <a:lnSpc>
                <a:spcPct val="90000"/>
              </a:lnSpc>
              <a:spcBef>
                <a:spcPts val="1400"/>
              </a:spcBef>
              <a:spcAft>
                <a:spcPts val="0"/>
              </a:spcAft>
              <a:buSzPts val="22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0" name="Shape 120"/>
        <p:cNvGrpSpPr/>
        <p:nvPr/>
      </p:nvGrpSpPr>
      <p:grpSpPr>
        <a:xfrm>
          <a:off x="0" y="0"/>
          <a:ext cx="0" cy="0"/>
          <a:chOff x="0" y="0"/>
          <a:chExt cx="0" cy="0"/>
        </a:xfrm>
      </p:grpSpPr>
      <p:sp>
        <p:nvSpPr>
          <p:cNvPr id="121" name="Google Shape;121;p18"/>
          <p:cNvSpPr/>
          <p:nvPr/>
        </p:nvSpPr>
        <p:spPr>
          <a:xfrm>
            <a:off x="0" y="0"/>
            <a:ext cx="4616338"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2" name="Google Shape;122;p18"/>
          <p:cNvSpPr/>
          <p:nvPr/>
        </p:nvSpPr>
        <p:spPr>
          <a:xfrm>
            <a:off x="0" y="176981"/>
            <a:ext cx="4686300" cy="163959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3" name="Google Shape;123;p18"/>
          <p:cNvSpPr txBox="1"/>
          <p:nvPr>
            <p:ph type="title"/>
          </p:nvPr>
        </p:nvSpPr>
        <p:spPr>
          <a:xfrm>
            <a:off x="634277" y="284176"/>
            <a:ext cx="3670874" cy="150876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chemeClr val="dk2"/>
              </a:buClr>
              <a:buSzPts val="3400"/>
              <a:buFont typeface="Corbel"/>
              <a:buNone/>
            </a:pPr>
            <a:r>
              <a:rPr lang="en-US" sz="3400">
                <a:solidFill>
                  <a:schemeClr val="dk2"/>
                </a:solidFill>
              </a:rPr>
              <a:t>IDENTIFICATION OF POSTAL CODES</a:t>
            </a:r>
            <a:endParaRPr/>
          </a:p>
        </p:txBody>
      </p:sp>
      <p:sp>
        <p:nvSpPr>
          <p:cNvPr id="124" name="Google Shape;124;p18"/>
          <p:cNvSpPr txBox="1"/>
          <p:nvPr>
            <p:ph idx="1" type="body"/>
          </p:nvPr>
        </p:nvSpPr>
        <p:spPr>
          <a:xfrm>
            <a:off x="634277" y="2011680"/>
            <a:ext cx="3676678" cy="4206240"/>
          </a:xfrm>
          <a:prstGeom prst="rect">
            <a:avLst/>
          </a:prstGeom>
          <a:noFill/>
          <a:ln>
            <a:noFill/>
          </a:ln>
        </p:spPr>
        <p:txBody>
          <a:bodyPr anchorCtr="0" anchor="t" bIns="45700" lIns="91425" spcFirstLastPara="1" rIns="91425" wrap="square" tIns="45700">
            <a:noAutofit/>
          </a:bodyPr>
          <a:lstStyle/>
          <a:p>
            <a:pPr indent="-43179" lvl="0" marL="182880" rtl="0" algn="l">
              <a:lnSpc>
                <a:spcPct val="90000"/>
              </a:lnSpc>
              <a:spcBef>
                <a:spcPts val="0"/>
              </a:spcBef>
              <a:spcAft>
                <a:spcPts val="0"/>
              </a:spcAft>
              <a:buSzPts val="2200"/>
              <a:buNone/>
            </a:pPr>
            <a:r>
              <a:t/>
            </a:r>
            <a:endParaRPr>
              <a:solidFill>
                <a:schemeClr val="lt1"/>
              </a:solidFill>
            </a:endParaRPr>
          </a:p>
        </p:txBody>
      </p:sp>
      <p:sp>
        <p:nvSpPr>
          <p:cNvPr id="125" name="Google Shape;125;p18"/>
          <p:cNvSpPr/>
          <p:nvPr/>
        </p:nvSpPr>
        <p:spPr>
          <a:xfrm>
            <a:off x="4625190" y="0"/>
            <a:ext cx="75668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pic>
        <p:nvPicPr>
          <p:cNvPr id="126" name="Google Shape;126;p18"/>
          <p:cNvPicPr preferRelativeResize="0"/>
          <p:nvPr/>
        </p:nvPicPr>
        <p:blipFill rotWithShape="1">
          <a:blip r:embed="rId3">
            <a:alphaModFix/>
          </a:blip>
          <a:srcRect b="0" l="0" r="0" t="0"/>
          <a:stretch/>
        </p:blipFill>
        <p:spPr>
          <a:xfrm>
            <a:off x="240608" y="2550014"/>
            <a:ext cx="4205083" cy="3326912"/>
          </a:xfrm>
          <a:prstGeom prst="rect">
            <a:avLst/>
          </a:prstGeom>
          <a:noFill/>
          <a:ln>
            <a:noFill/>
          </a:ln>
        </p:spPr>
      </p:pic>
      <p:pic>
        <p:nvPicPr>
          <p:cNvPr id="127" name="Google Shape;127;p18"/>
          <p:cNvPicPr preferRelativeResize="0"/>
          <p:nvPr/>
        </p:nvPicPr>
        <p:blipFill rotWithShape="1">
          <a:blip r:embed="rId4">
            <a:alphaModFix/>
          </a:blip>
          <a:srcRect b="0" l="0" r="0" t="0"/>
          <a:stretch/>
        </p:blipFill>
        <p:spPr>
          <a:xfrm>
            <a:off x="4925270" y="1276551"/>
            <a:ext cx="6887836" cy="430489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chemeClr val="dk2"/>
              </a:buClr>
              <a:buSzPts val="4000"/>
              <a:buFont typeface="Corbel"/>
              <a:buNone/>
            </a:pPr>
            <a:r>
              <a:rPr lang="en-US"/>
              <a:t>FOURSQUARE API ACCESS</a:t>
            </a:r>
            <a:endParaRPr/>
          </a:p>
        </p:txBody>
      </p:sp>
      <p:sp>
        <p:nvSpPr>
          <p:cNvPr id="133" name="Google Shape;133;p19"/>
          <p:cNvSpPr txBox="1"/>
          <p:nvPr>
            <p:ph idx="1" type="body"/>
          </p:nvPr>
        </p:nvSpPr>
        <p:spPr>
          <a:xfrm>
            <a:off x="1202919" y="2011680"/>
            <a:ext cx="9784080" cy="4206240"/>
          </a:xfrm>
          <a:prstGeom prst="rect">
            <a:avLst/>
          </a:prstGeom>
          <a:noFill/>
          <a:ln>
            <a:noFill/>
          </a:ln>
        </p:spPr>
        <p:txBody>
          <a:bodyPr anchorCtr="0" anchor="t" bIns="45700" lIns="91425" spcFirstLastPara="1" rIns="91425" wrap="square" tIns="45700">
            <a:noAutofit/>
          </a:bodyPr>
          <a:lstStyle/>
          <a:p>
            <a:pPr indent="-182880" lvl="0" marL="182880" rtl="0" algn="l">
              <a:lnSpc>
                <a:spcPct val="90000"/>
              </a:lnSpc>
              <a:spcBef>
                <a:spcPts val="0"/>
              </a:spcBef>
              <a:spcAft>
                <a:spcPts val="0"/>
              </a:spcAft>
              <a:buSzPts val="2200"/>
              <a:buChar char="▪"/>
            </a:pPr>
            <a:r>
              <a:rPr b="1" lang="en-US"/>
              <a:t>Information about venues inside each and every neighborhood</a:t>
            </a:r>
            <a:endParaRPr/>
          </a:p>
          <a:p>
            <a:pPr indent="-182880" lvl="0" marL="182880" rtl="0" algn="l">
              <a:lnSpc>
                <a:spcPct val="90000"/>
              </a:lnSpc>
              <a:spcBef>
                <a:spcPts val="1400"/>
              </a:spcBef>
              <a:spcAft>
                <a:spcPts val="0"/>
              </a:spcAft>
              <a:buSzPts val="2200"/>
              <a:buChar char="▪"/>
            </a:pPr>
            <a:r>
              <a:rPr b="1" lang="en-US"/>
              <a:t>Radius chosen: 1000 meter (venues that are at most 1000 meter far from the center of the neighborhood)</a:t>
            </a:r>
            <a:endParaRPr/>
          </a:p>
          <a:p>
            <a:pPr indent="-182880" lvl="0" marL="182880" rtl="0" algn="l">
              <a:lnSpc>
                <a:spcPct val="90000"/>
              </a:lnSpc>
              <a:spcBef>
                <a:spcPts val="1400"/>
              </a:spcBef>
              <a:spcAft>
                <a:spcPts val="0"/>
              </a:spcAft>
              <a:buSzPts val="2200"/>
              <a:buChar char="▪"/>
            </a:pPr>
            <a:r>
              <a:rPr b="1" lang="en-US"/>
              <a:t>Processing on that raw data to find our desirable features for each venue. </a:t>
            </a:r>
            <a:endParaRPr/>
          </a:p>
          <a:p>
            <a:pPr indent="-182880" lvl="0" marL="182880" rtl="0" algn="l">
              <a:lnSpc>
                <a:spcPct val="90000"/>
              </a:lnSpc>
              <a:spcBef>
                <a:spcPts val="1400"/>
              </a:spcBef>
              <a:spcAft>
                <a:spcPts val="0"/>
              </a:spcAft>
              <a:buSzPts val="2200"/>
              <a:buChar char="▪"/>
            </a:pPr>
            <a:r>
              <a:rPr b="1" lang="en-US"/>
              <a:t>Main feature is the category of that venue. </a:t>
            </a:r>
            <a:endParaRPr/>
          </a:p>
          <a:p>
            <a:pPr indent="-182880" lvl="0" marL="182880" rtl="0" algn="l">
              <a:lnSpc>
                <a:spcPct val="90000"/>
              </a:lnSpc>
              <a:spcBef>
                <a:spcPts val="1400"/>
              </a:spcBef>
              <a:spcAft>
                <a:spcPts val="0"/>
              </a:spcAft>
              <a:buSzPts val="2200"/>
              <a:buChar char="▪"/>
            </a:pPr>
            <a:r>
              <a:rPr b="1" lang="en-US"/>
              <a:t>"Venue's Category" will be One-hot encoded and different venues will have different feature-columns. </a:t>
            </a:r>
            <a:endParaRPr/>
          </a:p>
          <a:p>
            <a:pPr indent="-182880" lvl="0" marL="182880" rtl="0" algn="l">
              <a:lnSpc>
                <a:spcPct val="90000"/>
              </a:lnSpc>
              <a:spcBef>
                <a:spcPts val="1400"/>
              </a:spcBef>
              <a:spcAft>
                <a:spcPts val="0"/>
              </a:spcAft>
              <a:buSzPts val="2200"/>
              <a:buChar char="▪"/>
            </a:pPr>
            <a:r>
              <a:rPr b="1" lang="en-US"/>
              <a:t>Next Step: Integrating all restaurant columns to one column "Total Restaurants" and all food joint columns to "Total Joints" column</a:t>
            </a:r>
            <a:endParaRPr/>
          </a:p>
          <a:p>
            <a:pPr indent="-43179" lvl="0" marL="182880" rtl="0" algn="l">
              <a:lnSpc>
                <a:spcPct val="90000"/>
              </a:lnSpc>
              <a:spcBef>
                <a:spcPts val="1400"/>
              </a:spcBef>
              <a:spcAft>
                <a:spcPts val="0"/>
              </a:spcAft>
              <a:buSzPts val="22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chemeClr val="dk2"/>
              </a:buClr>
              <a:buSzPts val="4000"/>
              <a:buFont typeface="Corbel"/>
              <a:buNone/>
            </a:pPr>
            <a:r>
              <a:rPr lang="en-US"/>
              <a:t>FOURSQUARE API ACCESS</a:t>
            </a:r>
            <a:endParaRPr/>
          </a:p>
        </p:txBody>
      </p:sp>
      <p:sp>
        <p:nvSpPr>
          <p:cNvPr id="139" name="Google Shape;139;p20"/>
          <p:cNvSpPr txBox="1"/>
          <p:nvPr>
            <p:ph idx="1" type="body"/>
          </p:nvPr>
        </p:nvSpPr>
        <p:spPr>
          <a:xfrm>
            <a:off x="1202919" y="2011680"/>
            <a:ext cx="9784080" cy="4206240"/>
          </a:xfrm>
          <a:prstGeom prst="rect">
            <a:avLst/>
          </a:prstGeom>
          <a:noFill/>
          <a:ln>
            <a:noFill/>
          </a:ln>
        </p:spPr>
        <p:txBody>
          <a:bodyPr anchorCtr="0" anchor="t" bIns="45700" lIns="91425" spcFirstLastPara="1" rIns="91425" wrap="square" tIns="45700">
            <a:noAutofit/>
          </a:bodyPr>
          <a:lstStyle/>
          <a:p>
            <a:pPr indent="-43179" lvl="0" marL="182880" rtl="0" algn="l">
              <a:lnSpc>
                <a:spcPct val="90000"/>
              </a:lnSpc>
              <a:spcBef>
                <a:spcPts val="0"/>
              </a:spcBef>
              <a:spcAft>
                <a:spcPts val="0"/>
              </a:spcAft>
              <a:buSzPts val="2200"/>
              <a:buNone/>
            </a:pPr>
            <a:r>
              <a:t/>
            </a:r>
            <a:endParaRPr/>
          </a:p>
        </p:txBody>
      </p:sp>
      <p:pic>
        <p:nvPicPr>
          <p:cNvPr id="140" name="Google Shape;140;p20"/>
          <p:cNvPicPr preferRelativeResize="0"/>
          <p:nvPr/>
        </p:nvPicPr>
        <p:blipFill rotWithShape="1">
          <a:blip r:embed="rId3">
            <a:alphaModFix/>
          </a:blip>
          <a:srcRect b="0" l="0" r="0" t="0"/>
          <a:stretch/>
        </p:blipFill>
        <p:spPr>
          <a:xfrm>
            <a:off x="556992" y="2500454"/>
            <a:ext cx="11074840" cy="329074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chemeClr val="dk2"/>
              </a:buClr>
              <a:buSzPts val="4000"/>
              <a:buFont typeface="Corbel"/>
              <a:buNone/>
            </a:pPr>
            <a:r>
              <a:rPr lang="en-US"/>
              <a:t>FINAL METADATA</a:t>
            </a:r>
            <a:endParaRPr/>
          </a:p>
        </p:txBody>
      </p:sp>
      <p:sp>
        <p:nvSpPr>
          <p:cNvPr id="146" name="Google Shape;146;p21"/>
          <p:cNvSpPr txBox="1"/>
          <p:nvPr>
            <p:ph idx="1" type="body"/>
          </p:nvPr>
        </p:nvSpPr>
        <p:spPr>
          <a:xfrm>
            <a:off x="1202919" y="2011680"/>
            <a:ext cx="9784080" cy="4206240"/>
          </a:xfrm>
          <a:prstGeom prst="rect">
            <a:avLst/>
          </a:prstGeom>
          <a:noFill/>
          <a:ln>
            <a:noFill/>
          </a:ln>
        </p:spPr>
        <p:txBody>
          <a:bodyPr anchorCtr="0" anchor="t" bIns="45700" lIns="91425" spcFirstLastPara="1" rIns="91425" wrap="square" tIns="45700">
            <a:noAutofit/>
          </a:bodyPr>
          <a:lstStyle/>
          <a:p>
            <a:pPr indent="-43179" lvl="0" marL="182880" rtl="0" algn="l">
              <a:lnSpc>
                <a:spcPct val="90000"/>
              </a:lnSpc>
              <a:spcBef>
                <a:spcPts val="0"/>
              </a:spcBef>
              <a:spcAft>
                <a:spcPts val="0"/>
              </a:spcAft>
              <a:buSzPts val="2200"/>
              <a:buNone/>
            </a:pPr>
            <a:r>
              <a:t/>
            </a:r>
            <a:endParaRPr/>
          </a:p>
        </p:txBody>
      </p:sp>
      <p:pic>
        <p:nvPicPr>
          <p:cNvPr id="147" name="Google Shape;147;p21"/>
          <p:cNvPicPr preferRelativeResize="0"/>
          <p:nvPr/>
        </p:nvPicPr>
        <p:blipFill rotWithShape="1">
          <a:blip r:embed="rId3">
            <a:alphaModFix/>
          </a:blip>
          <a:srcRect b="0" l="0" r="0" t="0"/>
          <a:stretch/>
        </p:blipFill>
        <p:spPr>
          <a:xfrm>
            <a:off x="374417" y="2414554"/>
            <a:ext cx="11443165" cy="373829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chemeClr val="dk2"/>
              </a:buClr>
              <a:buSzPts val="4000"/>
              <a:buFont typeface="Corbel"/>
              <a:buNone/>
            </a:pPr>
            <a:r>
              <a:rPr lang="en-US"/>
              <a:t>CLUSTERING</a:t>
            </a:r>
            <a:endParaRPr/>
          </a:p>
        </p:txBody>
      </p:sp>
      <p:sp>
        <p:nvSpPr>
          <p:cNvPr id="153" name="Google Shape;153;p22"/>
          <p:cNvSpPr txBox="1"/>
          <p:nvPr>
            <p:ph idx="1" type="body"/>
          </p:nvPr>
        </p:nvSpPr>
        <p:spPr>
          <a:xfrm>
            <a:off x="1202919" y="2011680"/>
            <a:ext cx="9784080" cy="4206240"/>
          </a:xfrm>
          <a:prstGeom prst="rect">
            <a:avLst/>
          </a:prstGeom>
          <a:noFill/>
          <a:ln>
            <a:noFill/>
          </a:ln>
        </p:spPr>
        <p:txBody>
          <a:bodyPr anchorCtr="0" anchor="t" bIns="45700" lIns="91425" spcFirstLastPara="1" rIns="91425" wrap="square" tIns="45700">
            <a:noAutofit/>
          </a:bodyPr>
          <a:lstStyle/>
          <a:p>
            <a:pPr indent="-182880" lvl="0" marL="182880" rtl="0" algn="l">
              <a:lnSpc>
                <a:spcPct val="90000"/>
              </a:lnSpc>
              <a:spcBef>
                <a:spcPts val="0"/>
              </a:spcBef>
              <a:spcAft>
                <a:spcPts val="0"/>
              </a:spcAft>
              <a:buSzPts val="2200"/>
              <a:buChar char="▪"/>
            </a:pPr>
            <a:r>
              <a:rPr lang="en-US"/>
              <a:t>K-Means Clustering used</a:t>
            </a:r>
            <a:endParaRPr/>
          </a:p>
          <a:p>
            <a:pPr indent="-182880" lvl="0" marL="182880" rtl="0" algn="l">
              <a:lnSpc>
                <a:spcPct val="90000"/>
              </a:lnSpc>
              <a:spcBef>
                <a:spcPts val="1400"/>
              </a:spcBef>
              <a:spcAft>
                <a:spcPts val="0"/>
              </a:spcAft>
              <a:buSzPts val="2200"/>
              <a:buChar char="▪"/>
            </a:pPr>
            <a:r>
              <a:rPr lang="en-US"/>
              <a:t>Number of clusters considered- 5</a:t>
            </a:r>
            <a:endParaRPr/>
          </a:p>
          <a:p>
            <a:pPr indent="-43179" lvl="0" marL="182880" rtl="0" algn="l">
              <a:lnSpc>
                <a:spcPct val="90000"/>
              </a:lnSpc>
              <a:spcBef>
                <a:spcPts val="1400"/>
              </a:spcBef>
              <a:spcAft>
                <a:spcPts val="0"/>
              </a:spcAft>
              <a:buSzPts val="2200"/>
              <a:buNone/>
            </a:pPr>
            <a:r>
              <a:t/>
            </a:r>
            <a:endParaRPr/>
          </a:p>
        </p:txBody>
      </p:sp>
      <p:pic>
        <p:nvPicPr>
          <p:cNvPr id="154" name="Google Shape;154;p22"/>
          <p:cNvPicPr preferRelativeResize="0"/>
          <p:nvPr/>
        </p:nvPicPr>
        <p:blipFill rotWithShape="1">
          <a:blip r:embed="rId3">
            <a:alphaModFix/>
          </a:blip>
          <a:srcRect b="0" l="0" r="0" t="0"/>
          <a:stretch/>
        </p:blipFill>
        <p:spPr>
          <a:xfrm>
            <a:off x="581888" y="3006849"/>
            <a:ext cx="11021959" cy="342981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chemeClr val="dk2"/>
              </a:buClr>
              <a:buSzPts val="4000"/>
              <a:buFont typeface="Corbel"/>
              <a:buNone/>
            </a:pPr>
            <a:r>
              <a:rPr lang="en-US"/>
              <a:t>RESULTS</a:t>
            </a:r>
            <a:endParaRPr/>
          </a:p>
        </p:txBody>
      </p:sp>
      <p:sp>
        <p:nvSpPr>
          <p:cNvPr id="160" name="Google Shape;160;p23"/>
          <p:cNvSpPr txBox="1"/>
          <p:nvPr>
            <p:ph idx="1" type="body"/>
          </p:nvPr>
        </p:nvSpPr>
        <p:spPr>
          <a:xfrm>
            <a:off x="1202919" y="2011680"/>
            <a:ext cx="9784080" cy="4206240"/>
          </a:xfrm>
          <a:prstGeom prst="rect">
            <a:avLst/>
          </a:prstGeom>
          <a:noFill/>
          <a:ln>
            <a:noFill/>
          </a:ln>
        </p:spPr>
        <p:txBody>
          <a:bodyPr anchorCtr="0" anchor="t" bIns="45700" lIns="91425" spcFirstLastPara="1" rIns="91425" wrap="square" tIns="45700">
            <a:noAutofit/>
          </a:bodyPr>
          <a:lstStyle/>
          <a:p>
            <a:pPr indent="-182880" lvl="0" marL="182880" rtl="0" algn="l">
              <a:lnSpc>
                <a:spcPct val="90000"/>
              </a:lnSpc>
              <a:spcBef>
                <a:spcPts val="0"/>
              </a:spcBef>
              <a:spcAft>
                <a:spcPts val="0"/>
              </a:spcAft>
              <a:buSzPts val="2200"/>
              <a:buChar char="▪"/>
            </a:pPr>
            <a:r>
              <a:rPr lang="en-US"/>
              <a:t>Recommendation based on Total Restaurants and Total Joints</a:t>
            </a:r>
            <a:endParaRPr/>
          </a:p>
        </p:txBody>
      </p:sp>
      <p:pic>
        <p:nvPicPr>
          <p:cNvPr id="161" name="Google Shape;161;p23"/>
          <p:cNvPicPr preferRelativeResize="0"/>
          <p:nvPr/>
        </p:nvPicPr>
        <p:blipFill rotWithShape="1">
          <a:blip r:embed="rId3">
            <a:alphaModFix/>
          </a:blip>
          <a:srcRect b="0" l="0" r="0" t="0"/>
          <a:stretch/>
        </p:blipFill>
        <p:spPr>
          <a:xfrm>
            <a:off x="137332" y="2619959"/>
            <a:ext cx="2862175" cy="1354876"/>
          </a:xfrm>
          <a:prstGeom prst="rect">
            <a:avLst/>
          </a:prstGeom>
          <a:noFill/>
          <a:ln>
            <a:noFill/>
          </a:ln>
        </p:spPr>
      </p:pic>
      <p:pic>
        <p:nvPicPr>
          <p:cNvPr id="162" name="Google Shape;162;p23"/>
          <p:cNvPicPr preferRelativeResize="0"/>
          <p:nvPr/>
        </p:nvPicPr>
        <p:blipFill rotWithShape="1">
          <a:blip r:embed="rId4">
            <a:alphaModFix/>
          </a:blip>
          <a:srcRect b="0" l="0" r="0" t="0"/>
          <a:stretch/>
        </p:blipFill>
        <p:spPr>
          <a:xfrm>
            <a:off x="6582328" y="2590801"/>
            <a:ext cx="5435500" cy="1523999"/>
          </a:xfrm>
          <a:prstGeom prst="rect">
            <a:avLst/>
          </a:prstGeom>
          <a:noFill/>
          <a:ln cap="flat" cmpd="sng" w="9525">
            <a:solidFill>
              <a:schemeClr val="dk1"/>
            </a:solidFill>
            <a:prstDash val="solid"/>
            <a:round/>
            <a:headEnd len="sm" w="sm" type="none"/>
            <a:tailEnd len="sm" w="sm" type="none"/>
          </a:ln>
        </p:spPr>
      </p:pic>
      <p:pic>
        <p:nvPicPr>
          <p:cNvPr id="163" name="Google Shape;163;p23"/>
          <p:cNvPicPr preferRelativeResize="0"/>
          <p:nvPr/>
        </p:nvPicPr>
        <p:blipFill rotWithShape="1">
          <a:blip r:embed="rId5">
            <a:alphaModFix/>
          </a:blip>
          <a:srcRect b="0" l="0" r="0" t="0"/>
          <a:stretch/>
        </p:blipFill>
        <p:spPr>
          <a:xfrm>
            <a:off x="6582328" y="4114800"/>
            <a:ext cx="2787303" cy="1323350"/>
          </a:xfrm>
          <a:prstGeom prst="rect">
            <a:avLst/>
          </a:prstGeom>
          <a:noFill/>
          <a:ln cap="flat" cmpd="sng" w="9525">
            <a:solidFill>
              <a:schemeClr val="dk1"/>
            </a:solidFill>
            <a:prstDash val="solid"/>
            <a:round/>
            <a:headEnd len="sm" w="sm" type="none"/>
            <a:tailEnd len="sm" w="sm" type="none"/>
          </a:ln>
        </p:spPr>
      </p:pic>
      <p:pic>
        <p:nvPicPr>
          <p:cNvPr id="164" name="Google Shape;164;p23"/>
          <p:cNvPicPr preferRelativeResize="0"/>
          <p:nvPr/>
        </p:nvPicPr>
        <p:blipFill rotWithShape="1">
          <a:blip r:embed="rId6">
            <a:alphaModFix/>
          </a:blip>
          <a:srcRect b="0" l="0" r="0" t="0"/>
          <a:stretch/>
        </p:blipFill>
        <p:spPr>
          <a:xfrm>
            <a:off x="9369631" y="4114801"/>
            <a:ext cx="2648197" cy="1323350"/>
          </a:xfrm>
          <a:prstGeom prst="rect">
            <a:avLst/>
          </a:prstGeom>
          <a:noFill/>
          <a:ln cap="flat" cmpd="sng" w="9525">
            <a:solidFill>
              <a:schemeClr val="dk1"/>
            </a:solidFill>
            <a:prstDash val="solid"/>
            <a:round/>
            <a:headEnd len="sm" w="sm" type="none"/>
            <a:tailEnd len="sm" w="sm" type="none"/>
          </a:ln>
        </p:spPr>
      </p:pic>
      <p:pic>
        <p:nvPicPr>
          <p:cNvPr id="165" name="Google Shape;165;p23"/>
          <p:cNvPicPr preferRelativeResize="0"/>
          <p:nvPr/>
        </p:nvPicPr>
        <p:blipFill rotWithShape="1">
          <a:blip r:embed="rId7">
            <a:alphaModFix/>
          </a:blip>
          <a:srcRect b="0" l="0" r="0" t="0"/>
          <a:stretch/>
        </p:blipFill>
        <p:spPr>
          <a:xfrm>
            <a:off x="3129704" y="2619959"/>
            <a:ext cx="3322427" cy="395386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