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电费通知管理系统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时间控制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前期讨论</a:t>
            </a:r>
            <a:endParaRPr lang="zh-CN" altLang="en-US" sz="36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6162"/>
              </p:ext>
            </p:extLst>
          </p:nvPr>
        </p:nvGraphicFramePr>
        <p:xfrm>
          <a:off x="457200" y="1556792"/>
          <a:ext cx="822960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预计用时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1h</a:t>
                      </a:r>
                      <a:endParaRPr lang="zh-CN" altLang="en-US" sz="4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/>
                        <a:t>实际用时</a:t>
                      </a:r>
                      <a:endParaRPr lang="zh-CN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40mins</a:t>
                      </a:r>
                      <a:endParaRPr lang="zh-CN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任务分工</a:t>
            </a:r>
            <a:endParaRPr lang="zh-CN" altLang="en-US" sz="36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040573"/>
              </p:ext>
            </p:extLst>
          </p:nvPr>
        </p:nvGraphicFramePr>
        <p:xfrm>
          <a:off x="457200" y="1556792"/>
          <a:ext cx="822960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预计用时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10mins</a:t>
                      </a:r>
                      <a:endParaRPr lang="zh-CN" altLang="en-US" sz="4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/>
                        <a:t>实际用时</a:t>
                      </a:r>
                      <a:endParaRPr lang="zh-CN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8mins</a:t>
                      </a:r>
                      <a:endParaRPr lang="zh-CN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完成电费管理控制系统</a:t>
            </a:r>
            <a:endParaRPr lang="zh-CN" altLang="en-US" sz="36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880009"/>
              </p:ext>
            </p:extLst>
          </p:nvPr>
        </p:nvGraphicFramePr>
        <p:xfrm>
          <a:off x="457200" y="1556792"/>
          <a:ext cx="822960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预计用时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2h</a:t>
                      </a:r>
                      <a:endParaRPr lang="zh-CN" altLang="en-US" sz="4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/>
                        <a:t>实际用时</a:t>
                      </a:r>
                      <a:endParaRPr lang="zh-CN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2h 40mins</a:t>
                      </a:r>
                      <a:endParaRPr lang="zh-CN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视频脚本编写</a:t>
            </a:r>
            <a:endParaRPr lang="zh-CN" altLang="en-US" sz="36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60819"/>
              </p:ext>
            </p:extLst>
          </p:nvPr>
        </p:nvGraphicFramePr>
        <p:xfrm>
          <a:off x="457200" y="1556792"/>
          <a:ext cx="822960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预计用时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30mins</a:t>
                      </a:r>
                      <a:endParaRPr lang="zh-CN" altLang="en-US" sz="4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/>
                        <a:t>实际用时</a:t>
                      </a:r>
                      <a:endParaRPr lang="zh-CN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20mins</a:t>
                      </a:r>
                      <a:endParaRPr lang="zh-CN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视频拍摄</a:t>
            </a:r>
            <a:endParaRPr lang="zh-CN" altLang="en-US" sz="36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91788"/>
              </p:ext>
            </p:extLst>
          </p:nvPr>
        </p:nvGraphicFramePr>
        <p:xfrm>
          <a:off x="457200" y="1556792"/>
          <a:ext cx="822960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预计用时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30mins</a:t>
                      </a:r>
                      <a:endParaRPr lang="zh-CN" altLang="en-US" sz="4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/>
                        <a:t>实际用时</a:t>
                      </a:r>
                      <a:endParaRPr lang="zh-CN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40mins</a:t>
                      </a:r>
                      <a:endParaRPr lang="zh-CN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视频后期处理</a:t>
            </a:r>
            <a:endParaRPr lang="zh-CN" altLang="en-US" sz="36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662841"/>
              </p:ext>
            </p:extLst>
          </p:nvPr>
        </p:nvGraphicFramePr>
        <p:xfrm>
          <a:off x="457200" y="1556792"/>
          <a:ext cx="822960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预计用时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20mins</a:t>
                      </a:r>
                      <a:endParaRPr lang="zh-CN" altLang="en-US" sz="4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/>
                        <a:t>实际用时</a:t>
                      </a:r>
                      <a:endParaRPr lang="zh-CN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25mins</a:t>
                      </a:r>
                      <a:endParaRPr lang="zh-CN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过程总结反思</a:t>
            </a:r>
            <a:endParaRPr lang="zh-CN" altLang="en-US" sz="36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863232"/>
              </p:ext>
            </p:extLst>
          </p:nvPr>
        </p:nvGraphicFramePr>
        <p:xfrm>
          <a:off x="457200" y="1556792"/>
          <a:ext cx="822960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预计用时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20mins</a:t>
                      </a:r>
                      <a:endParaRPr lang="zh-CN" altLang="en-US" sz="4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1" dirty="0" smtClean="0"/>
                        <a:t>实际用时</a:t>
                      </a:r>
                      <a:endParaRPr lang="zh-CN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20mins</a:t>
                      </a:r>
                      <a:endParaRPr lang="zh-CN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81</Words>
  <Application>Microsoft Office PowerPoint</Application>
  <PresentationFormat>全屏显示(4:3)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电费通知管理系统</vt:lpstr>
      <vt:lpstr>前期讨论</vt:lpstr>
      <vt:lpstr>任务分工</vt:lpstr>
      <vt:lpstr>完成电费管理控制系统</vt:lpstr>
      <vt:lpstr>视频脚本编写</vt:lpstr>
      <vt:lpstr>视频拍摄</vt:lpstr>
      <vt:lpstr>视频后期处理</vt:lpstr>
      <vt:lpstr>过程总结反思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电费通知管理系统</dc:title>
  <dc:creator>Sky</dc:creator>
  <cp:lastModifiedBy>Sky</cp:lastModifiedBy>
  <cp:revision>2</cp:revision>
  <dcterms:created xsi:type="dcterms:W3CDTF">2015-03-23T05:44:50Z</dcterms:created>
  <dcterms:modified xsi:type="dcterms:W3CDTF">2015-03-23T06:03:04Z</dcterms:modified>
</cp:coreProperties>
</file>