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34" y="-3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6C43-81A3-A8EF-16DF-1F2E5A07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C59A-2503-B3C5-97F5-47D3CCE0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Click to edit Master subtitle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2B4A-FD2E-2EA7-CFC6-BC29BA4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09-F88A-4DD1-8512-4C9263155243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BED2-B6AE-3AA8-A4DC-056244D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981A-B127-2155-FDDA-ABC340B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8FF-6EBE-F66F-5D54-098625E3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0AE16-4CA6-FB46-971A-C0776E8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09-F88A-4DD1-8512-4C9263155243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D949-066D-02DD-C262-8D66101A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E1EE0-2958-5729-C35A-3AB3288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D4517C-56E1-C2B3-B4E3-B8463030BB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CFC37-CD01-25D6-5431-99928A8C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8B62-70EC-CD4F-4C29-D92C17B7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09-F88A-4DD1-8512-4C9263155243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AC0E-3DB9-F1E5-6C89-44EE134E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DCC3-16FB-5FFE-0B46-55FAB94B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usty530@gmail.com" TargetMode="External"/><Relationship Id="rId2" Type="http://schemas.openxmlformats.org/officeDocument/2006/relationships/hyperlink" Target="https://github.com/husty530/harmon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ty530/subproce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A5B-34B9-5B8F-18C3-8B1F646A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/>
              <a:t>Harmonia</a:t>
            </a:r>
            <a:endParaRPr kumimoji="1" lang="ja-JP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AFB2A-CCBF-5569-5ED7-28BFF496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~ Handy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kumimoji="1" lang="en-US" altLang="ja-JP" dirty="0"/>
              <a:t>Responsive </a:t>
            </a:r>
            <a:r>
              <a:rPr kumimoji="1" lang="en-US" altLang="ja-JP"/>
              <a:t>Monitor </a:t>
            </a:r>
            <a:r>
              <a:rPr lang="en-US" altLang="ja-JP"/>
              <a:t>API</a:t>
            </a:r>
            <a:r>
              <a:rPr kumimoji="1" lang="en-US" altLang="ja-JP"/>
              <a:t> 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2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</a:t>
            </a:r>
            <a:r>
              <a:rPr lang="en-US" altLang="ja-JP" dirty="0"/>
              <a:t>H</a:t>
            </a:r>
            <a:r>
              <a:rPr kumimoji="1" lang="en-US" altLang="ja-JP" dirty="0"/>
              <a:t>armonia?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character from Greek mythology and the daughter of 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(“Mars”, in Roman region), who is closely associated with the laboratory of Vehicle Robotics.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is the god of harmony, which is exactly the concept that this repository is working on to harmonize all agents and other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consists of following .NET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Harmonia.Core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(common functions, classes, and configuration)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Harmonia.RCL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(“Razor Class Library” which includes web map API and  UI design framework)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(parent and child 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interface will be written using .NET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agent processes can be in any language.</a:t>
            </a: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https://github.com/husty530/harmonia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Takumi Yamashita (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husty530@gmail.com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</a:t>
            </a:r>
            <a:r>
              <a:rPr lang="en-US" altLang="ja-JP" dirty="0"/>
              <a:t>H</a:t>
            </a:r>
            <a:r>
              <a:rPr kumimoji="1" lang="en-US" altLang="ja-JP" dirty="0"/>
              <a:t>armonia?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1" y="1615736"/>
            <a:ext cx="2544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Times New Roman" panose="02020603050405020304" pitchFamily="18" charset="0"/>
              <a:buChar char="-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</a:p>
          <a:p>
            <a:pPr marL="742950" lvl="1" indent="-285750">
              <a:buFont typeface="Times New Roman" panose="02020603050405020304" pitchFamily="18" charset="0"/>
              <a:buChar char="-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1596E-2791-2A0C-FABE-D65EB92D6743}"/>
              </a:ext>
            </a:extLst>
          </p:cNvPr>
          <p:cNvSpPr txBox="1"/>
          <p:nvPr/>
        </p:nvSpPr>
        <p:spPr>
          <a:xfrm>
            <a:off x="838200" y="4897714"/>
            <a:ext cx="10143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 can monitor every agent state by redirecting standard input / output of the child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provides an easy way to create a unified monitoring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Agent’s state is described as a 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ictionary&lt;str, str&gt;, therefore it can flexibly interconvert with JSON, XML, CSV, etc., and you don’t need to consider any constraints in the design of the child process 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FA748-2EA3-53D0-A8FF-3B32A869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1"/>
          <a:stretch/>
        </p:blipFill>
        <p:spPr>
          <a:xfrm>
            <a:off x="3382393" y="1256147"/>
            <a:ext cx="5737008" cy="357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D8D3-5CCB-52E1-8B85-0D1B8E9F7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5"/>
          <a:stretch/>
        </p:blipFill>
        <p:spPr>
          <a:xfrm>
            <a:off x="9328134" y="1256146"/>
            <a:ext cx="1820366" cy="35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3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108BAC4-175E-4F63-200C-82A0359367B0}"/>
              </a:ext>
            </a:extLst>
          </p:cNvPr>
          <p:cNvSpPr/>
          <p:nvPr/>
        </p:nvSpPr>
        <p:spPr>
          <a:xfrm>
            <a:off x="3400148" y="1439221"/>
            <a:ext cx="4829452" cy="98395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81C101-E31D-16F6-5D17-F0D5158FD511}"/>
              </a:ext>
            </a:extLst>
          </p:cNvPr>
          <p:cNvSpPr/>
          <p:nvPr/>
        </p:nvSpPr>
        <p:spPr>
          <a:xfrm>
            <a:off x="1720181" y="3825309"/>
            <a:ext cx="9277164" cy="209078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82861F-E90F-F64C-E57E-820226BC7294}"/>
              </a:ext>
            </a:extLst>
          </p:cNvPr>
          <p:cNvSpPr/>
          <p:nvPr/>
        </p:nvSpPr>
        <p:spPr>
          <a:xfrm>
            <a:off x="5122416" y="2585430"/>
            <a:ext cx="5086903" cy="116881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8DDD-7D01-AC4A-25FD-792D5F9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Architecture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9BA4A-BAD1-BD78-C082-3D108640CC7F}"/>
              </a:ext>
            </a:extLst>
          </p:cNvPr>
          <p:cNvSpPr/>
          <p:nvPr/>
        </p:nvSpPr>
        <p:spPr>
          <a:xfrm>
            <a:off x="3962688" y="1821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F313B-FC9A-4C42-F01C-13555082D313}"/>
              </a:ext>
            </a:extLst>
          </p:cNvPr>
          <p:cNvSpPr/>
          <p:nvPr/>
        </p:nvSpPr>
        <p:spPr>
          <a:xfrm>
            <a:off x="5314980" y="1821128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7F97A-925E-C8CB-AEAA-88E8FE79B981}"/>
              </a:ext>
            </a:extLst>
          </p:cNvPr>
          <p:cNvSpPr/>
          <p:nvPr/>
        </p:nvSpPr>
        <p:spPr>
          <a:xfrm>
            <a:off x="7833380" y="2436229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Harmonia.RCL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92499-F930-2A43-BFEA-927A36C937D1}"/>
              </a:ext>
            </a:extLst>
          </p:cNvPr>
          <p:cNvSpPr/>
          <p:nvPr/>
        </p:nvSpPr>
        <p:spPr>
          <a:xfrm>
            <a:off x="3962688" y="4117588"/>
            <a:ext cx="1136341" cy="37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1890E-6C21-055E-37F7-623900E8092D}"/>
              </a:ext>
            </a:extLst>
          </p:cNvPr>
          <p:cNvSpPr/>
          <p:nvPr/>
        </p:nvSpPr>
        <p:spPr>
          <a:xfrm>
            <a:off x="3962688" y="4715685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2AE7A9-0AEB-35A2-BC49-8938A26E3296}"/>
              </a:ext>
            </a:extLst>
          </p:cNvPr>
          <p:cNvSpPr/>
          <p:nvPr/>
        </p:nvSpPr>
        <p:spPr>
          <a:xfrm>
            <a:off x="6971552" y="3277804"/>
            <a:ext cx="1195903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1F5C388D-F7D9-E307-B4D0-0113C2D0EF45}"/>
              </a:ext>
            </a:extLst>
          </p:cNvPr>
          <p:cNvSpPr/>
          <p:nvPr/>
        </p:nvSpPr>
        <p:spPr>
          <a:xfrm>
            <a:off x="987997" y="4106813"/>
            <a:ext cx="1327947" cy="1005412"/>
          </a:xfrm>
          <a:prstGeom prst="wedgeRectCallout">
            <a:avLst>
              <a:gd name="adj1" fmla="val 158078"/>
              <a:gd name="adj2" fmla="val -2749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Dispose()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Start()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Stop()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sz="1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Set(key, value)</a:t>
            </a:r>
            <a:b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Get&lt;T&gt;(key)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016C4E-3171-2131-9452-D2E1F5037D40}"/>
              </a:ext>
            </a:extLst>
          </p:cNvPr>
          <p:cNvSpPr/>
          <p:nvPr/>
        </p:nvSpPr>
        <p:spPr>
          <a:xfrm>
            <a:off x="5263042" y="4721164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2869DB-0344-9237-321A-84348A8DF72F}"/>
              </a:ext>
            </a:extLst>
          </p:cNvPr>
          <p:cNvSpPr/>
          <p:nvPr/>
        </p:nvSpPr>
        <p:spPr>
          <a:xfrm>
            <a:off x="5371331" y="2735836"/>
            <a:ext cx="1974863" cy="371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818BC-3F44-8343-E7B8-F8B3352512DA}"/>
              </a:ext>
            </a:extLst>
          </p:cNvPr>
          <p:cNvSpPr/>
          <p:nvPr/>
        </p:nvSpPr>
        <p:spPr>
          <a:xfrm>
            <a:off x="2059101" y="3685274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</a:t>
            </a:r>
            <a:r>
              <a:rPr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7668C8-8707-FAFC-8D4C-FBA02D9059B8}"/>
              </a:ext>
            </a:extLst>
          </p:cNvPr>
          <p:cNvSpPr/>
          <p:nvPr/>
        </p:nvSpPr>
        <p:spPr>
          <a:xfrm>
            <a:off x="8103224" y="4127104"/>
            <a:ext cx="1136341" cy="37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62BCAA-89CF-357A-CA4B-16D7605EE94C}"/>
              </a:ext>
            </a:extLst>
          </p:cNvPr>
          <p:cNvSpPr/>
          <p:nvPr/>
        </p:nvSpPr>
        <p:spPr>
          <a:xfrm>
            <a:off x="6775277" y="4717737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3E478E-6863-0788-7145-CB4EC128F79D}"/>
              </a:ext>
            </a:extLst>
          </p:cNvPr>
          <p:cNvSpPr/>
          <p:nvPr/>
        </p:nvSpPr>
        <p:spPr>
          <a:xfrm>
            <a:off x="9431172" y="4706567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0C3262-84B3-F59F-7BD8-7E51A5D14B32}"/>
              </a:ext>
            </a:extLst>
          </p:cNvPr>
          <p:cNvSpPr/>
          <p:nvPr/>
        </p:nvSpPr>
        <p:spPr>
          <a:xfrm>
            <a:off x="8103225" y="4711751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0C4091-0AFA-0A0F-3398-C8AE5FE639C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4418242" y="4603068"/>
            <a:ext cx="225235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1EE1419-3B02-667D-EDB4-63E2377D4A40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5065679" y="3955630"/>
            <a:ext cx="230714" cy="130035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0EF7177-4861-D604-9DBC-7D9F9872F1FD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rot="5400000" flipH="1" flipV="1">
            <a:off x="7898536" y="3944879"/>
            <a:ext cx="217771" cy="13279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92706B0-0399-0BE3-0B09-420B6FB683D9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8565504" y="4605858"/>
            <a:ext cx="21178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8AD58E2-DF15-742D-E6DB-13B5A535CDF1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V="1">
            <a:off x="9232069" y="3939293"/>
            <a:ext cx="206601" cy="132794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66DBC-54CD-1B22-3B13-EB9CE09D4A78}"/>
              </a:ext>
            </a:extLst>
          </p:cNvPr>
          <p:cNvCxnSpPr>
            <a:cxnSpLocks/>
            <a:stCxn id="10" idx="3"/>
            <a:endCxn id="65" idx="1"/>
          </p:cNvCxnSpPr>
          <p:nvPr/>
        </p:nvCxnSpPr>
        <p:spPr>
          <a:xfrm>
            <a:off x="5099029" y="4304019"/>
            <a:ext cx="3004195" cy="951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B4A0618-498C-D846-818F-D93759DA5EE3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rot="5400000">
            <a:off x="4939627" y="2698451"/>
            <a:ext cx="1010369" cy="1827904"/>
          </a:xfrm>
          <a:prstGeom prst="bentConnector3">
            <a:avLst>
              <a:gd name="adj1" fmla="val 8703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B8F421-C924-FEE4-F98E-8F342FB22728}"/>
              </a:ext>
            </a:extLst>
          </p:cNvPr>
          <p:cNvCxnSpPr>
            <a:cxnSpLocks/>
            <a:stCxn id="24" idx="2"/>
            <a:endCxn id="55" idx="0"/>
          </p:cNvCxnSpPr>
          <p:nvPr/>
        </p:nvCxnSpPr>
        <p:spPr>
          <a:xfrm rot="16200000" flipH="1">
            <a:off x="6878841" y="2587140"/>
            <a:ext cx="170585" cy="121074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FDA01D89-20F3-1A08-6B7B-E71C45C74CC6}"/>
              </a:ext>
            </a:extLst>
          </p:cNvPr>
          <p:cNvSpPr/>
          <p:nvPr/>
        </p:nvSpPr>
        <p:spPr>
          <a:xfrm>
            <a:off x="1720181" y="3253788"/>
            <a:ext cx="2190300" cy="300166"/>
          </a:xfrm>
          <a:prstGeom prst="wedgeRectCallout">
            <a:avLst>
              <a:gd name="adj1" fmla="val 66720"/>
              <a:gd name="adj2" fmla="val 6286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@inject Dictionary&lt;ID, Agent&gt;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24BA5D14-841D-DB17-09BF-DFA0B01E73A8}"/>
              </a:ext>
            </a:extLst>
          </p:cNvPr>
          <p:cNvSpPr/>
          <p:nvPr/>
        </p:nvSpPr>
        <p:spPr>
          <a:xfrm>
            <a:off x="8067770" y="2892245"/>
            <a:ext cx="1738173" cy="300166"/>
          </a:xfrm>
          <a:prstGeom prst="wedgeRectCallout">
            <a:avLst>
              <a:gd name="adj1" fmla="val -68599"/>
              <a:gd name="adj2" fmla="val 5990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@inject </a:t>
            </a:r>
            <a:r>
              <a:rPr lang="en-US" altLang="ja-JP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ArcGisJsInterop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721319-D15D-8476-B93D-FD580EC30481}"/>
              </a:ext>
            </a:extLst>
          </p:cNvPr>
          <p:cNvSpPr/>
          <p:nvPr/>
        </p:nvSpPr>
        <p:spPr>
          <a:xfrm>
            <a:off x="3693287" y="1286328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Application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0D2E8C-CD80-A17D-BDC3-E9C9A6446F5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530859" y="2193992"/>
            <a:ext cx="0" cy="192359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CEEA858F-D7BF-1F51-18E5-BB3B2DB8EF6A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16200000" flipH="1">
            <a:off x="5850034" y="2227107"/>
            <a:ext cx="541846" cy="4756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652B36-280C-52B5-E7A7-D273F85B4E4C}"/>
              </a:ext>
            </a:extLst>
          </p:cNvPr>
          <p:cNvSpPr/>
          <p:nvPr/>
        </p:nvSpPr>
        <p:spPr>
          <a:xfrm>
            <a:off x="6670998" y="1821129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5AD17B7-5098-FA45-B664-EDD5B229159A}"/>
              </a:ext>
            </a:extLst>
          </p:cNvPr>
          <p:cNvCxnSpPr>
            <a:cxnSpLocks/>
            <a:stCxn id="151" idx="2"/>
            <a:endCxn id="24" idx="0"/>
          </p:cNvCxnSpPr>
          <p:nvPr/>
        </p:nvCxnSpPr>
        <p:spPr>
          <a:xfrm rot="5400000">
            <a:off x="6528044" y="2024710"/>
            <a:ext cx="541845" cy="8804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DA32238-851D-2806-1A79-83C98B41F4E2}"/>
              </a:ext>
            </a:extLst>
          </p:cNvPr>
          <p:cNvSpPr/>
          <p:nvPr/>
        </p:nvSpPr>
        <p:spPr>
          <a:xfrm>
            <a:off x="8031888" y="6181188"/>
            <a:ext cx="1279013" cy="328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armonia.json</a:t>
            </a:r>
            <a:endParaRPr kumimoji="1" lang="ja-JP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6D23EE4-A04A-0CE4-1F85-708E7E8C86B6}"/>
              </a:ext>
            </a:extLst>
          </p:cNvPr>
          <p:cNvCxnSpPr>
            <a:cxnSpLocks/>
            <a:stCxn id="170" idx="0"/>
            <a:endCxn id="66" idx="2"/>
          </p:cNvCxnSpPr>
          <p:nvPr/>
        </p:nvCxnSpPr>
        <p:spPr>
          <a:xfrm rot="16200000" flipV="1">
            <a:off x="7462128" y="4971920"/>
            <a:ext cx="1090589" cy="13279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6612985-A037-9E19-55F4-D48FC6DA0EE1}"/>
              </a:ext>
            </a:extLst>
          </p:cNvPr>
          <p:cNvCxnSpPr>
            <a:cxnSpLocks/>
            <a:stCxn id="170" idx="0"/>
            <a:endCxn id="71" idx="2"/>
          </p:cNvCxnSpPr>
          <p:nvPr/>
        </p:nvCxnSpPr>
        <p:spPr>
          <a:xfrm rot="5400000" flipH="1" flipV="1">
            <a:off x="8123108" y="5632901"/>
            <a:ext cx="109657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EFC4E1D-403F-0D36-C2B6-DEDFB9CFA9D0}"/>
              </a:ext>
            </a:extLst>
          </p:cNvPr>
          <p:cNvCxnSpPr>
            <a:cxnSpLocks/>
            <a:stCxn id="170" idx="0"/>
            <a:endCxn id="67" idx="2"/>
          </p:cNvCxnSpPr>
          <p:nvPr/>
        </p:nvCxnSpPr>
        <p:spPr>
          <a:xfrm rot="5400000" flipH="1" flipV="1">
            <a:off x="8784490" y="4966335"/>
            <a:ext cx="1101759" cy="132794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peech Bubble: Rectangle 188">
            <a:extLst>
              <a:ext uri="{FF2B5EF4-FFF2-40B4-BE49-F238E27FC236}">
                <a16:creationId xmlns:a16="http://schemas.microsoft.com/office/drawing/2014/main" id="{28C53468-7CF0-19EC-4D5A-17C5780BBB0D}"/>
              </a:ext>
            </a:extLst>
          </p:cNvPr>
          <p:cNvSpPr/>
          <p:nvPr/>
        </p:nvSpPr>
        <p:spPr>
          <a:xfrm>
            <a:off x="9684457" y="6272753"/>
            <a:ext cx="1345826" cy="300166"/>
          </a:xfrm>
          <a:prstGeom prst="wedgeRectCallout">
            <a:avLst>
              <a:gd name="adj1" fmla="val -69843"/>
              <a:gd name="adj2" fmla="val -3178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configuration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FF194-7678-661F-2CCB-6C1C9D25CC2D}"/>
              </a:ext>
            </a:extLst>
          </p:cNvPr>
          <p:cNvSpPr/>
          <p:nvPr/>
        </p:nvSpPr>
        <p:spPr>
          <a:xfrm>
            <a:off x="2634743" y="6128902"/>
            <a:ext cx="3792237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096675-9183-195E-B7E7-E726A52A8628}"/>
              </a:ext>
            </a:extLst>
          </p:cNvPr>
          <p:cNvCxnSpPr>
            <a:cxnSpLocks/>
            <a:stCxn id="170" idx="1"/>
            <a:endCxn id="26" idx="3"/>
          </p:cNvCxnSpPr>
          <p:nvPr/>
        </p:nvCxnSpPr>
        <p:spPr>
          <a:xfrm rot="10800000">
            <a:off x="6426980" y="6343581"/>
            <a:ext cx="1604908" cy="186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CC180-3ACD-B2C8-D567-67034A550C58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5831213" y="5094026"/>
            <a:ext cx="1" cy="1034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77818-4453-9192-A9DE-C6FAEF7265FD}"/>
              </a:ext>
            </a:extLst>
          </p:cNvPr>
          <p:cNvSpPr/>
          <p:nvPr/>
        </p:nvSpPr>
        <p:spPr>
          <a:xfrm>
            <a:off x="2055853" y="5405717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26091-A759-D203-51B5-8F91377357F4}"/>
              </a:ext>
            </a:extLst>
          </p:cNvPr>
          <p:cNvSpPr/>
          <p:nvPr/>
        </p:nvSpPr>
        <p:spPr>
          <a:xfrm>
            <a:off x="3263529" y="5401709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5A1A9E0-51E1-FE0C-A3CB-6E5FDCD85A1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4024698" y="4895549"/>
            <a:ext cx="313162" cy="6991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B602D93-EA13-7D81-9CD4-9D8A888055A2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3418856" y="4293715"/>
            <a:ext cx="317170" cy="190683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69E763-CEE2-9CE3-D1CB-F1566FD9C551}"/>
              </a:ext>
            </a:extLst>
          </p:cNvPr>
          <p:cNvCxnSpPr>
            <a:cxnSpLocks/>
          </p:cNvCxnSpPr>
          <p:nvPr/>
        </p:nvCxnSpPr>
        <p:spPr>
          <a:xfrm flipH="1" flipV="1">
            <a:off x="4530858" y="5088547"/>
            <a:ext cx="3" cy="10403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DDD-7D01-AC4A-25FD-792D5F9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Std Input/Output Redirect</a:t>
            </a:r>
            <a:endParaRPr kumimoji="1" lang="ja-JP" altLang="en-US" dirty="0"/>
          </a:p>
        </p:txBody>
      </p:sp>
      <p:pic>
        <p:nvPicPr>
          <p:cNvPr id="1026" name="Picture 2" descr="Macのターミナル アイコン に Simply Styled Icons">
            <a:extLst>
              <a:ext uri="{FF2B5EF4-FFF2-40B4-BE49-F238E27FC236}">
                <a16:creationId xmlns:a16="http://schemas.microsoft.com/office/drawing/2014/main" id="{486DB4EE-847E-96D6-CA7F-2B1CF1C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93" y="2737312"/>
            <a:ext cx="1274928" cy="12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B88B2-6D0F-9104-C62D-864AC183C649}"/>
              </a:ext>
            </a:extLst>
          </p:cNvPr>
          <p:cNvSpPr/>
          <p:nvPr/>
        </p:nvSpPr>
        <p:spPr>
          <a:xfrm>
            <a:off x="3838977" y="5034714"/>
            <a:ext cx="2066925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5E8268-9916-1581-FCF3-5D05EE322F15}"/>
              </a:ext>
            </a:extLst>
          </p:cNvPr>
          <p:cNvSpPr/>
          <p:nvPr/>
        </p:nvSpPr>
        <p:spPr>
          <a:xfrm>
            <a:off x="6872831" y="3533443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F10DA-B227-BDE2-4D80-79C37761B62B}"/>
              </a:ext>
            </a:extLst>
          </p:cNvPr>
          <p:cNvCxnSpPr>
            <a:cxnSpLocks/>
          </p:cNvCxnSpPr>
          <p:nvPr/>
        </p:nvCxnSpPr>
        <p:spPr>
          <a:xfrm flipV="1">
            <a:off x="5134084" y="3962801"/>
            <a:ext cx="0" cy="92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255E0-1158-8048-B3F6-0605147B5F7C}"/>
              </a:ext>
            </a:extLst>
          </p:cNvPr>
          <p:cNvCxnSpPr>
            <a:cxnSpLocks/>
          </p:cNvCxnSpPr>
          <p:nvPr/>
        </p:nvCxnSpPr>
        <p:spPr>
          <a:xfrm>
            <a:off x="4675403" y="3962801"/>
            <a:ext cx="0" cy="92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50A61A-0101-DCE9-F270-FAB6FE205133}"/>
              </a:ext>
            </a:extLst>
          </p:cNvPr>
          <p:cNvSpPr txBox="1"/>
          <p:nvPr/>
        </p:nvSpPr>
        <p:spPr>
          <a:xfrm>
            <a:off x="4422867" y="2496171"/>
            <a:ext cx="9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E91EAB-7D01-73F4-FD58-04B724A264E1}"/>
              </a:ext>
            </a:extLst>
          </p:cNvPr>
          <p:cNvSpPr txBox="1"/>
          <p:nvPr/>
        </p:nvSpPr>
        <p:spPr>
          <a:xfrm>
            <a:off x="7099008" y="5796137"/>
            <a:ext cx="3908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detailed implementation references: </a:t>
            </a:r>
          </a:p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https://github.com/husty530/subprocess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615EBBE-DE70-1EEF-6DBF-72C4EFFE2E7B}"/>
              </a:ext>
            </a:extLst>
          </p:cNvPr>
          <p:cNvCxnSpPr>
            <a:cxnSpLocks/>
          </p:cNvCxnSpPr>
          <p:nvPr/>
        </p:nvCxnSpPr>
        <p:spPr>
          <a:xfrm flipV="1">
            <a:off x="5134084" y="3994830"/>
            <a:ext cx="3119021" cy="653479"/>
          </a:xfrm>
          <a:prstGeom prst="curvedConnector3">
            <a:avLst>
              <a:gd name="adj1" fmla="val 9981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FA32493-1D84-F0A0-C392-0AC0CF7FCC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5402" y="3958927"/>
            <a:ext cx="2867490" cy="480468"/>
          </a:xfrm>
          <a:prstGeom prst="curvedConnector3">
            <a:avLst>
              <a:gd name="adj1" fmla="val -464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B24BDA91-5EC9-E1D3-0355-FF3B1FE804CB}"/>
              </a:ext>
            </a:extLst>
          </p:cNvPr>
          <p:cNvSpPr/>
          <p:nvPr/>
        </p:nvSpPr>
        <p:spPr>
          <a:xfrm>
            <a:off x="7099008" y="4864734"/>
            <a:ext cx="4601755" cy="769318"/>
          </a:xfrm>
          <a:prstGeom prst="borderCallout1">
            <a:avLst>
              <a:gd name="adj1" fmla="val 25033"/>
              <a:gd name="adj2" fmla="val -131"/>
              <a:gd name="adj3" fmla="val -22646"/>
              <a:gd name="adj4" fmla="val -17925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“Redirect” means that the parent process </a:t>
            </a:r>
            <a:r>
              <a:rPr kumimoji="1" lang="en-US" altLang="ja-JP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hijack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input/output of the child process.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3F5320AA-F103-DD2C-6E1C-D99EA613EAD8}"/>
              </a:ext>
            </a:extLst>
          </p:cNvPr>
          <p:cNvSpPr/>
          <p:nvPr/>
        </p:nvSpPr>
        <p:spPr>
          <a:xfrm>
            <a:off x="577048" y="2411329"/>
            <a:ext cx="2814222" cy="1044037"/>
          </a:xfrm>
          <a:prstGeom prst="borderCallout1">
            <a:avLst>
              <a:gd name="adj1" fmla="val 59652"/>
              <a:gd name="adj2" fmla="val 99934"/>
              <a:gd name="adj3" fmla="val 93905"/>
              <a:gd name="adj4" fmla="val 127216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 standard CLI would start if you simply launch the child process.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24BE59-3B6E-FE26-78BB-604C9F29E173}"/>
              </a:ext>
            </a:extLst>
          </p:cNvPr>
          <p:cNvSpPr txBox="1"/>
          <p:nvPr/>
        </p:nvSpPr>
        <p:spPr>
          <a:xfrm>
            <a:off x="2254928" y="1534966"/>
            <a:ext cx="750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Harmonia.Core</a:t>
            </a:r>
            <a:r>
              <a:rPr kumimoji="1"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standard input/output redirector.</a:t>
            </a:r>
            <a:endParaRPr kumimoji="1" lang="ja-JP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2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0125AB-B804-C09A-77E7-E354A8690325}"/>
              </a:ext>
            </a:extLst>
          </p:cNvPr>
          <p:cNvSpPr/>
          <p:nvPr/>
        </p:nvSpPr>
        <p:spPr>
          <a:xfrm>
            <a:off x="2051163" y="2254929"/>
            <a:ext cx="2602648" cy="4237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ocal server application which monitors a single agent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1B52A-7CE7-AC10-EA38-083C67A85859}"/>
              </a:ext>
            </a:extLst>
          </p:cNvPr>
          <p:cNvSpPr/>
          <p:nvPr/>
        </p:nvSpPr>
        <p:spPr>
          <a:xfrm>
            <a:off x="2519832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33D0C-A935-C5BC-7C87-D2622162DB8E}"/>
              </a:ext>
            </a:extLst>
          </p:cNvPr>
          <p:cNvSpPr/>
          <p:nvPr/>
        </p:nvSpPr>
        <p:spPr>
          <a:xfrm>
            <a:off x="2519832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CA4A3-7DDB-4FA1-967A-D1A388D27CFD}"/>
              </a:ext>
            </a:extLst>
          </p:cNvPr>
          <p:cNvSpPr/>
          <p:nvPr/>
        </p:nvSpPr>
        <p:spPr>
          <a:xfrm>
            <a:off x="2784317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A6535-5B9A-57E0-EC62-F40B17ED5E52}"/>
              </a:ext>
            </a:extLst>
          </p:cNvPr>
          <p:cNvSpPr/>
          <p:nvPr/>
        </p:nvSpPr>
        <p:spPr>
          <a:xfrm>
            <a:off x="2051163" y="2627988"/>
            <a:ext cx="2602648" cy="528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Interface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0017E-F2E9-CDA7-7B7A-927BF08C11B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352489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7FE48-91A1-7A5D-A4CD-30DA46C8D25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52488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265AAF-4641-84AA-DDA9-9D7CA5A083A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352487" y="3156592"/>
            <a:ext cx="1" cy="58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DF353B-7A69-6E3E-0456-0F4808CBFB71}"/>
              </a:ext>
            </a:extLst>
          </p:cNvPr>
          <p:cNvSpPr txBox="1"/>
          <p:nvPr/>
        </p:nvSpPr>
        <p:spPr>
          <a:xfrm>
            <a:off x="6185560" y="3448278"/>
            <a:ext cx="488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launch.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user interface via private network.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64323-8B8D-4081-D7AB-CACA86AEDF4C}"/>
              </a:ext>
            </a:extLst>
          </p:cNvPr>
          <p:cNvSpPr txBox="1"/>
          <p:nvPr/>
        </p:nvSpPr>
        <p:spPr>
          <a:xfrm>
            <a:off x="1825528" y="3191544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https://x.x.x.x:vv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47FB-B24E-5056-CA1E-F093FA84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32" y="5601810"/>
            <a:ext cx="1206028" cy="908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303286-5E8C-A8F0-B0B4-F4BC3C90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2" y="2802861"/>
            <a:ext cx="828889" cy="770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70CF30-5072-47BF-1C80-CF6633D1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49" y="4050342"/>
            <a:ext cx="957724" cy="8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BA8265E-C0F5-CCB1-8FED-3BA416FF2A56}"/>
              </a:ext>
            </a:extLst>
          </p:cNvPr>
          <p:cNvSpPr/>
          <p:nvPr/>
        </p:nvSpPr>
        <p:spPr>
          <a:xfrm>
            <a:off x="5566717" y="2251456"/>
            <a:ext cx="2602648" cy="3243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F2099-5033-A5EB-CFF5-92C5A88D5784}"/>
              </a:ext>
            </a:extLst>
          </p:cNvPr>
          <p:cNvSpPr/>
          <p:nvPr/>
        </p:nvSpPr>
        <p:spPr>
          <a:xfrm>
            <a:off x="2432712" y="3251109"/>
            <a:ext cx="1839547" cy="3243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77737-6093-54D3-0C52-F75C748CEB80}"/>
              </a:ext>
            </a:extLst>
          </p:cNvPr>
          <p:cNvSpPr/>
          <p:nvPr/>
        </p:nvSpPr>
        <p:spPr>
          <a:xfrm>
            <a:off x="582471" y="3251109"/>
            <a:ext cx="1839547" cy="3243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server application which monitors multiple agents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55737-C57B-C656-F2C6-AB75C38FADDF}"/>
              </a:ext>
            </a:extLst>
          </p:cNvPr>
          <p:cNvSpPr/>
          <p:nvPr/>
        </p:nvSpPr>
        <p:spPr>
          <a:xfrm>
            <a:off x="2519832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CD127C-CCA2-CA80-64FD-0BB5F00C3CCE}"/>
              </a:ext>
            </a:extLst>
          </p:cNvPr>
          <p:cNvSpPr/>
          <p:nvPr/>
        </p:nvSpPr>
        <p:spPr>
          <a:xfrm>
            <a:off x="2519832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D8AB5-1A00-A22C-EE85-2EFD3839539F}"/>
              </a:ext>
            </a:extLst>
          </p:cNvPr>
          <p:cNvSpPr/>
          <p:nvPr/>
        </p:nvSpPr>
        <p:spPr>
          <a:xfrm>
            <a:off x="2784317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C89D0-56A0-CFEE-AAE9-A1035244C1C0}"/>
              </a:ext>
            </a:extLst>
          </p:cNvPr>
          <p:cNvSpPr/>
          <p:nvPr/>
        </p:nvSpPr>
        <p:spPr>
          <a:xfrm>
            <a:off x="5566717" y="2627988"/>
            <a:ext cx="2602648" cy="528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Interface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286FD9-FC94-DFD0-6844-0DCF4D40D29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352489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14921-EDCC-E09A-A4B7-D386D75F81D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52488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6E146-28F1-80F6-4C7A-7E4DBDF3387B}"/>
              </a:ext>
            </a:extLst>
          </p:cNvPr>
          <p:cNvSpPr/>
          <p:nvPr/>
        </p:nvSpPr>
        <p:spPr>
          <a:xfrm>
            <a:off x="2925464" y="3434894"/>
            <a:ext cx="854048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ja-JP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99FA4-E9DF-1B0A-3EC9-F8D802D33244}"/>
              </a:ext>
            </a:extLst>
          </p:cNvPr>
          <p:cNvSpPr/>
          <p:nvPr/>
        </p:nvSpPr>
        <p:spPr>
          <a:xfrm>
            <a:off x="6299871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5F9818-6378-0B61-1A07-2DCF384275EC}"/>
              </a:ext>
            </a:extLst>
          </p:cNvPr>
          <p:cNvSpPr/>
          <p:nvPr/>
        </p:nvSpPr>
        <p:spPr>
          <a:xfrm>
            <a:off x="6035386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A10B-3D26-6659-136C-1EB6A757959D}"/>
              </a:ext>
            </a:extLst>
          </p:cNvPr>
          <p:cNvSpPr/>
          <p:nvPr/>
        </p:nvSpPr>
        <p:spPr>
          <a:xfrm>
            <a:off x="669591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03FB52-F6FD-23E9-8F67-936EA8D4A447}"/>
              </a:ext>
            </a:extLst>
          </p:cNvPr>
          <p:cNvSpPr/>
          <p:nvPr/>
        </p:nvSpPr>
        <p:spPr>
          <a:xfrm>
            <a:off x="669591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9EE98-A15F-292D-0586-4BFF21E21029}"/>
              </a:ext>
            </a:extLst>
          </p:cNvPr>
          <p:cNvSpPr/>
          <p:nvPr/>
        </p:nvSpPr>
        <p:spPr>
          <a:xfrm>
            <a:off x="934076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D87EE-61B9-D26A-8181-39DE8A5D2179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502248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E68710-9EA8-F95B-DBDC-813DE9D58394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1502247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B8F1CB-F5FE-654B-8FC0-C27D4E407ECA}"/>
              </a:ext>
            </a:extLst>
          </p:cNvPr>
          <p:cNvSpPr/>
          <p:nvPr/>
        </p:nvSpPr>
        <p:spPr>
          <a:xfrm>
            <a:off x="1075223" y="3434894"/>
            <a:ext cx="854048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ja-JP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B8EDAD-6903-A58B-7FC6-DB0495003F5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 flipH="1">
            <a:off x="4196246" y="2591137"/>
            <a:ext cx="1828039" cy="3515555"/>
          </a:xfrm>
          <a:prstGeom prst="bentConnector5">
            <a:avLst>
              <a:gd name="adj1" fmla="val -12505"/>
              <a:gd name="adj2" fmla="val 55769"/>
              <a:gd name="adj3" fmla="val 112505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A5E01B-F550-8DC8-60CC-146B49F14029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 flipH="1">
            <a:off x="3271125" y="1666016"/>
            <a:ext cx="1828039" cy="5365796"/>
          </a:xfrm>
          <a:prstGeom prst="bentConnector5">
            <a:avLst>
              <a:gd name="adj1" fmla="val -12505"/>
              <a:gd name="adj2" fmla="val 36408"/>
              <a:gd name="adj3" fmla="val 112505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92864-9250-19F5-838F-65940A5188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868042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6F967F-7305-D694-411C-97F70C557AC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868041" y="3156592"/>
            <a:ext cx="1" cy="58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39FBDE-5F5E-2D0D-E2D3-23D1CA1FAC1E}"/>
              </a:ext>
            </a:extLst>
          </p:cNvPr>
          <p:cNvSpPr txBox="1"/>
          <p:nvPr/>
        </p:nvSpPr>
        <p:spPr>
          <a:xfrm>
            <a:off x="8093978" y="3992985"/>
            <a:ext cx="3515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multi-stage configurations.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custom layers recursively.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9F630-6C3B-0A5D-72F8-C10FD2B1DC64}"/>
              </a:ext>
            </a:extLst>
          </p:cNvPr>
          <p:cNvSpPr txBox="1"/>
          <p:nvPr/>
        </p:nvSpPr>
        <p:spPr>
          <a:xfrm>
            <a:off x="5377489" y="3206895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https://x.x.x.x:vv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84BC1-E75A-DC02-4A1F-5CF384AB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91" y="5894583"/>
            <a:ext cx="1206028" cy="908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8CE72-4590-B13B-5054-FA7339D6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61" y="5894583"/>
            <a:ext cx="1206028" cy="908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D11854-1F7A-A9FD-2332-A5F9250F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46" y="2821461"/>
            <a:ext cx="828889" cy="770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347607-302E-9620-C6FA-E509B9B58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732" y="4106326"/>
            <a:ext cx="957724" cy="8188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D039CC-7671-2188-95A0-81CB644C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46" y="4109295"/>
            <a:ext cx="957724" cy="8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465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Times New Roman</vt:lpstr>
      <vt:lpstr>Wingdings</vt:lpstr>
      <vt:lpstr>Office Theme</vt:lpstr>
      <vt:lpstr>Harmonia</vt:lpstr>
      <vt:lpstr>What is Harmonia?</vt:lpstr>
      <vt:lpstr>Why Harmonia?</vt:lpstr>
      <vt:lpstr>System Architecture</vt:lpstr>
      <vt:lpstr>About Std Input/Output Redirect</vt:lpstr>
      <vt:lpstr>Use case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Harmonia</dc:title>
  <dc:creator>拓海 山下</dc:creator>
  <cp:lastModifiedBy>拓海 山下</cp:lastModifiedBy>
  <cp:revision>108</cp:revision>
  <dcterms:created xsi:type="dcterms:W3CDTF">2023-07-08T03:52:31Z</dcterms:created>
  <dcterms:modified xsi:type="dcterms:W3CDTF">2023-08-06T10:05:51Z</dcterms:modified>
</cp:coreProperties>
</file>