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6C43-81A3-A8EF-16DF-1F2E5A07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C59A-2503-B3C5-97F5-47D3CCE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2B4A-FD2E-2EA7-CFC6-BC29BA4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BED2-B6AE-3AA8-A4DC-056244D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981A-B127-2155-FDDA-ABC340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8FF-6EBE-F66F-5D54-098625E3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0AE16-4CA6-FB46-971A-C0776E8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D949-066D-02DD-C262-8D66101A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1EE0-2958-5729-C35A-3AB3288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D4517C-56E1-C2B3-B4E3-B8463030B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CFC37-CD01-25D6-5431-99928A8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8B62-70EC-CD4F-4C29-D92C17B7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09-F88A-4DD1-8512-4C9263155243}" type="datetimeFigureOut">
              <a:rPr kumimoji="1" lang="ja-JP" altLang="en-US" smtClean="0"/>
              <a:t>2023/7/20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AC0E-3DB9-F1E5-6C89-44EE134E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DCC3-16FB-5FFE-0B46-55FAB94B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sty530@gmail.com" TargetMode="External"/><Relationship Id="rId2" Type="http://schemas.openxmlformats.org/officeDocument/2006/relationships/hyperlink" Target="https://github.com/husty530/harmon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A5B-34B9-5B8F-18C3-8B1F646A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Harmonia</a:t>
            </a:r>
            <a:endParaRPr kumimoji="1" lang="ja-JP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AFB2A-CCBF-5569-5ED7-28BFF496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~ Handy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kumimoji="1" lang="en-US" altLang="ja-JP" dirty="0"/>
              <a:t>Responsive </a:t>
            </a:r>
            <a:r>
              <a:rPr kumimoji="1" lang="en-US" altLang="ja-JP"/>
              <a:t>Monitor </a:t>
            </a:r>
            <a:r>
              <a:rPr lang="en-US" altLang="ja-JP"/>
              <a:t>API</a:t>
            </a:r>
            <a:r>
              <a:rPr kumimoji="1" lang="en-US" altLang="ja-JP"/>
              <a:t> 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2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character from Greek mythology and the daughter of 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(“Mars”, in Roman region), who is closely associated with the laboratory of Vehicle Robotics.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is the god of harmony, which is exactly the concept that this repository is working on to harmonize all agents and other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consists of following .NET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Harmonia.Core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functions, classes, and configuration)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(“Razor Class Library” which includes web map API and  UI design framework)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(parent and child 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interface will be written using .NET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agent processes can be in any language.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https://github.com/husty530/harmonia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Takumi Yamashita (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husty530@gmail.com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1" y="1615736"/>
            <a:ext cx="254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1596E-2791-2A0C-FABE-D65EB92D6743}"/>
              </a:ext>
            </a:extLst>
          </p:cNvPr>
          <p:cNvSpPr txBox="1"/>
          <p:nvPr/>
        </p:nvSpPr>
        <p:spPr>
          <a:xfrm>
            <a:off x="838200" y="4897714"/>
            <a:ext cx="10143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 can monitor every agent state by redirecting standard input / output of the child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provides an easy way to create a unified monitoring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Agent’s state is described as a 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ictionary&lt;str, str&gt;, therefore it can flexibly interconvert with JSON, XML, CSV, etc., and you don’t need to consider any constraints in the design of the child process 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FA748-2EA3-53D0-A8FF-3B32A86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1"/>
          <a:stretch/>
        </p:blipFill>
        <p:spPr>
          <a:xfrm>
            <a:off x="3382393" y="1256147"/>
            <a:ext cx="5737008" cy="357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D8D3-5CCB-52E1-8B85-0D1B8E9F7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5"/>
          <a:stretch/>
        </p:blipFill>
        <p:spPr>
          <a:xfrm>
            <a:off x="9328134" y="1256146"/>
            <a:ext cx="1820366" cy="35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108BAC4-175E-4F63-200C-82A0359367B0}"/>
              </a:ext>
            </a:extLst>
          </p:cNvPr>
          <p:cNvSpPr/>
          <p:nvPr/>
        </p:nvSpPr>
        <p:spPr>
          <a:xfrm>
            <a:off x="3400148" y="1439221"/>
            <a:ext cx="4829452" cy="98395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81C101-E31D-16F6-5D17-F0D5158FD511}"/>
              </a:ext>
            </a:extLst>
          </p:cNvPr>
          <p:cNvSpPr/>
          <p:nvPr/>
        </p:nvSpPr>
        <p:spPr>
          <a:xfrm>
            <a:off x="1728573" y="4075507"/>
            <a:ext cx="9277164" cy="163088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82861F-E90F-F64C-E57E-820226BC7294}"/>
              </a:ext>
            </a:extLst>
          </p:cNvPr>
          <p:cNvSpPr/>
          <p:nvPr/>
        </p:nvSpPr>
        <p:spPr>
          <a:xfrm>
            <a:off x="5122416" y="2585430"/>
            <a:ext cx="5086903" cy="132782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8DDD-7D01-AC4A-25FD-792D5F9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Architecture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9BA4A-BAD1-BD78-C082-3D108640CC7F}"/>
              </a:ext>
            </a:extLst>
          </p:cNvPr>
          <p:cNvSpPr/>
          <p:nvPr/>
        </p:nvSpPr>
        <p:spPr>
          <a:xfrm>
            <a:off x="3832668" y="1821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F313B-FC9A-4C42-F01C-13555082D313}"/>
              </a:ext>
            </a:extLst>
          </p:cNvPr>
          <p:cNvSpPr/>
          <p:nvPr/>
        </p:nvSpPr>
        <p:spPr>
          <a:xfrm>
            <a:off x="5251833" y="1821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7F97A-925E-C8CB-AEAA-88E8FE79B981}"/>
              </a:ext>
            </a:extLst>
          </p:cNvPr>
          <p:cNvSpPr/>
          <p:nvPr/>
        </p:nvSpPr>
        <p:spPr>
          <a:xfrm>
            <a:off x="7833380" y="2436229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92499-F930-2A43-BFEA-927A36C937D1}"/>
              </a:ext>
            </a:extLst>
          </p:cNvPr>
          <p:cNvSpPr/>
          <p:nvPr/>
        </p:nvSpPr>
        <p:spPr>
          <a:xfrm>
            <a:off x="3832668" y="4377301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1890E-6C21-055E-37F7-623900E8092D}"/>
              </a:ext>
            </a:extLst>
          </p:cNvPr>
          <p:cNvSpPr/>
          <p:nvPr/>
        </p:nvSpPr>
        <p:spPr>
          <a:xfrm>
            <a:off x="2504721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35E23-BC86-1740-96C2-4ADA85C1D964}"/>
              </a:ext>
            </a:extLst>
          </p:cNvPr>
          <p:cNvSpPr/>
          <p:nvPr/>
        </p:nvSpPr>
        <p:spPr>
          <a:xfrm>
            <a:off x="5160617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2AE7A9-0AEB-35A2-BC49-8938A26E3296}"/>
              </a:ext>
            </a:extLst>
          </p:cNvPr>
          <p:cNvSpPr/>
          <p:nvPr/>
        </p:nvSpPr>
        <p:spPr>
          <a:xfrm>
            <a:off x="6971552" y="3420436"/>
            <a:ext cx="1195903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1F5C388D-F7D9-E307-B4D0-0113C2D0EF45}"/>
              </a:ext>
            </a:extLst>
          </p:cNvPr>
          <p:cNvSpPr/>
          <p:nvPr/>
        </p:nvSpPr>
        <p:spPr>
          <a:xfrm>
            <a:off x="1064599" y="4482580"/>
            <a:ext cx="1327947" cy="1005412"/>
          </a:xfrm>
          <a:prstGeom prst="wedgeRectCallout">
            <a:avLst>
              <a:gd name="adj1" fmla="val 148050"/>
              <a:gd name="adj2" fmla="val -3721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Dispose()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Start()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Stop()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Set(key, value)</a:t>
            </a:r>
            <a:b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Get&lt;T&gt;(key)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16C4E-3171-2131-9452-D2E1F5037D40}"/>
              </a:ext>
            </a:extLst>
          </p:cNvPr>
          <p:cNvSpPr/>
          <p:nvPr/>
        </p:nvSpPr>
        <p:spPr>
          <a:xfrm>
            <a:off x="3832669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2869DB-0344-9237-321A-84348A8DF72F}"/>
              </a:ext>
            </a:extLst>
          </p:cNvPr>
          <p:cNvSpPr/>
          <p:nvPr/>
        </p:nvSpPr>
        <p:spPr>
          <a:xfrm>
            <a:off x="5371331" y="2735836"/>
            <a:ext cx="1974863" cy="371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818BC-3F44-8343-E7B8-F8B3352512DA}"/>
              </a:ext>
            </a:extLst>
          </p:cNvPr>
          <p:cNvSpPr/>
          <p:nvPr/>
        </p:nvSpPr>
        <p:spPr>
          <a:xfrm>
            <a:off x="2067493" y="3935471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</a:t>
            </a:r>
            <a:r>
              <a:rPr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7668C8-8707-FAFC-8D4C-FBA02D9059B8}"/>
              </a:ext>
            </a:extLst>
          </p:cNvPr>
          <p:cNvSpPr/>
          <p:nvPr/>
        </p:nvSpPr>
        <p:spPr>
          <a:xfrm>
            <a:off x="8111616" y="4377301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62BCAA-89CF-357A-CA4B-16D7605EE94C}"/>
              </a:ext>
            </a:extLst>
          </p:cNvPr>
          <p:cNvSpPr/>
          <p:nvPr/>
        </p:nvSpPr>
        <p:spPr>
          <a:xfrm>
            <a:off x="6783669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3E478E-6863-0788-7145-CB4EC128F79D}"/>
              </a:ext>
            </a:extLst>
          </p:cNvPr>
          <p:cNvSpPr/>
          <p:nvPr/>
        </p:nvSpPr>
        <p:spPr>
          <a:xfrm>
            <a:off x="9439565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0C3262-84B3-F59F-7BD8-7E51A5D14B32}"/>
              </a:ext>
            </a:extLst>
          </p:cNvPr>
          <p:cNvSpPr/>
          <p:nvPr/>
        </p:nvSpPr>
        <p:spPr>
          <a:xfrm>
            <a:off x="8111617" y="5115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0C4091-0AFA-0A0F-3398-C8AE5FE639C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3554382" y="4268674"/>
            <a:ext cx="364967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1EE1419-3B02-667D-EDB4-63E2377D4A40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4218357" y="4932646"/>
            <a:ext cx="3649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4F778A9-FF36-4DAD-3AC4-111044DDE96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16200000" flipV="1">
            <a:off x="4882331" y="4268672"/>
            <a:ext cx="364967" cy="132794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0EF7177-4861-D604-9DBC-7D9F9872F1FD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5400000" flipH="1" flipV="1">
            <a:off x="7833330" y="4268674"/>
            <a:ext cx="364967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92706B0-0399-0BE3-0B09-420B6FB683D9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8497305" y="4932646"/>
            <a:ext cx="3649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8AD58E2-DF15-742D-E6DB-13B5A535CDF1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V="1">
            <a:off x="9161279" y="4268672"/>
            <a:ext cx="364967" cy="132794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66DBC-54CD-1B22-3B13-EB9CE09D4A78}"/>
              </a:ext>
            </a:extLst>
          </p:cNvPr>
          <p:cNvCxnSpPr>
            <a:cxnSpLocks/>
            <a:stCxn id="10" idx="3"/>
            <a:endCxn id="65" idx="1"/>
          </p:cNvCxnSpPr>
          <p:nvPr/>
        </p:nvCxnSpPr>
        <p:spPr>
          <a:xfrm>
            <a:off x="4969009" y="4563732"/>
            <a:ext cx="314260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B4A0618-498C-D846-818F-D93759DA5EE3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rot="5400000">
            <a:off x="4744760" y="2763298"/>
            <a:ext cx="1270082" cy="1957924"/>
          </a:xfrm>
          <a:prstGeom prst="bentConnector3">
            <a:avLst>
              <a:gd name="adj1" fmla="val 12402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B8F421-C924-FEE4-F98E-8F342FB22728}"/>
              </a:ext>
            </a:extLst>
          </p:cNvPr>
          <p:cNvCxnSpPr>
            <a:cxnSpLocks/>
            <a:stCxn id="24" idx="2"/>
            <a:endCxn id="55" idx="0"/>
          </p:cNvCxnSpPr>
          <p:nvPr/>
        </p:nvCxnSpPr>
        <p:spPr>
          <a:xfrm rot="16200000" flipH="1">
            <a:off x="6807525" y="2658456"/>
            <a:ext cx="313217" cy="121074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FDA01D89-20F3-1A08-6B7B-E71C45C74CC6}"/>
              </a:ext>
            </a:extLst>
          </p:cNvPr>
          <p:cNvSpPr/>
          <p:nvPr/>
        </p:nvSpPr>
        <p:spPr>
          <a:xfrm>
            <a:off x="1728573" y="3503985"/>
            <a:ext cx="2190300" cy="300166"/>
          </a:xfrm>
          <a:prstGeom prst="wedgeRectCallout">
            <a:avLst>
              <a:gd name="adj1" fmla="val 66720"/>
              <a:gd name="adj2" fmla="val 6286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Dictionary&lt;ID, Agent&gt;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24BA5D14-841D-DB17-09BF-DFA0B01E73A8}"/>
              </a:ext>
            </a:extLst>
          </p:cNvPr>
          <p:cNvSpPr/>
          <p:nvPr/>
        </p:nvSpPr>
        <p:spPr>
          <a:xfrm>
            <a:off x="8071652" y="2972074"/>
            <a:ext cx="1738173" cy="300166"/>
          </a:xfrm>
          <a:prstGeom prst="wedgeRectCallout">
            <a:avLst>
              <a:gd name="adj1" fmla="val -68599"/>
              <a:gd name="adj2" fmla="val 5990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ArcGisJsInterop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721319-D15D-8476-B93D-FD580EC30481}"/>
              </a:ext>
            </a:extLst>
          </p:cNvPr>
          <p:cNvSpPr/>
          <p:nvPr/>
        </p:nvSpPr>
        <p:spPr>
          <a:xfrm>
            <a:off x="3693287" y="1286328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0D2E8C-CD80-A17D-BDC3-E9C9A6446F5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400839" y="2193992"/>
            <a:ext cx="0" cy="218330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CEEA858F-D7BF-1F51-18E5-BB3B2DB8EF6A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16200000" flipH="1">
            <a:off x="5818461" y="2195534"/>
            <a:ext cx="541844" cy="5387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652B36-280C-52B5-E7A7-D273F85B4E4C}"/>
              </a:ext>
            </a:extLst>
          </p:cNvPr>
          <p:cNvSpPr/>
          <p:nvPr/>
        </p:nvSpPr>
        <p:spPr>
          <a:xfrm>
            <a:off x="6670998" y="1821129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5AD17B7-5098-FA45-B664-EDD5B229159A}"/>
              </a:ext>
            </a:extLst>
          </p:cNvPr>
          <p:cNvCxnSpPr>
            <a:cxnSpLocks/>
            <a:stCxn id="151" idx="2"/>
            <a:endCxn id="24" idx="0"/>
          </p:cNvCxnSpPr>
          <p:nvPr/>
        </p:nvCxnSpPr>
        <p:spPr>
          <a:xfrm rot="5400000">
            <a:off x="6528044" y="2024710"/>
            <a:ext cx="541845" cy="8804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DA32238-851D-2806-1A79-83C98B41F4E2}"/>
              </a:ext>
            </a:extLst>
          </p:cNvPr>
          <p:cNvSpPr/>
          <p:nvPr/>
        </p:nvSpPr>
        <p:spPr>
          <a:xfrm>
            <a:off x="8040279" y="6063188"/>
            <a:ext cx="1279013" cy="328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armonia.json</a:t>
            </a:r>
            <a:endParaRPr kumimoji="1" lang="ja-JP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6D23EE4-A04A-0CE4-1F85-708E7E8C86B6}"/>
              </a:ext>
            </a:extLst>
          </p:cNvPr>
          <p:cNvCxnSpPr>
            <a:cxnSpLocks/>
            <a:stCxn id="170" idx="0"/>
            <a:endCxn id="66" idx="2"/>
          </p:cNvCxnSpPr>
          <p:nvPr/>
        </p:nvCxnSpPr>
        <p:spPr>
          <a:xfrm rot="16200000" flipV="1">
            <a:off x="7728215" y="5111617"/>
            <a:ext cx="575196" cy="13279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6612985-A037-9E19-55F4-D48FC6DA0EE1}"/>
              </a:ext>
            </a:extLst>
          </p:cNvPr>
          <p:cNvCxnSpPr>
            <a:cxnSpLocks/>
            <a:stCxn id="170" idx="0"/>
            <a:endCxn id="71" idx="2"/>
          </p:cNvCxnSpPr>
          <p:nvPr/>
        </p:nvCxnSpPr>
        <p:spPr>
          <a:xfrm rot="5400000" flipH="1" flipV="1">
            <a:off x="8392189" y="5775589"/>
            <a:ext cx="575196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EFC4E1D-403F-0D36-C2B6-DEDFB9CFA9D0}"/>
              </a:ext>
            </a:extLst>
          </p:cNvPr>
          <p:cNvCxnSpPr>
            <a:cxnSpLocks/>
            <a:stCxn id="170" idx="0"/>
            <a:endCxn id="67" idx="2"/>
          </p:cNvCxnSpPr>
          <p:nvPr/>
        </p:nvCxnSpPr>
        <p:spPr>
          <a:xfrm rot="5400000" flipH="1" flipV="1">
            <a:off x="9056163" y="5111615"/>
            <a:ext cx="575196" cy="132795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28C53468-7CF0-19EC-4D5A-17C5780BBB0D}"/>
              </a:ext>
            </a:extLst>
          </p:cNvPr>
          <p:cNvSpPr/>
          <p:nvPr/>
        </p:nvSpPr>
        <p:spPr>
          <a:xfrm>
            <a:off x="9692848" y="6154753"/>
            <a:ext cx="1345826" cy="300166"/>
          </a:xfrm>
          <a:prstGeom prst="wedgeRectCallout">
            <a:avLst>
              <a:gd name="adj1" fmla="val -69843"/>
              <a:gd name="adj2" fmla="val -3178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configuration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FF194-7678-661F-2CCB-6C1C9D25CC2D}"/>
              </a:ext>
            </a:extLst>
          </p:cNvPr>
          <p:cNvSpPr/>
          <p:nvPr/>
        </p:nvSpPr>
        <p:spPr>
          <a:xfrm>
            <a:off x="2504721" y="6012954"/>
            <a:ext cx="3792237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096675-9183-195E-B7E7-E726A52A8628}"/>
              </a:ext>
            </a:extLst>
          </p:cNvPr>
          <p:cNvCxnSpPr>
            <a:cxnSpLocks/>
            <a:stCxn id="170" idx="1"/>
            <a:endCxn id="26" idx="3"/>
          </p:cNvCxnSpPr>
          <p:nvPr/>
        </p:nvCxnSpPr>
        <p:spPr>
          <a:xfrm rot="10800000" flipV="1">
            <a:off x="6296959" y="6227449"/>
            <a:ext cx="1743321" cy="18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69E763-CEE2-9CE3-D1CB-F1566FD9C55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072892" y="5487992"/>
            <a:ext cx="0" cy="53131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CC180-3ACD-B2C8-D567-67034A550C58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V="1">
            <a:off x="4400840" y="5487992"/>
            <a:ext cx="0" cy="52496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D5E680-7F19-9D86-7D2D-E48AA771663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728786" y="5487992"/>
            <a:ext cx="2" cy="52496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0125AB-B804-C09A-77E7-E354A8690325}"/>
              </a:ext>
            </a:extLst>
          </p:cNvPr>
          <p:cNvSpPr/>
          <p:nvPr/>
        </p:nvSpPr>
        <p:spPr>
          <a:xfrm>
            <a:off x="2051163" y="2254929"/>
            <a:ext cx="2602648" cy="4237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ocal server application which monitors a single agent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1B52A-7CE7-AC10-EA38-083C67A85859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33D0C-A935-C5BC-7C87-D2622162DB8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CA4A3-7DDB-4FA1-967A-D1A388D27CFD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A6535-5B9A-57E0-EC62-F40B17ED5E52}"/>
              </a:ext>
            </a:extLst>
          </p:cNvPr>
          <p:cNvSpPr/>
          <p:nvPr/>
        </p:nvSpPr>
        <p:spPr>
          <a:xfrm>
            <a:off x="2051163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0017E-F2E9-CDA7-7B7A-927BF08C11B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7FE48-91A1-7A5D-A4CD-30DA46C8D25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65AAF-4641-84AA-DDA9-9D7CA5A083A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352487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DF353B-7A69-6E3E-0456-0F4808CBFB71}"/>
              </a:ext>
            </a:extLst>
          </p:cNvPr>
          <p:cNvSpPr txBox="1"/>
          <p:nvPr/>
        </p:nvSpPr>
        <p:spPr>
          <a:xfrm>
            <a:off x="6185560" y="3448278"/>
            <a:ext cx="488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launch.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user interface via private network.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64323-8B8D-4081-D7AB-CACA86AEDF4C}"/>
              </a:ext>
            </a:extLst>
          </p:cNvPr>
          <p:cNvSpPr txBox="1"/>
          <p:nvPr/>
        </p:nvSpPr>
        <p:spPr>
          <a:xfrm>
            <a:off x="1825528" y="3191544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47FB-B24E-5056-CA1E-F093FA84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2" y="5601810"/>
            <a:ext cx="1206028" cy="908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303286-5E8C-A8F0-B0B4-F4BC3C90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2" y="2802861"/>
            <a:ext cx="828889" cy="770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0CF30-5072-47BF-1C80-CF6633D1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49" y="4050342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A8265E-C0F5-CCB1-8FED-3BA416FF2A56}"/>
              </a:ext>
            </a:extLst>
          </p:cNvPr>
          <p:cNvSpPr/>
          <p:nvPr/>
        </p:nvSpPr>
        <p:spPr>
          <a:xfrm>
            <a:off x="5566717" y="2251456"/>
            <a:ext cx="2602648" cy="3243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F2099-5033-A5EB-CFF5-92C5A88D5784}"/>
              </a:ext>
            </a:extLst>
          </p:cNvPr>
          <p:cNvSpPr/>
          <p:nvPr/>
        </p:nvSpPr>
        <p:spPr>
          <a:xfrm>
            <a:off x="2432712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77737-6093-54D3-0C52-F75C748CEB80}"/>
              </a:ext>
            </a:extLst>
          </p:cNvPr>
          <p:cNvSpPr/>
          <p:nvPr/>
        </p:nvSpPr>
        <p:spPr>
          <a:xfrm>
            <a:off x="582471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server application which monitors multiple agents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55737-C57B-C656-F2C6-AB75C38FADDF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CD127C-CCA2-CA80-64FD-0BB5F00C3CC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D8AB5-1A00-A22C-EE85-2EFD3839539F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C89D0-56A0-CFEE-AAE9-A1035244C1C0}"/>
              </a:ext>
            </a:extLst>
          </p:cNvPr>
          <p:cNvSpPr/>
          <p:nvPr/>
        </p:nvSpPr>
        <p:spPr>
          <a:xfrm>
            <a:off x="5566717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286FD9-FC94-DFD0-6844-0DCF4D40D29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14921-EDCC-E09A-A4B7-D386D75F81D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6E146-28F1-80F6-4C7A-7E4DBDF3387B}"/>
              </a:ext>
            </a:extLst>
          </p:cNvPr>
          <p:cNvSpPr/>
          <p:nvPr/>
        </p:nvSpPr>
        <p:spPr>
          <a:xfrm>
            <a:off x="2925464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99FA4-E9DF-1B0A-3EC9-F8D802D33244}"/>
              </a:ext>
            </a:extLst>
          </p:cNvPr>
          <p:cNvSpPr/>
          <p:nvPr/>
        </p:nvSpPr>
        <p:spPr>
          <a:xfrm>
            <a:off x="6299871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5F9818-6378-0B61-1A07-2DCF384275EC}"/>
              </a:ext>
            </a:extLst>
          </p:cNvPr>
          <p:cNvSpPr/>
          <p:nvPr/>
        </p:nvSpPr>
        <p:spPr>
          <a:xfrm>
            <a:off x="6035386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A10B-3D26-6659-136C-1EB6A757959D}"/>
              </a:ext>
            </a:extLst>
          </p:cNvPr>
          <p:cNvSpPr/>
          <p:nvPr/>
        </p:nvSpPr>
        <p:spPr>
          <a:xfrm>
            <a:off x="669591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03FB52-F6FD-23E9-8F67-936EA8D4A447}"/>
              </a:ext>
            </a:extLst>
          </p:cNvPr>
          <p:cNvSpPr/>
          <p:nvPr/>
        </p:nvSpPr>
        <p:spPr>
          <a:xfrm>
            <a:off x="669591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9EE98-A15F-292D-0586-4BFF21E21029}"/>
              </a:ext>
            </a:extLst>
          </p:cNvPr>
          <p:cNvSpPr/>
          <p:nvPr/>
        </p:nvSpPr>
        <p:spPr>
          <a:xfrm>
            <a:off x="934076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D87EE-61B9-D26A-8181-39DE8A5D2179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502248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E68710-9EA8-F95B-DBDC-813DE9D5839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1502247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8F1CB-F5FE-654B-8FC0-C27D4E407ECA}"/>
              </a:ext>
            </a:extLst>
          </p:cNvPr>
          <p:cNvSpPr/>
          <p:nvPr/>
        </p:nvSpPr>
        <p:spPr>
          <a:xfrm>
            <a:off x="1075223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B8EDAD-6903-A58B-7FC6-DB0495003F5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 flipH="1">
            <a:off x="4196246" y="2591137"/>
            <a:ext cx="1828039" cy="3515555"/>
          </a:xfrm>
          <a:prstGeom prst="bentConnector5">
            <a:avLst>
              <a:gd name="adj1" fmla="val -12505"/>
              <a:gd name="adj2" fmla="val 55769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A5E01B-F550-8DC8-60CC-146B49F1402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 flipH="1">
            <a:off x="3271125" y="1666016"/>
            <a:ext cx="1828039" cy="5365796"/>
          </a:xfrm>
          <a:prstGeom prst="bentConnector5">
            <a:avLst>
              <a:gd name="adj1" fmla="val -12505"/>
              <a:gd name="adj2" fmla="val 36408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92864-9250-19F5-838F-65940A5188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868042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6F967F-7305-D694-411C-97F70C557AC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868041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39FBDE-5F5E-2D0D-E2D3-23D1CA1FAC1E}"/>
              </a:ext>
            </a:extLst>
          </p:cNvPr>
          <p:cNvSpPr txBox="1"/>
          <p:nvPr/>
        </p:nvSpPr>
        <p:spPr>
          <a:xfrm>
            <a:off x="8093978" y="3992985"/>
            <a:ext cx="3515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multi-stage configurations.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custom layers recursively.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9F630-6C3B-0A5D-72F8-C10FD2B1DC64}"/>
              </a:ext>
            </a:extLst>
          </p:cNvPr>
          <p:cNvSpPr txBox="1"/>
          <p:nvPr/>
        </p:nvSpPr>
        <p:spPr>
          <a:xfrm>
            <a:off x="5377489" y="3206895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84BC1-E75A-DC02-4A1F-5CF384AB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91" y="5894583"/>
            <a:ext cx="1206028" cy="90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8CE72-4590-B13B-5054-FA7339D6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61" y="5894583"/>
            <a:ext cx="1206028" cy="908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11854-1F7A-A9FD-2332-A5F9250F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46" y="2821461"/>
            <a:ext cx="828889" cy="770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347607-302E-9620-C6FA-E509B9B58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732" y="4106326"/>
            <a:ext cx="957724" cy="818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D039CC-7671-2188-95A0-81CB644C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46" y="4109295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393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Times New Roman</vt:lpstr>
      <vt:lpstr>Wingdings</vt:lpstr>
      <vt:lpstr>Office Theme</vt:lpstr>
      <vt:lpstr>Harmonia</vt:lpstr>
      <vt:lpstr>What is Harmonia?</vt:lpstr>
      <vt:lpstr>Why Harmonia?</vt:lpstr>
      <vt:lpstr>System Architecture</vt:lpstr>
      <vt:lpstr>Use case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Harmonia</dc:title>
  <dc:creator>拓海 山下</dc:creator>
  <cp:lastModifiedBy>拓海 山下</cp:lastModifiedBy>
  <cp:revision>102</cp:revision>
  <dcterms:created xsi:type="dcterms:W3CDTF">2023-07-08T03:52:31Z</dcterms:created>
  <dcterms:modified xsi:type="dcterms:W3CDTF">2023-07-20T12:01:17Z</dcterms:modified>
</cp:coreProperties>
</file>